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0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3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9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8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6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المكتبة ومنهج البحث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SA" b="1" dirty="0"/>
              <a:t>المرحلة الأولى: قسم اللغة </a:t>
            </a:r>
            <a:r>
              <a:rPr lang="ar-SA" b="1" dirty="0" smtClean="0"/>
              <a:t>العربية</a:t>
            </a:r>
            <a:endParaRPr lang="en-US" dirty="0"/>
          </a:p>
          <a:p>
            <a:pPr rtl="1"/>
            <a:r>
              <a:rPr lang="ar-SA" b="1" dirty="0"/>
              <a:t>د. وفاء عبد الغفور </a:t>
            </a:r>
            <a:r>
              <a:rPr lang="ar-SA" b="1" dirty="0" smtClean="0"/>
              <a:t>جبار</a:t>
            </a: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752600" y="762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dirty="0" smtClean="0"/>
              <a:t>المكتبة ومنهج البحث –المرحلة الاولى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868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3400" y="533401"/>
            <a:ext cx="7924800" cy="1239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3600" b="1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581400" y="685800"/>
            <a:ext cx="4572000" cy="16805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r" rtl="1">
              <a:lnSpc>
                <a:spcPct val="107000"/>
              </a:lnSpc>
              <a:spcAft>
                <a:spcPts val="800"/>
              </a:spcAft>
              <a:buFont typeface="Arial" pitchFamily="34" charset="0"/>
              <a:buChar char="•"/>
            </a:pPr>
            <a:r>
              <a:rPr lang="ar-SA" sz="2800" b="1" dirty="0">
                <a:latin typeface="Simplified Arabic" pitchFamily="18" charset="-78"/>
                <a:ea typeface="Calibri"/>
                <a:cs typeface="Simplified Arabic" pitchFamily="18" charset="-78"/>
              </a:rPr>
              <a:t>المحاضرة الثالثة </a:t>
            </a:r>
            <a:r>
              <a:rPr lang="ar-SA" sz="2800" b="1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والعشرون</a:t>
            </a:r>
            <a:endParaRPr lang="ar-IQ" sz="2800" b="1" dirty="0" smtClean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2800" b="1" dirty="0">
                <a:latin typeface="Simplified Arabic" pitchFamily="18" charset="-78"/>
                <a:ea typeface="Calibri"/>
                <a:cs typeface="Simplified Arabic" pitchFamily="18" charset="-78"/>
              </a:rPr>
              <a:t> مكتبة الامثال مثل جمهرة الامثال</a:t>
            </a: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9331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30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المكتبة ومنهج البحث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المكتبة ومنهج البحث</dc:title>
  <dc:creator>DR.Ahmed Saker 2o1O</dc:creator>
  <cp:lastModifiedBy>DR.Ahmed Saker 2o1O</cp:lastModifiedBy>
  <cp:revision>9</cp:revision>
  <dcterms:created xsi:type="dcterms:W3CDTF">2019-05-18T21:12:19Z</dcterms:created>
  <dcterms:modified xsi:type="dcterms:W3CDTF">2019-05-18T22:01:10Z</dcterms:modified>
</cp:coreProperties>
</file>