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581400" y="685800"/>
            <a:ext cx="4572000" cy="16805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 rtl="1">
              <a:lnSpc>
                <a:spcPct val="107000"/>
              </a:lnSpc>
              <a:spcAft>
                <a:spcPts val="800"/>
              </a:spcAft>
              <a:buFont typeface="Arial" pitchFamily="34" charset="0"/>
              <a:buChar char="•"/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المحاضرة الثالثة </a:t>
            </a:r>
            <a:r>
              <a:rPr lang="ar-SA" sz="28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والعشرون</a:t>
            </a:r>
            <a:endParaRPr lang="ar-IQ" sz="2800" b="1" dirty="0" smtClean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b="1" dirty="0">
                <a:latin typeface="Simplified Arabic" pitchFamily="18" charset="-78"/>
                <a:ea typeface="Calibri"/>
                <a:cs typeface="Simplified Arabic" pitchFamily="18" charset="-78"/>
              </a:rPr>
              <a:t> مكتبة الامثال مثل جمهرة الامثال</a:t>
            </a: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9</cp:revision>
  <dcterms:created xsi:type="dcterms:W3CDTF">2019-05-18T21:12:19Z</dcterms:created>
  <dcterms:modified xsi:type="dcterms:W3CDTF">2019-05-18T22:01:10Z</dcterms:modified>
</cp:coreProperties>
</file>