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09600" y="618361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IQ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IQ" sz="2800" b="1" smtClean="0">
                <a:latin typeface="Simplified Arabic" pitchFamily="18" charset="-78"/>
                <a:cs typeface="Simplified Arabic" pitchFamily="18" charset="-78"/>
              </a:rPr>
              <a:t>المحاضرة </a:t>
            </a:r>
            <a:r>
              <a:rPr lang="ar-IQ" sz="2800" b="1" dirty="0">
                <a:latin typeface="Simplified Arabic" pitchFamily="18" charset="-78"/>
                <a:cs typeface="Simplified Arabic" pitchFamily="18" charset="-78"/>
              </a:rPr>
              <a:t>الثانية </a:t>
            </a:r>
            <a:r>
              <a:rPr lang="ar-IQ" sz="2800" b="1">
                <a:latin typeface="Simplified Arabic" pitchFamily="18" charset="-78"/>
                <a:cs typeface="Simplified Arabic" pitchFamily="18" charset="-78"/>
              </a:rPr>
              <a:t>والعشرون </a:t>
            </a:r>
            <a:endParaRPr lang="ar-IQ" sz="2800" b="1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r" rtl="1">
              <a:buFont typeface="Arial" pitchFamily="34" charset="0"/>
              <a:buChar char="•"/>
            </a:pPr>
            <a:endParaRPr lang="ar-IQ" sz="2800" b="1" dirty="0"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IQ" sz="2800" b="1" dirty="0">
                <a:latin typeface="Simplified Arabic" pitchFamily="18" charset="-78"/>
                <a:cs typeface="Simplified Arabic" pitchFamily="18" charset="-78"/>
              </a:rPr>
              <a:t>المكتبة النقدية مثل كتاب عيار الشعر والوساطة بين المتنبي وخصومه</a:t>
            </a: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9</cp:revision>
  <dcterms:created xsi:type="dcterms:W3CDTF">2019-05-18T21:12:19Z</dcterms:created>
  <dcterms:modified xsi:type="dcterms:W3CDTF">2019-05-18T21:59:54Z</dcterms:modified>
</cp:coreProperties>
</file>