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baseline="0"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990600"/>
            <a:ext cx="8229600" cy="0"/>
          </a:xfrm>
          <a:prstGeom prst="line">
            <a:avLst/>
          </a:prstGeom>
          <a:ln w="190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النحو العربي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المرحلة الثانية – قسم اللغة العربية</a:t>
            </a:r>
          </a:p>
          <a:p>
            <a:r>
              <a:rPr lang="ar-SA" dirty="0"/>
              <a:t>د. </a:t>
            </a:r>
            <a:r>
              <a:rPr lang="ar-SA"/>
              <a:t>وفاء عبد الغفور جبار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7539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النحو العربي – المرحلة الثانية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ar-SA" sz="4400" b="1" dirty="0"/>
              <a:t>المحاضرة </a:t>
            </a:r>
            <a:r>
              <a:rPr lang="ar-SA" sz="4400" b="1" dirty="0" smtClean="0"/>
              <a:t>الثامنة:</a:t>
            </a:r>
            <a:endParaRPr lang="en-US" sz="4400" dirty="0"/>
          </a:p>
          <a:p>
            <a:r>
              <a:rPr lang="ar-SA" sz="4400" b="1" dirty="0"/>
              <a:t>ماهو أسم الفاعل وما تضمن معنى الفعل وما هو المفعول به فضلا عن بيان احكام الفاعل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0800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38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النحو العربي</vt:lpstr>
      <vt:lpstr>النحو العربي – المرحلة الثانية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النحو العربي</dc:title>
  <dc:creator>Hp</dc:creator>
  <cp:lastModifiedBy>Hp</cp:lastModifiedBy>
  <cp:revision>10</cp:revision>
  <dcterms:created xsi:type="dcterms:W3CDTF">2006-08-16T00:00:00Z</dcterms:created>
  <dcterms:modified xsi:type="dcterms:W3CDTF">2019-03-16T04:29:02Z</dcterms:modified>
</cp:coreProperties>
</file>