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النحو العربي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753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 dirty="0"/>
              <a:t>المحاضرة </a:t>
            </a:r>
            <a:r>
              <a:rPr lang="ar-SA" sz="4400" b="1" dirty="0" smtClean="0"/>
              <a:t>السادسة:</a:t>
            </a:r>
            <a:endParaRPr lang="en-US" sz="4400" dirty="0"/>
          </a:p>
          <a:p>
            <a:r>
              <a:rPr lang="ar-SA" sz="4400" b="1" dirty="0"/>
              <a:t>أفعال التحويل.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080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Hp</cp:lastModifiedBy>
  <cp:revision>8</cp:revision>
  <dcterms:created xsi:type="dcterms:W3CDTF">2006-08-16T00:00:00Z</dcterms:created>
  <dcterms:modified xsi:type="dcterms:W3CDTF">2019-03-16T04:29:15Z</dcterms:modified>
</cp:coreProperties>
</file>