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3" r:id="rId7"/>
    <p:sldId id="261" r:id="rId8"/>
    <p:sldId id="262"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7" d="100"/>
          <a:sy n="47" d="100"/>
        </p:scale>
        <p:origin x="-1363"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31C4DC48-C0B6-42B9-B45D-BC89EB8CBA55}" type="datetimeFigureOut">
              <a:rPr lang="ar-IQ" smtClean="0"/>
              <a:t>28/06/1440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C7F5413-DD4B-49A2-AE40-6604A61BA532}"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1C4DC48-C0B6-42B9-B45D-BC89EB8CBA55}" type="datetimeFigureOut">
              <a:rPr lang="ar-IQ" smtClean="0"/>
              <a:t>28/06/1440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C7F5413-DD4B-49A2-AE40-6604A61BA532}"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1C4DC48-C0B6-42B9-B45D-BC89EB8CBA55}" type="datetimeFigureOut">
              <a:rPr lang="ar-IQ" smtClean="0"/>
              <a:t>28/06/1440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C7F5413-DD4B-49A2-AE40-6604A61BA532}"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1C4DC48-C0B6-42B9-B45D-BC89EB8CBA55}" type="datetimeFigureOut">
              <a:rPr lang="ar-IQ" smtClean="0"/>
              <a:t>28/06/1440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C7F5413-DD4B-49A2-AE40-6604A61BA532}"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C4DC48-C0B6-42B9-B45D-BC89EB8CBA55}" type="datetimeFigureOut">
              <a:rPr lang="ar-IQ" smtClean="0"/>
              <a:t>28/06/1440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7C7F5413-DD4B-49A2-AE40-6604A61BA532}"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31C4DC48-C0B6-42B9-B45D-BC89EB8CBA55}" type="datetimeFigureOut">
              <a:rPr lang="ar-IQ" smtClean="0"/>
              <a:t>28/06/1440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C7F5413-DD4B-49A2-AE40-6604A61BA532}"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31C4DC48-C0B6-42B9-B45D-BC89EB8CBA55}" type="datetimeFigureOut">
              <a:rPr lang="ar-IQ" smtClean="0"/>
              <a:t>28/06/1440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7C7F5413-DD4B-49A2-AE40-6604A61BA532}"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31C4DC48-C0B6-42B9-B45D-BC89EB8CBA55}" type="datetimeFigureOut">
              <a:rPr lang="ar-IQ" smtClean="0"/>
              <a:t>28/06/1440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7C7F5413-DD4B-49A2-AE40-6604A61BA532}"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C4DC48-C0B6-42B9-B45D-BC89EB8CBA55}" type="datetimeFigureOut">
              <a:rPr lang="ar-IQ" smtClean="0"/>
              <a:t>28/06/1440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7C7F5413-DD4B-49A2-AE40-6604A61BA532}"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C4DC48-C0B6-42B9-B45D-BC89EB8CBA55}" type="datetimeFigureOut">
              <a:rPr lang="ar-IQ" smtClean="0"/>
              <a:t>28/06/1440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C7F5413-DD4B-49A2-AE40-6604A61BA532}"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C4DC48-C0B6-42B9-B45D-BC89EB8CBA55}" type="datetimeFigureOut">
              <a:rPr lang="ar-IQ" smtClean="0"/>
              <a:t>28/06/1440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7C7F5413-DD4B-49A2-AE40-6604A61BA532}"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1C4DC48-C0B6-42B9-B45D-BC89EB8CBA55}" type="datetimeFigureOut">
              <a:rPr lang="ar-IQ" smtClean="0"/>
              <a:t>28/06/1440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C7F5413-DD4B-49A2-AE40-6604A61BA532}"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litcharts.com/lit/all-my-sons/characters/joe-kell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n.wikipedia.org/wiki/Socio-economic_mobility_in_the_United_Stat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All My Sons </a:t>
            </a:r>
            <a:endParaRPr lang="ar-IQ" dirty="0"/>
          </a:p>
        </p:txBody>
      </p:sp>
      <p:sp>
        <p:nvSpPr>
          <p:cNvPr id="3" name="Subtitle 2"/>
          <p:cNvSpPr>
            <a:spLocks noGrp="1"/>
          </p:cNvSpPr>
          <p:nvPr>
            <p:ph type="subTitle" idx="1"/>
          </p:nvPr>
        </p:nvSpPr>
        <p:spPr/>
        <p:txBody>
          <a:bodyPr/>
          <a:lstStyle/>
          <a:p>
            <a:r>
              <a:rPr lang="en-US" dirty="0" smtClean="0"/>
              <a:t>By </a:t>
            </a:r>
          </a:p>
          <a:p>
            <a:r>
              <a:rPr lang="en-US" dirty="0" smtClean="0"/>
              <a:t>Arthur Miller </a:t>
            </a: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ar-IQ" dirty="0"/>
          </a:p>
        </p:txBody>
      </p:sp>
      <p:sp>
        <p:nvSpPr>
          <p:cNvPr id="3" name="Content Placeholder 2"/>
          <p:cNvSpPr>
            <a:spLocks noGrp="1"/>
          </p:cNvSpPr>
          <p:nvPr>
            <p:ph idx="1"/>
          </p:nvPr>
        </p:nvSpPr>
        <p:spPr/>
        <p:txBody>
          <a:bodyPr/>
          <a:lstStyle/>
          <a:p>
            <a:pPr algn="l" rtl="0"/>
            <a:r>
              <a:rPr lang="en-US" dirty="0" smtClean="0"/>
              <a:t>Performed and published in 1947</a:t>
            </a:r>
          </a:p>
          <a:p>
            <a:pPr algn="l" rtl="0"/>
            <a:r>
              <a:rPr lang="en-US" dirty="0" smtClean="0"/>
              <a:t>It was an instant success</a:t>
            </a:r>
          </a:p>
          <a:p>
            <a:pPr algn="l" rtl="0"/>
            <a:r>
              <a:rPr lang="en-US" dirty="0" smtClean="0"/>
              <a:t>The plays deals with contemporary issues such as WWII and the  </a:t>
            </a:r>
          </a:p>
          <a:p>
            <a:pPr algn="l" rtl="0"/>
            <a:endParaRPr lang="en-US" dirty="0" smtClean="0"/>
          </a:p>
          <a:p>
            <a:pPr algn="l" rtl="0"/>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a:t>
            </a:r>
            <a:endParaRPr lang="ar-IQ" dirty="0"/>
          </a:p>
        </p:txBody>
      </p:sp>
      <p:sp>
        <p:nvSpPr>
          <p:cNvPr id="3" name="Content Placeholder 2"/>
          <p:cNvSpPr>
            <a:spLocks noGrp="1"/>
          </p:cNvSpPr>
          <p:nvPr>
            <p:ph idx="1"/>
          </p:nvPr>
        </p:nvSpPr>
        <p:spPr/>
        <p:txBody>
          <a:bodyPr/>
          <a:lstStyle/>
          <a:p>
            <a:pPr algn="l" rtl="0"/>
            <a:r>
              <a:rPr lang="en-US" dirty="0" smtClean="0"/>
              <a:t>Well-Made-Play </a:t>
            </a:r>
          </a:p>
          <a:p>
            <a:pPr algn="ctr" rtl="0">
              <a:buNone/>
            </a:pPr>
            <a:r>
              <a:rPr lang="en-US" dirty="0" smtClean="0"/>
              <a:t>Unity of TIME, PLACE and ACTION </a:t>
            </a:r>
            <a:endParaRPr lang="en-US" dirty="0"/>
          </a:p>
          <a:p>
            <a:pPr algn="l" rtl="0"/>
            <a:r>
              <a:rPr lang="en-US" dirty="0" smtClean="0"/>
              <a:t>One location (the Keller’s backyard)</a:t>
            </a:r>
          </a:p>
          <a:p>
            <a:pPr algn="l" rtl="0"/>
            <a:r>
              <a:rPr lang="en-US" dirty="0" smtClean="0"/>
              <a:t>One day (24 hours)</a:t>
            </a:r>
          </a:p>
          <a:p>
            <a:pPr algn="l" rtl="0"/>
            <a:r>
              <a:rPr lang="en-US" dirty="0" smtClean="0"/>
              <a:t>One plot  </a:t>
            </a:r>
          </a:p>
          <a:p>
            <a:pPr algn="l" rtl="0"/>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THEMES </a:t>
            </a:r>
            <a:endParaRPr lang="ar-IQ" dirty="0"/>
          </a:p>
        </p:txBody>
      </p:sp>
      <p:sp>
        <p:nvSpPr>
          <p:cNvPr id="3" name="Content Placeholder 2"/>
          <p:cNvSpPr>
            <a:spLocks noGrp="1"/>
          </p:cNvSpPr>
          <p:nvPr>
            <p:ph idx="1"/>
          </p:nvPr>
        </p:nvSpPr>
        <p:spPr/>
        <p:txBody>
          <a:bodyPr/>
          <a:lstStyle/>
          <a:p>
            <a:pPr algn="just" rtl="0"/>
            <a:r>
              <a:rPr lang="en-US" dirty="0" smtClean="0"/>
              <a:t>Materialism: </a:t>
            </a:r>
            <a:r>
              <a:rPr lang="en-US" dirty="0"/>
              <a:t>The play </a:t>
            </a:r>
            <a:r>
              <a:rPr lang="en-US" dirty="0" smtClean="0"/>
              <a:t>depicts a </a:t>
            </a:r>
            <a:r>
              <a:rPr lang="en-US" dirty="0"/>
              <a:t>common element of </a:t>
            </a:r>
            <a:r>
              <a:rPr lang="en-US" dirty="0" smtClean="0"/>
              <a:t>modern American society, namely, </a:t>
            </a:r>
            <a:r>
              <a:rPr lang="en-US" dirty="0"/>
              <a:t>the belief that the acquisition of wealth and material possessions was part of American </a:t>
            </a:r>
            <a:r>
              <a:rPr lang="en-US" dirty="0" smtClean="0"/>
              <a:t>power.</a:t>
            </a:r>
            <a:r>
              <a:rPr lang="en-US" dirty="0"/>
              <a:t> </a:t>
            </a:r>
            <a:r>
              <a:rPr lang="en-US" dirty="0" smtClean="0">
                <a:hlinkClick r:id="rId2"/>
              </a:rPr>
              <a:t>Joe</a:t>
            </a:r>
            <a:r>
              <a:rPr lang="en-US" dirty="0" smtClean="0"/>
              <a:t> Keller</a:t>
            </a:r>
            <a:r>
              <a:rPr lang="en-US" dirty="0"/>
              <a:t> believes that he must acquire wealth in order to please his family and make something of himself in the world.</a:t>
            </a:r>
            <a:r>
              <a:rPr lang="en-US" dirty="0" smtClean="0"/>
              <a:t> </a:t>
            </a: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THEMES </a:t>
            </a:r>
            <a:endParaRPr lang="ar-IQ" dirty="0"/>
          </a:p>
        </p:txBody>
      </p:sp>
      <p:sp>
        <p:nvSpPr>
          <p:cNvPr id="3" name="Content Placeholder 2"/>
          <p:cNvSpPr>
            <a:spLocks noGrp="1"/>
          </p:cNvSpPr>
          <p:nvPr>
            <p:ph idx="1"/>
          </p:nvPr>
        </p:nvSpPr>
        <p:spPr/>
        <p:txBody>
          <a:bodyPr/>
          <a:lstStyle/>
          <a:p>
            <a:pPr algn="just" rtl="0"/>
            <a:r>
              <a:rPr lang="en-US" dirty="0" smtClean="0"/>
              <a:t>The American Dream is the idea that there is opportunity </a:t>
            </a:r>
            <a:r>
              <a:rPr lang="en-US" dirty="0"/>
              <a:t>for prosperity and success, as well as an upward </a:t>
            </a:r>
            <a:r>
              <a:rPr lang="en-US" dirty="0">
                <a:hlinkClick r:id="rId2" tooltip="Socio-economic mobility in the United States"/>
              </a:rPr>
              <a:t>social mobility</a:t>
            </a:r>
            <a:r>
              <a:rPr lang="en-US" dirty="0"/>
              <a:t> for the family and children, achieved through hard work in a society with few </a:t>
            </a:r>
            <a:r>
              <a:rPr lang="en-US" dirty="0" smtClean="0"/>
              <a:t>barriers. In the play the American Dream is criticized through the character of Joe Keller, who wants to achieve success dishonestly .  </a:t>
            </a: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THEMES cont.</a:t>
            </a:r>
            <a:endParaRPr lang="ar-IQ" dirty="0"/>
          </a:p>
        </p:txBody>
      </p:sp>
      <p:sp>
        <p:nvSpPr>
          <p:cNvPr id="3" name="Content Placeholder 2"/>
          <p:cNvSpPr>
            <a:spLocks noGrp="1"/>
          </p:cNvSpPr>
          <p:nvPr>
            <p:ph idx="1"/>
          </p:nvPr>
        </p:nvSpPr>
        <p:spPr/>
        <p:style>
          <a:lnRef idx="1">
            <a:schemeClr val="accent5"/>
          </a:lnRef>
          <a:fillRef idx="1001">
            <a:schemeClr val="lt1"/>
          </a:fillRef>
          <a:effectRef idx="1">
            <a:schemeClr val="accent5"/>
          </a:effectRef>
          <a:fontRef idx="minor">
            <a:schemeClr val="dk1"/>
          </a:fontRef>
        </p:style>
        <p:txBody>
          <a:bodyPr/>
          <a:lstStyle/>
          <a:p>
            <a:pPr algn="just" rtl="0"/>
            <a:r>
              <a:rPr lang="en-US" dirty="0" smtClean="0"/>
              <a:t>The American Dream: </a:t>
            </a:r>
          </a:p>
          <a:p>
            <a:pPr algn="just" rtl="0">
              <a:buNone/>
            </a:pPr>
            <a:r>
              <a:rPr lang="en-US" smtClean="0"/>
              <a:t>Miller </a:t>
            </a:r>
            <a:r>
              <a:rPr lang="en-US" dirty="0" smtClean="0"/>
              <a:t>criticizes the  </a:t>
            </a:r>
            <a:r>
              <a:rPr lang="en-US" dirty="0"/>
              <a:t>system that would encourage profit and greed at the expense of human life and happiness</a:t>
            </a:r>
            <a:r>
              <a:rPr lang="en-US" dirty="0" smtClean="0"/>
              <a:t>.</a:t>
            </a:r>
          </a:p>
          <a:p>
            <a:pPr algn="just" rtl="0"/>
            <a:endParaRPr lang="ar-IQ"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THEMES</a:t>
            </a:r>
            <a:endParaRPr lang="ar-IQ" dirty="0"/>
          </a:p>
        </p:txBody>
      </p:sp>
      <p:sp>
        <p:nvSpPr>
          <p:cNvPr id="3" name="Content Placeholder 2"/>
          <p:cNvSpPr>
            <a:spLocks noGrp="1"/>
          </p:cNvSpPr>
          <p:nvPr>
            <p:ph idx="1"/>
          </p:nvPr>
        </p:nvSpPr>
        <p:spPr/>
        <p:txBody>
          <a:bodyPr/>
          <a:lstStyle/>
          <a:p>
            <a:pPr algn="just" rtl="0"/>
            <a:r>
              <a:rPr lang="en-US" dirty="0" smtClean="0"/>
              <a:t>Responsibility: This theme is </a:t>
            </a:r>
            <a:r>
              <a:rPr lang="en-US" dirty="0"/>
              <a:t>The play introduces questions that involve an individual's obligation to society, personal responsibility, and the distinction between private and public matters. Keller can live with his actions during the war because he sees himself as answerable only to himself and his family, not to society as a whole.</a:t>
            </a: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CHARACTERS </a:t>
            </a:r>
            <a:endParaRPr lang="ar-IQ" dirty="0"/>
          </a:p>
        </p:txBody>
      </p:sp>
      <p:sp>
        <p:nvSpPr>
          <p:cNvPr id="3" name="Content Placeholder 2"/>
          <p:cNvSpPr>
            <a:spLocks noGrp="1"/>
          </p:cNvSpPr>
          <p:nvPr>
            <p:ph idx="1"/>
          </p:nvPr>
        </p:nvSpPr>
        <p:spPr/>
        <p:txBody>
          <a:bodyPr/>
          <a:lstStyle/>
          <a:p>
            <a:pPr algn="l" rtl="0"/>
            <a:r>
              <a:rPr lang="en-US" b="1" u="sng" dirty="0" smtClean="0"/>
              <a:t>Main characters: </a:t>
            </a:r>
          </a:p>
          <a:p>
            <a:pPr algn="l" rtl="0"/>
            <a:r>
              <a:rPr lang="en-US" dirty="0" smtClean="0"/>
              <a:t>Joe Keller (the father)</a:t>
            </a:r>
          </a:p>
          <a:p>
            <a:pPr algn="l" rtl="0"/>
            <a:r>
              <a:rPr lang="en-US" dirty="0" smtClean="0"/>
              <a:t>Kate Keller(the Mother)</a:t>
            </a:r>
          </a:p>
          <a:p>
            <a:pPr algn="l" rtl="0"/>
            <a:r>
              <a:rPr lang="en-US" dirty="0" smtClean="0"/>
              <a:t>Chris </a:t>
            </a:r>
          </a:p>
          <a:p>
            <a:pPr algn="l" rtl="0"/>
            <a:r>
              <a:rPr lang="en-US" dirty="0" smtClean="0"/>
              <a:t>Larry </a:t>
            </a:r>
          </a:p>
          <a:p>
            <a:pPr algn="l" rtl="0"/>
            <a:r>
              <a:rPr lang="en-US" dirty="0" smtClean="0"/>
              <a:t>Ann </a:t>
            </a:r>
          </a:p>
          <a:p>
            <a:pPr algn="l" rtl="0"/>
            <a:r>
              <a:rPr lang="en-US" dirty="0" smtClean="0"/>
              <a:t>George </a:t>
            </a:r>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208</Words>
  <Application>Microsoft Office PowerPoint</Application>
  <PresentationFormat>On-screen Show (4:3)</PresentationFormat>
  <Paragraphs>30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All My Sons </vt:lpstr>
      <vt:lpstr>Background</vt:lpstr>
      <vt:lpstr>Setting </vt:lpstr>
      <vt:lpstr>THEMES </vt:lpstr>
      <vt:lpstr>THEMES </vt:lpstr>
      <vt:lpstr>THEMES cont.</vt:lpstr>
      <vt:lpstr>THEMES</vt:lpstr>
      <vt:lpstr>CHARACTERS </vt:lpstr>
    </vt:vector>
  </TitlesOfParts>
  <Company>SACC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 My Sons</dc:title>
  <dc:creator>Maher Fattouh</dc:creator>
  <cp:lastModifiedBy>Maher Fattouh</cp:lastModifiedBy>
  <cp:revision>8</cp:revision>
  <dcterms:created xsi:type="dcterms:W3CDTF">2019-03-05T18:09:26Z</dcterms:created>
  <dcterms:modified xsi:type="dcterms:W3CDTF">2019-03-05T19:23:00Z</dcterms:modified>
</cp:coreProperties>
</file>