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>
            <a:lvl1pPr algn="r" rtl="1">
              <a:defRPr/>
            </a:lvl1pPr>
            <a:lvl2pPr algn="r" rtl="1">
              <a:defRPr/>
            </a:lvl2pPr>
            <a:lvl3pPr algn="r" rtl="1">
              <a:defRPr/>
            </a:lvl3pPr>
            <a:lvl4pPr algn="r" rtl="1">
              <a:defRPr/>
            </a:lvl4pPr>
            <a:lvl5pPr algn="r" rtl="1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229600" cy="0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النحو العربي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المرحلة الثانية – قسم اللغة العربية</a:t>
            </a:r>
          </a:p>
          <a:p>
            <a:r>
              <a:rPr lang="ar-SA" dirty="0"/>
              <a:t>د. </a:t>
            </a:r>
            <a:r>
              <a:rPr lang="ar-SA"/>
              <a:t>وفاء عبد الغفور جبار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753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النحو العربي – المرحلة الثانية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ar-SA" sz="4400" b="1" dirty="0"/>
              <a:t>المحاضرة </a:t>
            </a:r>
            <a:r>
              <a:rPr lang="ar-SA" sz="4400" b="1" dirty="0" smtClean="0"/>
              <a:t>الثالثة:</a:t>
            </a:r>
            <a:endParaRPr lang="en-US" sz="4400" dirty="0"/>
          </a:p>
          <a:p>
            <a:r>
              <a:rPr lang="ar-SA" sz="4400" b="1" dirty="0"/>
              <a:t>معرفة لا النافية للجنس وأحوال أسمها الثلاث.</a:t>
            </a:r>
            <a:endParaRPr lang="en-US" sz="4400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080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النحو العربي</vt:lpstr>
      <vt:lpstr>النحو العربي – المرحلة الثانية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العربي</dc:title>
  <dc:creator>Hp</dc:creator>
  <cp:lastModifiedBy>Hp</cp:lastModifiedBy>
  <cp:revision>5</cp:revision>
  <dcterms:created xsi:type="dcterms:W3CDTF">2006-08-16T00:00:00Z</dcterms:created>
  <dcterms:modified xsi:type="dcterms:W3CDTF">2019-03-16T04:29:30Z</dcterms:modified>
</cp:coreProperties>
</file>