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296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408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106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195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01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28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729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33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52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662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9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النحو العربي – المرحلة الثانية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8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النحو العربي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المرحلة الثانية – قسم اللغة العربية</a:t>
            </a:r>
          </a:p>
          <a:p>
            <a:r>
              <a:rPr lang="ar-SA" dirty="0"/>
              <a:t>د. </a:t>
            </a:r>
            <a:r>
              <a:rPr lang="ar-SA"/>
              <a:t>وفاء عبد الغفور جبار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064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النحو العربي – المرحلة الثانية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ar-SA" sz="4400" b="1" dirty="0"/>
              <a:t>المحاضرة الثانية.</a:t>
            </a:r>
            <a:endParaRPr lang="en-US" sz="4400" dirty="0"/>
          </a:p>
          <a:p>
            <a:r>
              <a:rPr lang="ar-SA" sz="4400" b="1" dirty="0"/>
              <a:t> مواضع جواز دخول لام الابتداء, ومتى تكون ان وأخواتها كافة عن العمل ومواضع تخفيف إن وماهي مواضع فصل أن عن خبرها</a:t>
            </a:r>
            <a:r>
              <a:rPr lang="ar-SA" sz="4400" b="1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1095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النحو العربي</vt:lpstr>
      <vt:lpstr>النحو العربي – المرحلة الثانية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العربي</dc:title>
  <dc:creator>Hp</dc:creator>
  <cp:lastModifiedBy>Hp</cp:lastModifiedBy>
  <cp:revision>3</cp:revision>
  <dcterms:created xsi:type="dcterms:W3CDTF">2006-08-16T00:00:00Z</dcterms:created>
  <dcterms:modified xsi:type="dcterms:W3CDTF">2019-03-16T04:29:38Z</dcterms:modified>
</cp:coreProperties>
</file>