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الثانية.</a:t>
            </a:r>
            <a:endParaRPr lang="en-US" sz="4400" dirty="0"/>
          </a:p>
          <a:p>
            <a:r>
              <a:rPr lang="ar-SA" sz="4400" b="1" dirty="0"/>
              <a:t> مواضع جواز دخول لام الابتداء, ومتى تكون ان وأخواتها كافة عن العمل ومواضع تخفيف إن وماهي مواضع فصل أن عن خبرها</a:t>
            </a:r>
            <a:r>
              <a:rPr lang="ar-SA" sz="4400" b="1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3</cp:revision>
  <dcterms:created xsi:type="dcterms:W3CDTF">2006-08-16T00:00:00Z</dcterms:created>
  <dcterms:modified xsi:type="dcterms:W3CDTF">2019-03-16T04:29:38Z</dcterms:modified>
</cp:coreProperties>
</file>