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8"/>
  </p:notesMasterIdLst>
  <p:sldIdLst>
    <p:sldId id="256" r:id="rId2"/>
    <p:sldId id="258" r:id="rId3"/>
    <p:sldId id="284" r:id="rId4"/>
    <p:sldId id="259" r:id="rId5"/>
    <p:sldId id="261" r:id="rId6"/>
    <p:sldId id="285" r:id="rId7"/>
    <p:sldId id="288" r:id="rId8"/>
    <p:sldId id="289" r:id="rId9"/>
    <p:sldId id="286" r:id="rId10"/>
    <p:sldId id="290" r:id="rId11"/>
    <p:sldId id="287" r:id="rId12"/>
    <p:sldId id="273" r:id="rId13"/>
    <p:sldId id="274" r:id="rId14"/>
    <p:sldId id="262" r:id="rId15"/>
    <p:sldId id="282" r:id="rId16"/>
    <p:sldId id="283" r:id="rId17"/>
  </p:sldIdLst>
  <p:sldSz cx="9144000" cy="5143500" type="screen16x9"/>
  <p:notesSz cx="6858000" cy="9144000"/>
  <p:embeddedFontLst>
    <p:embeddedFont>
      <p:font typeface="Playfair Display" panose="020B0604020202020204" charset="0"/>
      <p:regular r:id="rId19"/>
      <p:bold r:id="rId20"/>
      <p:italic r:id="rId21"/>
      <p:boldItalic r:id="rId22"/>
    </p:embeddedFont>
    <p:embeddedFont>
      <p:font typeface="Tino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830A2B-AC00-4F4A-B4A7-0B16C5B44C09}">
  <a:tblStyle styleId="{9D830A2B-AC00-4F4A-B4A7-0B16C5B44C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28" autoAdjust="0"/>
    <p:restoredTop sz="94660"/>
  </p:normalViewPr>
  <p:slideViewPr>
    <p:cSldViewPr snapToGrid="0">
      <p:cViewPr varScale="1">
        <p:scale>
          <a:sx n="98" d="100"/>
          <a:sy n="98" d="100"/>
        </p:scale>
        <p:origin x="50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51076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259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35ed75ccf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580130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3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5694cd56_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5694cd56_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8506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470da9253_2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470da9253_2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998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8962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7890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3437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39030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55837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6233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468984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22746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descr="2.png"/>
          <p:cNvPicPr preferRelativeResize="0"/>
          <p:nvPr/>
        </p:nvPicPr>
        <p:blipFill rotWithShape="1">
          <a:blip r:embed="rId2">
            <a:alphaModFix/>
          </a:blip>
          <a:srcRect l="45142" b="9288"/>
          <a:stretch/>
        </p:blipFill>
        <p:spPr>
          <a:xfrm rot="5400000">
            <a:off x="1066799" y="-1085850"/>
            <a:ext cx="1857376" cy="4010026"/>
          </a:xfrm>
          <a:prstGeom prst="rect">
            <a:avLst/>
          </a:prstGeom>
          <a:noFill/>
          <a:ln>
            <a:noFill/>
          </a:ln>
        </p:spPr>
      </p:pic>
      <p:pic>
        <p:nvPicPr>
          <p:cNvPr id="11" name="Google Shape;11;p2" descr="11.png"/>
          <p:cNvPicPr preferRelativeResize="0"/>
          <p:nvPr/>
        </p:nvPicPr>
        <p:blipFill rotWithShape="1">
          <a:blip r:embed="rId3">
            <a:alphaModFix/>
          </a:blip>
          <a:srcRect r="35069" b="2780"/>
          <a:stretch/>
        </p:blipFill>
        <p:spPr>
          <a:xfrm rot="5400000">
            <a:off x="2296513" y="2182213"/>
            <a:ext cx="1579175" cy="4343400"/>
          </a:xfrm>
          <a:prstGeom prst="rect">
            <a:avLst/>
          </a:prstGeom>
          <a:noFill/>
          <a:ln>
            <a:noFill/>
          </a:ln>
        </p:spPr>
      </p:pic>
      <p:pic>
        <p:nvPicPr>
          <p:cNvPr id="12" name="Google Shape;12;p2" descr="7.png"/>
          <p:cNvPicPr preferRelativeResize="0"/>
          <p:nvPr/>
        </p:nvPicPr>
        <p:blipFill rotWithShape="1">
          <a:blip r:embed="rId4">
            <a:alphaModFix/>
          </a:blip>
          <a:srcRect r="20660" b="38811"/>
          <a:stretch/>
        </p:blipFill>
        <p:spPr>
          <a:xfrm>
            <a:off x="5626393" y="2481475"/>
            <a:ext cx="3517607" cy="2662026"/>
          </a:xfrm>
          <a:prstGeom prst="rect">
            <a:avLst/>
          </a:prstGeom>
          <a:noFill/>
          <a:ln>
            <a:noFill/>
          </a:ln>
        </p:spPr>
      </p:pic>
      <p:pic>
        <p:nvPicPr>
          <p:cNvPr id="13" name="Google Shape;13;p2" descr="4.png"/>
          <p:cNvPicPr preferRelativeResize="0"/>
          <p:nvPr/>
        </p:nvPicPr>
        <p:blipFill rotWithShape="1">
          <a:blip r:embed="rId5">
            <a:alphaModFix/>
          </a:blip>
          <a:srcRect r="26809"/>
          <a:stretch/>
        </p:blipFill>
        <p:spPr>
          <a:xfrm rot="-5400000">
            <a:off x="5465075" y="-1026425"/>
            <a:ext cx="2662025" cy="4695825"/>
          </a:xfrm>
          <a:prstGeom prst="rect">
            <a:avLst/>
          </a:prstGeom>
          <a:noFill/>
          <a:ln>
            <a:noFill/>
          </a:ln>
        </p:spPr>
      </p:pic>
      <p:grpSp>
        <p:nvGrpSpPr>
          <p:cNvPr id="14" name="Google Shape;14;p2"/>
          <p:cNvGrpSpPr/>
          <p:nvPr/>
        </p:nvGrpSpPr>
        <p:grpSpPr>
          <a:xfrm>
            <a:off x="1638168" y="1095866"/>
            <a:ext cx="5867786" cy="2951912"/>
            <a:chOff x="615225" y="581250"/>
            <a:chExt cx="7913400" cy="3981000"/>
          </a:xfrm>
        </p:grpSpPr>
        <p:sp>
          <p:nvSpPr>
            <p:cNvPr id="15" name="Google Shape;15;p2"/>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Google Shape;17;p2"/>
          <p:cNvSpPr txBox="1">
            <a:spLocks noGrp="1"/>
          </p:cNvSpPr>
          <p:nvPr>
            <p:ph type="ctrTitle"/>
          </p:nvPr>
        </p:nvSpPr>
        <p:spPr>
          <a:xfrm>
            <a:off x="1962150" y="1171525"/>
            <a:ext cx="5219700" cy="2800500"/>
          </a:xfrm>
          <a:prstGeom prst="rect">
            <a:avLst/>
          </a:prstGeom>
        </p:spPr>
        <p:txBody>
          <a:bodyPr spcFirstLastPara="1" wrap="square" lIns="91425" tIns="91425" rIns="91425" bIns="91425" anchor="ctr" anchorCtr="0"/>
          <a:lstStyle>
            <a:lvl1pPr lvl="0" algn="ctr">
              <a:spcBef>
                <a:spcPts val="0"/>
              </a:spcBef>
              <a:spcAft>
                <a:spcPts val="0"/>
              </a:spcAft>
              <a:buSzPts val="4800"/>
              <a:buNone/>
              <a:defRPr/>
            </a:lvl1pPr>
            <a:lvl2pPr lvl="1" algn="ctr">
              <a:spcBef>
                <a:spcPts val="0"/>
              </a:spcBef>
              <a:spcAft>
                <a:spcPts val="0"/>
              </a:spcAft>
              <a:buSzPts val="4800"/>
              <a:buNone/>
              <a:defRPr/>
            </a:lvl2pPr>
            <a:lvl3pPr lvl="2" algn="ctr">
              <a:spcBef>
                <a:spcPts val="0"/>
              </a:spcBef>
              <a:spcAft>
                <a:spcPts val="0"/>
              </a:spcAft>
              <a:buSzPts val="4800"/>
              <a:buNone/>
              <a:defRPr/>
            </a:lvl3pPr>
            <a:lvl4pPr lvl="3" algn="ctr">
              <a:spcBef>
                <a:spcPts val="0"/>
              </a:spcBef>
              <a:spcAft>
                <a:spcPts val="0"/>
              </a:spcAft>
              <a:buSzPts val="4800"/>
              <a:buNone/>
              <a:defRPr/>
            </a:lvl4pPr>
            <a:lvl5pPr lvl="4" algn="ctr">
              <a:spcBef>
                <a:spcPts val="0"/>
              </a:spcBef>
              <a:spcAft>
                <a:spcPts val="0"/>
              </a:spcAft>
              <a:buSzPts val="4800"/>
              <a:buNone/>
              <a:defRPr/>
            </a:lvl5pPr>
            <a:lvl6pPr lvl="5" algn="ctr">
              <a:spcBef>
                <a:spcPts val="0"/>
              </a:spcBef>
              <a:spcAft>
                <a:spcPts val="0"/>
              </a:spcAft>
              <a:buSzPts val="4800"/>
              <a:buNone/>
              <a:defRPr/>
            </a:lvl6pPr>
            <a:lvl7pPr lvl="6" algn="ctr">
              <a:spcBef>
                <a:spcPts val="0"/>
              </a:spcBef>
              <a:spcAft>
                <a:spcPts val="0"/>
              </a:spcAft>
              <a:buSzPts val="4800"/>
              <a:buNone/>
              <a:defRPr/>
            </a:lvl7pPr>
            <a:lvl8pPr lvl="7" algn="ctr">
              <a:spcBef>
                <a:spcPts val="0"/>
              </a:spcBef>
              <a:spcAft>
                <a:spcPts val="0"/>
              </a:spcAft>
              <a:buSzPts val="4800"/>
              <a:buNone/>
              <a:defRPr/>
            </a:lvl8pPr>
            <a:lvl9pPr lvl="8" algn="ctr">
              <a:spcBef>
                <a:spcPts val="0"/>
              </a:spcBef>
              <a:spcAft>
                <a:spcPts val="0"/>
              </a:spcAft>
              <a:buSzPts val="4800"/>
              <a:buNone/>
              <a:defRPr/>
            </a:lvl9pPr>
          </a:lstStyle>
          <a:p>
            <a:endParaRPr/>
          </a:p>
        </p:txBody>
      </p:sp>
      <p:pic>
        <p:nvPicPr>
          <p:cNvPr id="18" name="Google Shape;18;p2" descr="1.png"/>
          <p:cNvPicPr preferRelativeResize="0"/>
          <p:nvPr/>
        </p:nvPicPr>
        <p:blipFill rotWithShape="1">
          <a:blip r:embed="rId6">
            <a:alphaModFix/>
          </a:blip>
          <a:srcRect r="34262" b="14813"/>
          <a:stretch/>
        </p:blipFill>
        <p:spPr>
          <a:xfrm flipH="1">
            <a:off x="0" y="1209675"/>
            <a:ext cx="2536475" cy="3933825"/>
          </a:xfrm>
          <a:prstGeom prst="rect">
            <a:avLst/>
          </a:prstGeom>
          <a:noFill/>
          <a:ln>
            <a:noFill/>
          </a:ln>
        </p:spPr>
      </p:pic>
      <p:pic>
        <p:nvPicPr>
          <p:cNvPr id="19" name="Google Shape;19;p2" descr="8.png"/>
          <p:cNvPicPr preferRelativeResize="0"/>
          <p:nvPr/>
        </p:nvPicPr>
        <p:blipFill>
          <a:blip r:embed="rId7">
            <a:alphaModFix/>
          </a:blip>
          <a:stretch>
            <a:fillRect/>
          </a:stretch>
        </p:blipFill>
        <p:spPr>
          <a:xfrm rot="351375">
            <a:off x="7110167" y="2730953"/>
            <a:ext cx="970522" cy="138566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pic>
        <p:nvPicPr>
          <p:cNvPr id="21" name="Google Shape;21;p3" descr="11.png"/>
          <p:cNvPicPr preferRelativeResize="0"/>
          <p:nvPr/>
        </p:nvPicPr>
        <p:blipFill rotWithShape="1">
          <a:blip r:embed="rId2">
            <a:alphaModFix/>
          </a:blip>
          <a:srcRect r="35069" b="17702"/>
          <a:stretch/>
        </p:blipFill>
        <p:spPr>
          <a:xfrm rot="5400000">
            <a:off x="1426387" y="1569262"/>
            <a:ext cx="2147850" cy="5000626"/>
          </a:xfrm>
          <a:prstGeom prst="rect">
            <a:avLst/>
          </a:prstGeom>
          <a:noFill/>
          <a:ln>
            <a:noFill/>
          </a:ln>
        </p:spPr>
      </p:pic>
      <p:pic>
        <p:nvPicPr>
          <p:cNvPr id="22" name="Google Shape;22;p3" descr="4.png"/>
          <p:cNvPicPr preferRelativeResize="0"/>
          <p:nvPr/>
        </p:nvPicPr>
        <p:blipFill rotWithShape="1">
          <a:blip r:embed="rId3">
            <a:alphaModFix/>
          </a:blip>
          <a:srcRect r="26809"/>
          <a:stretch/>
        </p:blipFill>
        <p:spPr>
          <a:xfrm rot="-5400000">
            <a:off x="5569537" y="-997538"/>
            <a:ext cx="2586450" cy="4562475"/>
          </a:xfrm>
          <a:prstGeom prst="rect">
            <a:avLst/>
          </a:prstGeom>
          <a:noFill/>
          <a:ln>
            <a:noFill/>
          </a:ln>
        </p:spPr>
      </p:pic>
      <p:grpSp>
        <p:nvGrpSpPr>
          <p:cNvPr id="23" name="Google Shape;23;p3"/>
          <p:cNvGrpSpPr/>
          <p:nvPr/>
        </p:nvGrpSpPr>
        <p:grpSpPr>
          <a:xfrm>
            <a:off x="1638168" y="1095866"/>
            <a:ext cx="5867786" cy="2951912"/>
            <a:chOff x="615225" y="581250"/>
            <a:chExt cx="7913400" cy="3981000"/>
          </a:xfrm>
        </p:grpSpPr>
        <p:sp>
          <p:nvSpPr>
            <p:cNvPr id="24" name="Google Shape;24;p3"/>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6;p3"/>
          <p:cNvSpPr txBox="1">
            <a:spLocks noGrp="1"/>
          </p:cNvSpPr>
          <p:nvPr>
            <p:ph type="ctrTitle"/>
          </p:nvPr>
        </p:nvSpPr>
        <p:spPr>
          <a:xfrm>
            <a:off x="1924050" y="1659550"/>
            <a:ext cx="5295900" cy="1159800"/>
          </a:xfrm>
          <a:prstGeom prst="rect">
            <a:avLst/>
          </a:prstGeom>
        </p:spPr>
        <p:txBody>
          <a:bodyPr spcFirstLastPara="1" wrap="square" lIns="91425" tIns="91425" rIns="91425" bIns="91425" anchor="t"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7" name="Google Shape;27;p3"/>
          <p:cNvSpPr txBox="1">
            <a:spLocks noGrp="1"/>
          </p:cNvSpPr>
          <p:nvPr>
            <p:ph type="subTitle" idx="1"/>
          </p:nvPr>
        </p:nvSpPr>
        <p:spPr>
          <a:xfrm>
            <a:off x="685800" y="29162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1400"/>
              <a:buNone/>
              <a:defRPr i="1">
                <a:solidFill>
                  <a:schemeClr val="dk2"/>
                </a:solidFill>
              </a:defRPr>
            </a:lvl1pPr>
            <a:lvl2pPr lvl="1" algn="ctr" rtl="0">
              <a:spcBef>
                <a:spcPts val="0"/>
              </a:spcBef>
              <a:spcAft>
                <a:spcPts val="0"/>
              </a:spcAft>
              <a:buClr>
                <a:schemeClr val="dk2"/>
              </a:buClr>
              <a:buSzPts val="3000"/>
              <a:buNone/>
              <a:defRPr sz="3000" i="1">
                <a:solidFill>
                  <a:schemeClr val="dk2"/>
                </a:solidFill>
              </a:defRPr>
            </a:lvl2pPr>
            <a:lvl3pPr lvl="2" algn="ctr" rtl="0">
              <a:spcBef>
                <a:spcPts val="0"/>
              </a:spcBef>
              <a:spcAft>
                <a:spcPts val="0"/>
              </a:spcAft>
              <a:buClr>
                <a:schemeClr val="dk2"/>
              </a:buClr>
              <a:buSzPts val="3000"/>
              <a:buNone/>
              <a:defRPr sz="3000" i="1">
                <a:solidFill>
                  <a:schemeClr val="dk2"/>
                </a:solidFill>
              </a:defRPr>
            </a:lvl3pPr>
            <a:lvl4pPr lvl="3" algn="ctr" rtl="0">
              <a:spcBef>
                <a:spcPts val="0"/>
              </a:spcBef>
              <a:spcAft>
                <a:spcPts val="0"/>
              </a:spcAft>
              <a:buClr>
                <a:schemeClr val="dk2"/>
              </a:buClr>
              <a:buSzPts val="3000"/>
              <a:buNone/>
              <a:defRPr sz="3000" i="1">
                <a:solidFill>
                  <a:schemeClr val="dk2"/>
                </a:solidFill>
              </a:defRPr>
            </a:lvl4pPr>
            <a:lvl5pPr lvl="4" algn="ctr" rtl="0">
              <a:spcBef>
                <a:spcPts val="0"/>
              </a:spcBef>
              <a:spcAft>
                <a:spcPts val="0"/>
              </a:spcAft>
              <a:buClr>
                <a:schemeClr val="dk2"/>
              </a:buClr>
              <a:buSzPts val="3000"/>
              <a:buNone/>
              <a:defRPr sz="3000" i="1">
                <a:solidFill>
                  <a:schemeClr val="dk2"/>
                </a:solidFill>
              </a:defRPr>
            </a:lvl5pPr>
            <a:lvl6pPr lvl="5" algn="ctr" rtl="0">
              <a:spcBef>
                <a:spcPts val="0"/>
              </a:spcBef>
              <a:spcAft>
                <a:spcPts val="0"/>
              </a:spcAft>
              <a:buClr>
                <a:schemeClr val="dk2"/>
              </a:buClr>
              <a:buSzPts val="3000"/>
              <a:buNone/>
              <a:defRPr sz="3000" i="1">
                <a:solidFill>
                  <a:schemeClr val="dk2"/>
                </a:solidFill>
              </a:defRPr>
            </a:lvl6pPr>
            <a:lvl7pPr lvl="6" algn="ctr" rtl="0">
              <a:spcBef>
                <a:spcPts val="0"/>
              </a:spcBef>
              <a:spcAft>
                <a:spcPts val="0"/>
              </a:spcAft>
              <a:buClr>
                <a:schemeClr val="dk2"/>
              </a:buClr>
              <a:buSzPts val="3000"/>
              <a:buNone/>
              <a:defRPr sz="3000" i="1">
                <a:solidFill>
                  <a:schemeClr val="dk2"/>
                </a:solidFill>
              </a:defRPr>
            </a:lvl7pPr>
            <a:lvl8pPr lvl="7" algn="ctr" rtl="0">
              <a:spcBef>
                <a:spcPts val="0"/>
              </a:spcBef>
              <a:spcAft>
                <a:spcPts val="0"/>
              </a:spcAft>
              <a:buClr>
                <a:schemeClr val="dk2"/>
              </a:buClr>
              <a:buSzPts val="3000"/>
              <a:buNone/>
              <a:defRPr sz="3000" i="1">
                <a:solidFill>
                  <a:schemeClr val="dk2"/>
                </a:solidFill>
              </a:defRPr>
            </a:lvl8pPr>
            <a:lvl9pPr lvl="8" algn="ctr" rtl="0">
              <a:spcBef>
                <a:spcPts val="0"/>
              </a:spcBef>
              <a:spcAft>
                <a:spcPts val="0"/>
              </a:spcAft>
              <a:buClr>
                <a:schemeClr val="dk2"/>
              </a:buClr>
              <a:buSzPts val="3000"/>
              <a:buNone/>
              <a:defRPr sz="3000" i="1">
                <a:solidFill>
                  <a:schemeClr val="dk2"/>
                </a:solidFill>
              </a:defRPr>
            </a:lvl9pPr>
          </a:lstStyle>
          <a:p>
            <a:endParaRPr/>
          </a:p>
        </p:txBody>
      </p:sp>
      <p:pic>
        <p:nvPicPr>
          <p:cNvPr id="28" name="Google Shape;28;p3" descr="3.png"/>
          <p:cNvPicPr preferRelativeResize="0"/>
          <p:nvPr/>
        </p:nvPicPr>
        <p:blipFill rotWithShape="1">
          <a:blip r:embed="rId4">
            <a:alphaModFix/>
          </a:blip>
          <a:srcRect r="17197" b="18533"/>
          <a:stretch/>
        </p:blipFill>
        <p:spPr>
          <a:xfrm>
            <a:off x="6162675" y="2128700"/>
            <a:ext cx="2981325" cy="3014799"/>
          </a:xfrm>
          <a:prstGeom prst="rect">
            <a:avLst/>
          </a:prstGeom>
          <a:noFill/>
          <a:ln>
            <a:noFill/>
          </a:ln>
        </p:spPr>
      </p:pic>
      <p:pic>
        <p:nvPicPr>
          <p:cNvPr id="29" name="Google Shape;29;p3" descr="7.png"/>
          <p:cNvPicPr preferRelativeResize="0"/>
          <p:nvPr/>
        </p:nvPicPr>
        <p:blipFill rotWithShape="1">
          <a:blip r:embed="rId5">
            <a:alphaModFix/>
          </a:blip>
          <a:srcRect l="49259" b="18374"/>
          <a:stretch/>
        </p:blipFill>
        <p:spPr>
          <a:xfrm rot="5400000">
            <a:off x="603175" y="-622226"/>
            <a:ext cx="2117874" cy="33432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2"/>
        <p:cNvGrpSpPr/>
        <p:nvPr/>
      </p:nvGrpSpPr>
      <p:grpSpPr>
        <a:xfrm>
          <a:off x="0" y="0"/>
          <a:ext cx="0" cy="0"/>
          <a:chOff x="0" y="0"/>
          <a:chExt cx="0" cy="0"/>
        </a:xfrm>
      </p:grpSpPr>
      <p:pic>
        <p:nvPicPr>
          <p:cNvPr id="43" name="Google Shape;43;p5" descr="3.png"/>
          <p:cNvPicPr preferRelativeResize="0"/>
          <p:nvPr/>
        </p:nvPicPr>
        <p:blipFill rotWithShape="1">
          <a:blip r:embed="rId2">
            <a:alphaModFix/>
          </a:blip>
          <a:srcRect l="50049" t="-17056" r="-4964" b="19199"/>
          <a:stretch/>
        </p:blipFill>
        <p:spPr>
          <a:xfrm rot="5400000">
            <a:off x="1031774" y="-1060351"/>
            <a:ext cx="2527500" cy="4629151"/>
          </a:xfrm>
          <a:prstGeom prst="rect">
            <a:avLst/>
          </a:prstGeom>
          <a:noFill/>
          <a:ln>
            <a:noFill/>
          </a:ln>
        </p:spPr>
      </p:pic>
      <p:grpSp>
        <p:nvGrpSpPr>
          <p:cNvPr id="44" name="Google Shape;44;p5"/>
          <p:cNvGrpSpPr/>
          <p:nvPr/>
        </p:nvGrpSpPr>
        <p:grpSpPr>
          <a:xfrm>
            <a:off x="615225" y="581250"/>
            <a:ext cx="7913400" cy="3981000"/>
            <a:chOff x="615225" y="581250"/>
            <a:chExt cx="7913400" cy="3981000"/>
          </a:xfrm>
        </p:grpSpPr>
        <p:sp>
          <p:nvSpPr>
            <p:cNvPr id="45" name="Google Shape;45;p5"/>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5"/>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5"/>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8" name="Google Shape;48;p5"/>
          <p:cNvSpPr txBox="1">
            <a:spLocks noGrp="1"/>
          </p:cNvSpPr>
          <p:nvPr>
            <p:ph type="body" idx="1"/>
          </p:nvPr>
        </p:nvSpPr>
        <p:spPr>
          <a:xfrm>
            <a:off x="1251600" y="2122450"/>
            <a:ext cx="6640800" cy="2327400"/>
          </a:xfrm>
          <a:prstGeom prst="rect">
            <a:avLst/>
          </a:prstGeom>
        </p:spPr>
        <p:txBody>
          <a:bodyPr spcFirstLastPara="1" wrap="square" lIns="91425" tIns="91425" rIns="91425" bIns="91425" anchor="t" anchorCtr="0"/>
          <a:lstStyle>
            <a:lvl1pPr marL="457200" lvl="0" indent="-317500">
              <a:spcBef>
                <a:spcPts val="60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pic>
        <p:nvPicPr>
          <p:cNvPr id="49" name="Google Shape;49;p5" descr="5.png"/>
          <p:cNvPicPr preferRelativeResize="0"/>
          <p:nvPr/>
        </p:nvPicPr>
        <p:blipFill rotWithShape="1">
          <a:blip r:embed="rId3">
            <a:alphaModFix/>
          </a:blip>
          <a:srcRect r="36415" b="23112"/>
          <a:stretch/>
        </p:blipFill>
        <p:spPr>
          <a:xfrm>
            <a:off x="7397875" y="1847850"/>
            <a:ext cx="1746125" cy="3295650"/>
          </a:xfrm>
          <a:prstGeom prst="rect">
            <a:avLst/>
          </a:prstGeom>
          <a:noFill/>
          <a:ln>
            <a:noFill/>
          </a:ln>
        </p:spPr>
      </p:pic>
      <p:pic>
        <p:nvPicPr>
          <p:cNvPr id="50" name="Google Shape;50;p5" descr="6.png"/>
          <p:cNvPicPr preferRelativeResize="0"/>
          <p:nvPr/>
        </p:nvPicPr>
        <p:blipFill rotWithShape="1">
          <a:blip r:embed="rId4">
            <a:alphaModFix/>
          </a:blip>
          <a:srcRect l="11090" r="-11089" b="16541"/>
          <a:stretch/>
        </p:blipFill>
        <p:spPr>
          <a:xfrm>
            <a:off x="-19050" y="3355500"/>
            <a:ext cx="1746125" cy="1788000"/>
          </a:xfrm>
          <a:prstGeom prst="rect">
            <a:avLst/>
          </a:prstGeom>
          <a:noFill/>
          <a:ln>
            <a:noFill/>
          </a:ln>
        </p:spPr>
      </p:pic>
      <p:sp>
        <p:nvSpPr>
          <p:cNvPr id="51" name="Google Shape;51;p5"/>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3"/>
        <p:cNvGrpSpPr/>
        <p:nvPr/>
      </p:nvGrpSpPr>
      <p:grpSpPr>
        <a:xfrm>
          <a:off x="0" y="0"/>
          <a:ext cx="0" cy="0"/>
          <a:chOff x="0" y="0"/>
          <a:chExt cx="0" cy="0"/>
        </a:xfrm>
      </p:grpSpPr>
      <p:pic>
        <p:nvPicPr>
          <p:cNvPr id="64" name="Google Shape;64;p7" descr="11.png"/>
          <p:cNvPicPr preferRelativeResize="0"/>
          <p:nvPr/>
        </p:nvPicPr>
        <p:blipFill rotWithShape="1">
          <a:blip r:embed="rId2">
            <a:alphaModFix/>
          </a:blip>
          <a:srcRect l="45000" b="3157"/>
          <a:stretch/>
        </p:blipFill>
        <p:spPr>
          <a:xfrm>
            <a:off x="-11014" y="1333539"/>
            <a:ext cx="1181275" cy="3820974"/>
          </a:xfrm>
          <a:prstGeom prst="rect">
            <a:avLst/>
          </a:prstGeom>
          <a:noFill/>
          <a:ln>
            <a:noFill/>
          </a:ln>
        </p:spPr>
      </p:pic>
      <p:pic>
        <p:nvPicPr>
          <p:cNvPr id="65" name="Google Shape;65;p7" descr="4.png"/>
          <p:cNvPicPr preferRelativeResize="0"/>
          <p:nvPr/>
        </p:nvPicPr>
        <p:blipFill rotWithShape="1">
          <a:blip r:embed="rId3">
            <a:alphaModFix/>
          </a:blip>
          <a:srcRect l="-5401" t="-6270" r="32211" b="6270"/>
          <a:stretch/>
        </p:blipFill>
        <p:spPr>
          <a:xfrm rot="-5400000" flipH="1">
            <a:off x="6293387" y="2292888"/>
            <a:ext cx="2062675" cy="3638549"/>
          </a:xfrm>
          <a:prstGeom prst="rect">
            <a:avLst/>
          </a:prstGeom>
          <a:noFill/>
          <a:ln>
            <a:noFill/>
          </a:ln>
        </p:spPr>
      </p:pic>
      <p:grpSp>
        <p:nvGrpSpPr>
          <p:cNvPr id="66" name="Google Shape;66;p7"/>
          <p:cNvGrpSpPr/>
          <p:nvPr/>
        </p:nvGrpSpPr>
        <p:grpSpPr>
          <a:xfrm>
            <a:off x="615225" y="581250"/>
            <a:ext cx="7913400" cy="3981000"/>
            <a:chOff x="615225" y="581250"/>
            <a:chExt cx="7913400" cy="3981000"/>
          </a:xfrm>
        </p:grpSpPr>
        <p:sp>
          <p:nvSpPr>
            <p:cNvPr id="67" name="Google Shape;67;p7"/>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7"/>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 name="Google Shape;69;p7"/>
          <p:cNvSpPr txBox="1">
            <a:spLocks noGrp="1"/>
          </p:cNvSpPr>
          <p:nvPr>
            <p:ph type="title"/>
          </p:nvPr>
        </p:nvSpPr>
        <p:spPr>
          <a:xfrm>
            <a:off x="1251600" y="1044175"/>
            <a:ext cx="6640800" cy="954000"/>
          </a:xfrm>
          <a:prstGeom prst="rect">
            <a:avLst/>
          </a:prstGeom>
        </p:spPr>
        <p:txBody>
          <a:bodyPr spcFirstLastPara="1" wrap="square" lIns="91425" tIns="91425" rIns="91425" bIns="91425" anchor="t" anchorCtr="0"/>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70" name="Google Shape;70;p7"/>
          <p:cNvSpPr txBox="1">
            <a:spLocks noGrp="1"/>
          </p:cNvSpPr>
          <p:nvPr>
            <p:ph type="body" idx="1"/>
          </p:nvPr>
        </p:nvSpPr>
        <p:spPr>
          <a:xfrm>
            <a:off x="1176100"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1" name="Google Shape;71;p7"/>
          <p:cNvSpPr txBox="1">
            <a:spLocks noGrp="1"/>
          </p:cNvSpPr>
          <p:nvPr>
            <p:ph type="body" idx="2"/>
          </p:nvPr>
        </p:nvSpPr>
        <p:spPr>
          <a:xfrm>
            <a:off x="3455677"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72" name="Google Shape;72;p7"/>
          <p:cNvSpPr txBox="1">
            <a:spLocks noGrp="1"/>
          </p:cNvSpPr>
          <p:nvPr>
            <p:ph type="body" idx="3"/>
          </p:nvPr>
        </p:nvSpPr>
        <p:spPr>
          <a:xfrm>
            <a:off x="5735254" y="2127925"/>
            <a:ext cx="2168400" cy="2334600"/>
          </a:xfrm>
          <a:prstGeom prst="rect">
            <a:avLst/>
          </a:prstGeom>
        </p:spPr>
        <p:txBody>
          <a:bodyPr spcFirstLastPara="1" wrap="square" lIns="91425" tIns="91425" rIns="91425" bIns="91425" anchor="t" anchorCtr="0"/>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pic>
        <p:nvPicPr>
          <p:cNvPr id="73" name="Google Shape;73;p7" descr="1.png"/>
          <p:cNvPicPr preferRelativeResize="0"/>
          <p:nvPr/>
        </p:nvPicPr>
        <p:blipFill rotWithShape="1">
          <a:blip r:embed="rId4">
            <a:alphaModFix/>
          </a:blip>
          <a:srcRect l="-13090" t="-8865" r="39793" b="42702"/>
          <a:stretch/>
        </p:blipFill>
        <p:spPr>
          <a:xfrm rot="-5400000">
            <a:off x="6943724" y="-90783"/>
            <a:ext cx="2133601" cy="2305049"/>
          </a:xfrm>
          <a:prstGeom prst="rect">
            <a:avLst/>
          </a:prstGeom>
          <a:noFill/>
          <a:ln>
            <a:noFill/>
          </a:ln>
        </p:spPr>
      </p:pic>
      <p:sp>
        <p:nvSpPr>
          <p:cNvPr id="74" name="Google Shape;74;p7"/>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pic>
        <p:nvPicPr>
          <p:cNvPr id="84" name="Google Shape;84;p9" descr="3.png"/>
          <p:cNvPicPr preferRelativeResize="0"/>
          <p:nvPr/>
        </p:nvPicPr>
        <p:blipFill rotWithShape="1">
          <a:blip r:embed="rId2">
            <a:alphaModFix/>
          </a:blip>
          <a:srcRect r="17197" b="18533"/>
          <a:stretch/>
        </p:blipFill>
        <p:spPr>
          <a:xfrm>
            <a:off x="6915150" y="2889625"/>
            <a:ext cx="2228850" cy="2253875"/>
          </a:xfrm>
          <a:prstGeom prst="rect">
            <a:avLst/>
          </a:prstGeom>
          <a:noFill/>
          <a:ln>
            <a:noFill/>
          </a:ln>
        </p:spPr>
      </p:pic>
      <p:grpSp>
        <p:nvGrpSpPr>
          <p:cNvPr id="85" name="Google Shape;85;p9"/>
          <p:cNvGrpSpPr/>
          <p:nvPr/>
        </p:nvGrpSpPr>
        <p:grpSpPr>
          <a:xfrm>
            <a:off x="615225" y="581250"/>
            <a:ext cx="7913400" cy="3981000"/>
            <a:chOff x="615225" y="581250"/>
            <a:chExt cx="7913400" cy="3981000"/>
          </a:xfrm>
        </p:grpSpPr>
        <p:sp>
          <p:nvSpPr>
            <p:cNvPr id="86" name="Google Shape;86;p9"/>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9"/>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 name="Google Shape;88;p9"/>
          <p:cNvSpPr txBox="1">
            <a:spLocks noGrp="1"/>
          </p:cNvSpPr>
          <p:nvPr>
            <p:ph type="body" idx="1"/>
          </p:nvPr>
        </p:nvSpPr>
        <p:spPr>
          <a:xfrm>
            <a:off x="885825" y="3949100"/>
            <a:ext cx="7372500" cy="519600"/>
          </a:xfrm>
          <a:prstGeom prst="rect">
            <a:avLst/>
          </a:prstGeom>
        </p:spPr>
        <p:txBody>
          <a:bodyPr spcFirstLastPara="1" wrap="square" lIns="91425" tIns="91425" rIns="91425" bIns="91425" anchor="b" anchorCtr="0"/>
          <a:lstStyle>
            <a:lvl1pPr marL="457200" lvl="0" indent="-228600" algn="ctr">
              <a:spcBef>
                <a:spcPts val="360"/>
              </a:spcBef>
              <a:spcAft>
                <a:spcPts val="0"/>
              </a:spcAft>
              <a:buSzPts val="1200"/>
              <a:buNone/>
              <a:defRPr sz="1200"/>
            </a:lvl1pPr>
          </a:lstStyle>
          <a:p>
            <a:endParaRPr/>
          </a:p>
        </p:txBody>
      </p:sp>
      <p:pic>
        <p:nvPicPr>
          <p:cNvPr id="89" name="Google Shape;89;p9" descr="7.png"/>
          <p:cNvPicPr preferRelativeResize="0"/>
          <p:nvPr/>
        </p:nvPicPr>
        <p:blipFill rotWithShape="1">
          <a:blip r:embed="rId3">
            <a:alphaModFix/>
          </a:blip>
          <a:srcRect l="49259" b="18374"/>
          <a:stretch/>
        </p:blipFill>
        <p:spPr>
          <a:xfrm rot="5400000">
            <a:off x="418138" y="-437188"/>
            <a:ext cx="1478299" cy="2333625"/>
          </a:xfrm>
          <a:prstGeom prst="rect">
            <a:avLst/>
          </a:prstGeom>
          <a:noFill/>
          <a:ln>
            <a:noFill/>
          </a:ln>
        </p:spPr>
      </p:pic>
      <p:sp>
        <p:nvSpPr>
          <p:cNvPr id="90" name="Google Shape;90;p9"/>
          <p:cNvSpPr txBox="1">
            <a:spLocks noGrp="1"/>
          </p:cNvSpPr>
          <p:nvPr>
            <p:ph type="sldNum" idx="12"/>
          </p:nvPr>
        </p:nvSpPr>
        <p:spPr>
          <a:xfrm>
            <a:off x="4297650" y="4521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1"/>
        <p:cNvGrpSpPr/>
        <p:nvPr/>
      </p:nvGrpSpPr>
      <p:grpSpPr>
        <a:xfrm>
          <a:off x="0" y="0"/>
          <a:ext cx="0" cy="0"/>
          <a:chOff x="0" y="0"/>
          <a:chExt cx="0" cy="0"/>
        </a:xfrm>
      </p:grpSpPr>
      <p:pic>
        <p:nvPicPr>
          <p:cNvPr id="92" name="Google Shape;92;p10" descr="5.png"/>
          <p:cNvPicPr preferRelativeResize="0"/>
          <p:nvPr/>
        </p:nvPicPr>
        <p:blipFill rotWithShape="1">
          <a:blip r:embed="rId2">
            <a:alphaModFix/>
          </a:blip>
          <a:srcRect r="40695" b="12701"/>
          <a:stretch/>
        </p:blipFill>
        <p:spPr>
          <a:xfrm>
            <a:off x="7727980" y="1889850"/>
            <a:ext cx="1416020" cy="3253650"/>
          </a:xfrm>
          <a:prstGeom prst="rect">
            <a:avLst/>
          </a:prstGeom>
          <a:noFill/>
          <a:ln>
            <a:noFill/>
          </a:ln>
        </p:spPr>
      </p:pic>
      <p:pic>
        <p:nvPicPr>
          <p:cNvPr id="93" name="Google Shape;93;p10" descr="11.png"/>
          <p:cNvPicPr preferRelativeResize="0"/>
          <p:nvPr/>
        </p:nvPicPr>
        <p:blipFill rotWithShape="1">
          <a:blip r:embed="rId3">
            <a:alphaModFix/>
          </a:blip>
          <a:srcRect l="43534" b="9942"/>
          <a:stretch/>
        </p:blipFill>
        <p:spPr>
          <a:xfrm rot="-5400000" flipH="1">
            <a:off x="6860725" y="-1130750"/>
            <a:ext cx="1162050" cy="3404500"/>
          </a:xfrm>
          <a:prstGeom prst="rect">
            <a:avLst/>
          </a:prstGeom>
          <a:noFill/>
          <a:ln>
            <a:noFill/>
          </a:ln>
        </p:spPr>
      </p:pic>
      <p:pic>
        <p:nvPicPr>
          <p:cNvPr id="94" name="Google Shape;94;p10" descr="11.png"/>
          <p:cNvPicPr preferRelativeResize="0"/>
          <p:nvPr/>
        </p:nvPicPr>
        <p:blipFill rotWithShape="1">
          <a:blip r:embed="rId3">
            <a:alphaModFix/>
          </a:blip>
          <a:srcRect r="35069" b="2780"/>
          <a:stretch/>
        </p:blipFill>
        <p:spPr>
          <a:xfrm rot="5400000">
            <a:off x="1236200" y="2474450"/>
            <a:ext cx="1423325" cy="3914775"/>
          </a:xfrm>
          <a:prstGeom prst="rect">
            <a:avLst/>
          </a:prstGeom>
          <a:noFill/>
          <a:ln>
            <a:noFill/>
          </a:ln>
        </p:spPr>
      </p:pic>
      <p:grpSp>
        <p:nvGrpSpPr>
          <p:cNvPr id="95" name="Google Shape;95;p10"/>
          <p:cNvGrpSpPr/>
          <p:nvPr/>
        </p:nvGrpSpPr>
        <p:grpSpPr>
          <a:xfrm>
            <a:off x="615225" y="581250"/>
            <a:ext cx="7913400" cy="3981000"/>
            <a:chOff x="615225" y="581250"/>
            <a:chExt cx="7913400" cy="3981000"/>
          </a:xfrm>
        </p:grpSpPr>
        <p:sp>
          <p:nvSpPr>
            <p:cNvPr id="96" name="Google Shape;96;p10"/>
            <p:cNvSpPr/>
            <p:nvPr/>
          </p:nvSpPr>
          <p:spPr>
            <a:xfrm>
              <a:off x="615225" y="581250"/>
              <a:ext cx="7913400" cy="3981000"/>
            </a:xfrm>
            <a:prstGeom prst="rect">
              <a:avLst/>
            </a:prstGeom>
            <a:solidFill>
              <a:srgbClr val="FFFFFF">
                <a:alpha val="92690"/>
              </a:srgbClr>
            </a:solid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0"/>
            <p:cNvSpPr/>
            <p:nvPr/>
          </p:nvSpPr>
          <p:spPr>
            <a:xfrm>
              <a:off x="704880" y="666850"/>
              <a:ext cx="7734000" cy="3809700"/>
            </a:xfrm>
            <a:prstGeom prst="rect">
              <a:avLst/>
            </a:prstGeom>
            <a:noFill/>
            <a:ln w="9525" cap="flat" cmpd="sng">
              <a:solidFill>
                <a:srgbClr val="231F1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8" name="Google Shape;98;p10" descr="2.png"/>
          <p:cNvPicPr preferRelativeResize="0"/>
          <p:nvPr/>
        </p:nvPicPr>
        <p:blipFill rotWithShape="1">
          <a:blip r:embed="rId4">
            <a:alphaModFix/>
          </a:blip>
          <a:srcRect l="45142" t="-12064" b="21353"/>
          <a:stretch/>
        </p:blipFill>
        <p:spPr>
          <a:xfrm rot="5400000">
            <a:off x="949199" y="-968250"/>
            <a:ext cx="1654426" cy="3571876"/>
          </a:xfrm>
          <a:prstGeom prst="rect">
            <a:avLst/>
          </a:prstGeom>
          <a:noFill/>
          <a:ln>
            <a:noFill/>
          </a:ln>
        </p:spPr>
      </p:pic>
      <p:pic>
        <p:nvPicPr>
          <p:cNvPr id="99" name="Google Shape;99;p10" descr="6.png"/>
          <p:cNvPicPr preferRelativeResize="0"/>
          <p:nvPr/>
        </p:nvPicPr>
        <p:blipFill rotWithShape="1">
          <a:blip r:embed="rId5">
            <a:alphaModFix/>
          </a:blip>
          <a:srcRect l="11090" r="-11089" b="16541"/>
          <a:stretch/>
        </p:blipFill>
        <p:spPr>
          <a:xfrm flipH="1">
            <a:off x="7639050" y="3602476"/>
            <a:ext cx="1504950" cy="1541023"/>
          </a:xfrm>
          <a:prstGeom prst="rect">
            <a:avLst/>
          </a:prstGeom>
          <a:noFill/>
          <a:ln>
            <a:noFill/>
          </a:ln>
        </p:spPr>
      </p:pic>
      <p:sp>
        <p:nvSpPr>
          <p:cNvPr id="100" name="Google Shape;100;p10"/>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Just plants small">
  <p:cSld name="BLANK_1_1">
    <p:spTree>
      <p:nvGrpSpPr>
        <p:cNvPr id="1" name="Shape 110"/>
        <p:cNvGrpSpPr/>
        <p:nvPr/>
      </p:nvGrpSpPr>
      <p:grpSpPr>
        <a:xfrm>
          <a:off x="0" y="0"/>
          <a:ext cx="0" cy="0"/>
          <a:chOff x="0" y="0"/>
          <a:chExt cx="0" cy="0"/>
        </a:xfrm>
      </p:grpSpPr>
      <p:pic>
        <p:nvPicPr>
          <p:cNvPr id="111" name="Google Shape;111;p12" descr="11.png"/>
          <p:cNvPicPr preferRelativeResize="0"/>
          <p:nvPr/>
        </p:nvPicPr>
        <p:blipFill rotWithShape="1">
          <a:blip r:embed="rId2">
            <a:alphaModFix/>
          </a:blip>
          <a:srcRect l="43534"/>
          <a:stretch/>
        </p:blipFill>
        <p:spPr>
          <a:xfrm rot="-5400000" flipH="1">
            <a:off x="6449075" y="-876950"/>
            <a:ext cx="769994" cy="2504844"/>
          </a:xfrm>
          <a:prstGeom prst="rect">
            <a:avLst/>
          </a:prstGeom>
          <a:noFill/>
          <a:ln>
            <a:noFill/>
          </a:ln>
        </p:spPr>
      </p:pic>
      <p:pic>
        <p:nvPicPr>
          <p:cNvPr id="112" name="Google Shape;112;p12" descr="2.png"/>
          <p:cNvPicPr preferRelativeResize="0"/>
          <p:nvPr/>
        </p:nvPicPr>
        <p:blipFill rotWithShape="1">
          <a:blip r:embed="rId3">
            <a:alphaModFix/>
          </a:blip>
          <a:srcRect l="45142" t="-12064" b="21353"/>
          <a:stretch/>
        </p:blipFill>
        <p:spPr>
          <a:xfrm rot="5400000">
            <a:off x="721662" y="-740712"/>
            <a:ext cx="1261775" cy="2724150"/>
          </a:xfrm>
          <a:prstGeom prst="rect">
            <a:avLst/>
          </a:prstGeom>
          <a:noFill/>
          <a:ln>
            <a:noFill/>
          </a:ln>
        </p:spPr>
      </p:pic>
      <p:pic>
        <p:nvPicPr>
          <p:cNvPr id="113" name="Google Shape;113;p12" descr="11.png"/>
          <p:cNvPicPr preferRelativeResize="0"/>
          <p:nvPr/>
        </p:nvPicPr>
        <p:blipFill rotWithShape="1">
          <a:blip r:embed="rId2">
            <a:alphaModFix/>
          </a:blip>
          <a:srcRect r="35069" b="2780"/>
          <a:stretch/>
        </p:blipFill>
        <p:spPr>
          <a:xfrm rot="5400000">
            <a:off x="1477665" y="3663565"/>
            <a:ext cx="789205" cy="2170666"/>
          </a:xfrm>
          <a:prstGeom prst="rect">
            <a:avLst/>
          </a:prstGeom>
          <a:noFill/>
          <a:ln>
            <a:noFill/>
          </a:ln>
        </p:spPr>
      </p:pic>
      <p:pic>
        <p:nvPicPr>
          <p:cNvPr id="114" name="Google Shape;114;p12" descr="7.png"/>
          <p:cNvPicPr preferRelativeResize="0"/>
          <p:nvPr/>
        </p:nvPicPr>
        <p:blipFill rotWithShape="1">
          <a:blip r:embed="rId4">
            <a:alphaModFix/>
          </a:blip>
          <a:srcRect r="20660" b="38811"/>
          <a:stretch/>
        </p:blipFill>
        <p:spPr>
          <a:xfrm>
            <a:off x="6973325" y="3500784"/>
            <a:ext cx="2170675" cy="1642715"/>
          </a:xfrm>
          <a:prstGeom prst="rect">
            <a:avLst/>
          </a:prstGeom>
          <a:noFill/>
          <a:ln>
            <a:noFill/>
          </a:ln>
        </p:spPr>
      </p:pic>
      <p:pic>
        <p:nvPicPr>
          <p:cNvPr id="115" name="Google Shape;115;p12" descr="4.png"/>
          <p:cNvPicPr preferRelativeResize="0"/>
          <p:nvPr/>
        </p:nvPicPr>
        <p:blipFill rotWithShape="1">
          <a:blip r:embed="rId5">
            <a:alphaModFix/>
          </a:blip>
          <a:srcRect r="26809"/>
          <a:stretch/>
        </p:blipFill>
        <p:spPr>
          <a:xfrm rot="-5400000">
            <a:off x="7312293" y="-515832"/>
            <a:ext cx="1325400" cy="2338014"/>
          </a:xfrm>
          <a:prstGeom prst="rect">
            <a:avLst/>
          </a:prstGeom>
          <a:noFill/>
          <a:ln>
            <a:noFill/>
          </a:ln>
        </p:spPr>
      </p:pic>
      <p:pic>
        <p:nvPicPr>
          <p:cNvPr id="116" name="Google Shape;116;p12" descr="1.png"/>
          <p:cNvPicPr preferRelativeResize="0"/>
          <p:nvPr/>
        </p:nvPicPr>
        <p:blipFill rotWithShape="1">
          <a:blip r:embed="rId6">
            <a:alphaModFix/>
          </a:blip>
          <a:srcRect r="34262" b="14813"/>
          <a:stretch/>
        </p:blipFill>
        <p:spPr>
          <a:xfrm flipH="1">
            <a:off x="-1" y="2962275"/>
            <a:ext cx="1406427" cy="2181225"/>
          </a:xfrm>
          <a:prstGeom prst="rect">
            <a:avLst/>
          </a:prstGeom>
          <a:noFill/>
          <a:ln>
            <a:noFill/>
          </a:ln>
        </p:spPr>
      </p:pic>
      <p:pic>
        <p:nvPicPr>
          <p:cNvPr id="117" name="Google Shape;117;p12" descr="5.png"/>
          <p:cNvPicPr preferRelativeResize="0"/>
          <p:nvPr/>
        </p:nvPicPr>
        <p:blipFill rotWithShape="1">
          <a:blip r:embed="rId7">
            <a:alphaModFix/>
          </a:blip>
          <a:srcRect r="40695" b="12701"/>
          <a:stretch/>
        </p:blipFill>
        <p:spPr>
          <a:xfrm>
            <a:off x="8051794" y="2633848"/>
            <a:ext cx="1092207" cy="2509651"/>
          </a:xfrm>
          <a:prstGeom prst="rect">
            <a:avLst/>
          </a:prstGeom>
          <a:noFill/>
          <a:ln>
            <a:noFill/>
          </a:ln>
        </p:spPr>
      </p:pic>
      <p:sp>
        <p:nvSpPr>
          <p:cNvPr id="118" name="Google Shape;118;p12"/>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BFAF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251600" y="1044175"/>
            <a:ext cx="6640800" cy="954000"/>
          </a:xfrm>
          <a:prstGeom prst="rect">
            <a:avLst/>
          </a:prstGeom>
          <a:noFill/>
          <a:ln>
            <a:noFill/>
          </a:ln>
        </p:spPr>
        <p:txBody>
          <a:bodyPr spcFirstLastPara="1" wrap="square" lIns="91425" tIns="91425" rIns="91425" bIns="91425" anchor="t" anchorCtr="0"/>
          <a:lstStyle>
            <a:lvl1pPr lvl="0">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1pPr>
            <a:lvl2pPr lvl="1">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2pPr>
            <a:lvl3pPr lvl="2">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3pPr>
            <a:lvl4pPr lvl="3">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4pPr>
            <a:lvl5pPr lvl="4">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5pPr>
            <a:lvl6pPr lvl="5">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6pPr>
            <a:lvl7pPr lvl="6">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7pPr>
            <a:lvl8pPr lvl="7">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8pPr>
            <a:lvl9pPr lvl="8">
              <a:spcBef>
                <a:spcPts val="0"/>
              </a:spcBef>
              <a:spcAft>
                <a:spcPts val="0"/>
              </a:spcAft>
              <a:buClr>
                <a:srgbClr val="231F1C"/>
              </a:buClr>
              <a:buSzPts val="4800"/>
              <a:buFont typeface="Playfair Display"/>
              <a:buNone/>
              <a:defRPr sz="4800" b="1">
                <a:solidFill>
                  <a:srgbClr val="231F1C"/>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1251600" y="2122450"/>
            <a:ext cx="6640800" cy="2327400"/>
          </a:xfrm>
          <a:prstGeom prst="rect">
            <a:avLst/>
          </a:prstGeom>
          <a:noFill/>
          <a:ln>
            <a:noFill/>
          </a:ln>
        </p:spPr>
        <p:txBody>
          <a:bodyPr spcFirstLastPara="1" wrap="square" lIns="91425" tIns="91425" rIns="91425" bIns="91425" anchor="t" anchorCtr="0"/>
          <a:lstStyle>
            <a:lvl1pPr marL="457200" lvl="0" indent="-317500">
              <a:spcBef>
                <a:spcPts val="600"/>
              </a:spcBef>
              <a:spcAft>
                <a:spcPts val="0"/>
              </a:spcAft>
              <a:buClr>
                <a:schemeClr val="dk2"/>
              </a:buClr>
              <a:buSzPts val="1400"/>
              <a:buFont typeface="Tinos"/>
              <a:buChar char="◉"/>
              <a:defRPr>
                <a:solidFill>
                  <a:schemeClr val="dk2"/>
                </a:solidFill>
                <a:latin typeface="Tinos"/>
                <a:ea typeface="Tinos"/>
                <a:cs typeface="Tinos"/>
                <a:sym typeface="Tinos"/>
              </a:defRPr>
            </a:lvl1pPr>
            <a:lvl2pPr marL="914400" lvl="1"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2pPr>
            <a:lvl3pPr marL="1371600" lvl="2"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3pPr>
            <a:lvl4pPr marL="1828800" lvl="3"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4pPr>
            <a:lvl5pPr marL="2286000" lvl="4"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5pPr>
            <a:lvl6pPr marL="2743200" lvl="5"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6pPr>
            <a:lvl7pPr marL="3200400" lvl="6"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7pPr>
            <a:lvl8pPr marL="3657600" lvl="7"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8pPr>
            <a:lvl9pPr marL="4114800" lvl="8" indent="-317500">
              <a:spcBef>
                <a:spcPts val="0"/>
              </a:spcBef>
              <a:spcAft>
                <a:spcPts val="0"/>
              </a:spcAft>
              <a:buClr>
                <a:schemeClr val="dk2"/>
              </a:buClr>
              <a:buSzPts val="1400"/>
              <a:buFont typeface="Tinos"/>
              <a:buChar char="■"/>
              <a:defRPr>
                <a:solidFill>
                  <a:schemeClr val="dk2"/>
                </a:solidFill>
                <a:latin typeface="Tinos"/>
                <a:ea typeface="Tinos"/>
                <a:cs typeface="Tinos"/>
                <a:sym typeface="Tinos"/>
              </a:defRPr>
            </a:lvl9pPr>
          </a:lstStyle>
          <a:p>
            <a:endParaRPr/>
          </a:p>
        </p:txBody>
      </p:sp>
      <p:sp>
        <p:nvSpPr>
          <p:cNvPr id="8" name="Google Shape;8;p1"/>
          <p:cNvSpPr txBox="1">
            <a:spLocks noGrp="1"/>
          </p:cNvSpPr>
          <p:nvPr>
            <p:ph type="sldNum" idx="12"/>
          </p:nvPr>
        </p:nvSpPr>
        <p:spPr>
          <a:xfrm>
            <a:off x="4297650" y="4140250"/>
            <a:ext cx="548700" cy="245700"/>
          </a:xfrm>
          <a:prstGeom prst="rect">
            <a:avLst/>
          </a:prstGeom>
          <a:noFill/>
          <a:ln>
            <a:noFill/>
          </a:ln>
        </p:spPr>
        <p:txBody>
          <a:bodyPr spcFirstLastPara="1" wrap="square" lIns="91425" tIns="91425" rIns="91425" bIns="91425" anchor="ctr" anchorCtr="0">
            <a:noAutofit/>
          </a:bodyPr>
          <a:lstStyle>
            <a:lvl1pPr lvl="0" algn="ctr">
              <a:buNone/>
              <a:defRPr sz="1100">
                <a:solidFill>
                  <a:srgbClr val="999999"/>
                </a:solidFill>
                <a:latin typeface="Tinos"/>
                <a:ea typeface="Tinos"/>
                <a:cs typeface="Tinos"/>
                <a:sym typeface="Tinos"/>
              </a:defRPr>
            </a:lvl1pPr>
            <a:lvl2pPr lvl="1" algn="ctr">
              <a:buNone/>
              <a:defRPr sz="1100">
                <a:solidFill>
                  <a:srgbClr val="999999"/>
                </a:solidFill>
                <a:latin typeface="Tinos"/>
                <a:ea typeface="Tinos"/>
                <a:cs typeface="Tinos"/>
                <a:sym typeface="Tinos"/>
              </a:defRPr>
            </a:lvl2pPr>
            <a:lvl3pPr lvl="2" algn="ctr">
              <a:buNone/>
              <a:defRPr sz="1100">
                <a:solidFill>
                  <a:srgbClr val="999999"/>
                </a:solidFill>
                <a:latin typeface="Tinos"/>
                <a:ea typeface="Tinos"/>
                <a:cs typeface="Tinos"/>
                <a:sym typeface="Tinos"/>
              </a:defRPr>
            </a:lvl3pPr>
            <a:lvl4pPr lvl="3" algn="ctr">
              <a:buNone/>
              <a:defRPr sz="1100">
                <a:solidFill>
                  <a:srgbClr val="999999"/>
                </a:solidFill>
                <a:latin typeface="Tinos"/>
                <a:ea typeface="Tinos"/>
                <a:cs typeface="Tinos"/>
                <a:sym typeface="Tinos"/>
              </a:defRPr>
            </a:lvl4pPr>
            <a:lvl5pPr lvl="4" algn="ctr">
              <a:buNone/>
              <a:defRPr sz="1100">
                <a:solidFill>
                  <a:srgbClr val="999999"/>
                </a:solidFill>
                <a:latin typeface="Tinos"/>
                <a:ea typeface="Tinos"/>
                <a:cs typeface="Tinos"/>
                <a:sym typeface="Tinos"/>
              </a:defRPr>
            </a:lvl5pPr>
            <a:lvl6pPr lvl="5" algn="ctr">
              <a:buNone/>
              <a:defRPr sz="1100">
                <a:solidFill>
                  <a:srgbClr val="999999"/>
                </a:solidFill>
                <a:latin typeface="Tinos"/>
                <a:ea typeface="Tinos"/>
                <a:cs typeface="Tinos"/>
                <a:sym typeface="Tinos"/>
              </a:defRPr>
            </a:lvl6pPr>
            <a:lvl7pPr lvl="6" algn="ctr">
              <a:buNone/>
              <a:defRPr sz="1100">
                <a:solidFill>
                  <a:srgbClr val="999999"/>
                </a:solidFill>
                <a:latin typeface="Tinos"/>
                <a:ea typeface="Tinos"/>
                <a:cs typeface="Tinos"/>
                <a:sym typeface="Tinos"/>
              </a:defRPr>
            </a:lvl7pPr>
            <a:lvl8pPr lvl="7" algn="ctr">
              <a:buNone/>
              <a:defRPr sz="1100">
                <a:solidFill>
                  <a:srgbClr val="999999"/>
                </a:solidFill>
                <a:latin typeface="Tinos"/>
                <a:ea typeface="Tinos"/>
                <a:cs typeface="Tinos"/>
                <a:sym typeface="Tinos"/>
              </a:defRPr>
            </a:lvl8pPr>
            <a:lvl9pPr lvl="8" algn="ctr">
              <a:buNone/>
              <a:defRPr sz="1100">
                <a:solidFill>
                  <a:srgbClr val="999999"/>
                </a:solidFill>
                <a:latin typeface="Tinos"/>
                <a:ea typeface="Tinos"/>
                <a:cs typeface="Tinos"/>
                <a:sym typeface="Tinos"/>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6" r:id="rId6"/>
    <p:sldLayoutId id="2147483658"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twitter.com/googledocs/status/730087240156643328"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ctrTitle"/>
          </p:nvPr>
        </p:nvSpPr>
        <p:spPr>
          <a:xfrm>
            <a:off x="1695236" y="1171525"/>
            <a:ext cx="5486614" cy="2800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smtClean="0"/>
              <a:t>Situationality </a:t>
            </a:r>
            <a:br>
              <a:rPr lang="en-US" dirty="0" smtClean="0"/>
            </a:br>
            <a:r>
              <a:rPr lang="en-US" sz="3600" dirty="0" smtClean="0"/>
              <a:t>by: Jasmin Kanaan</a:t>
            </a:r>
            <a:endParaRPr sz="4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629212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599769" y="739297"/>
            <a:ext cx="7924799" cy="3338867"/>
          </a:xfrm>
          <a:prstGeom prst="rect">
            <a:avLst/>
          </a:prstGeom>
        </p:spPr>
        <p:txBody>
          <a:bodyPr spcFirstLastPara="1" wrap="square" lIns="91425" tIns="91425" rIns="91425" bIns="91425" anchor="t" anchorCtr="0">
            <a:noAutofit/>
          </a:bodyPr>
          <a:lstStyle/>
          <a:p>
            <a:pPr marL="285750" indent="-285750">
              <a:spcBef>
                <a:spcPts val="0"/>
              </a:spcBef>
              <a:buClr>
                <a:srgbClr val="000000"/>
              </a:buClr>
              <a:buSzTx/>
            </a:pPr>
            <a:r>
              <a:rPr lang="en-US" dirty="0">
                <a:solidFill>
                  <a:srgbClr val="000000"/>
                </a:solidFill>
                <a:latin typeface="Arial"/>
                <a:cs typeface="Arial"/>
                <a:sym typeface="Arial"/>
              </a:rPr>
              <a:t>Situation monitoring can be simplified by the use of </a:t>
            </a:r>
            <a:r>
              <a:rPr lang="en-US" b="1" dirty="0" smtClean="0">
                <a:solidFill>
                  <a:srgbClr val="963334">
                    <a:lumMod val="40000"/>
                    <a:lumOff val="60000"/>
                  </a:srgbClr>
                </a:solidFill>
                <a:latin typeface="Arial"/>
                <a:cs typeface="Arial"/>
                <a:sym typeface="Arial"/>
              </a:rPr>
              <a:t>pro-forms</a:t>
            </a:r>
            <a:r>
              <a:rPr lang="en-US" dirty="0" smtClean="0">
                <a:solidFill>
                  <a:srgbClr val="000000"/>
                </a:solidFill>
                <a:latin typeface="Arial"/>
                <a:cs typeface="Arial"/>
                <a:sym typeface="Arial"/>
              </a:rPr>
              <a:t> </a:t>
            </a:r>
            <a:r>
              <a:rPr lang="en-US" dirty="0">
                <a:solidFill>
                  <a:srgbClr val="000000"/>
                </a:solidFill>
                <a:latin typeface="Arial"/>
                <a:cs typeface="Arial"/>
                <a:sym typeface="Arial"/>
              </a:rPr>
              <a:t>rather than </a:t>
            </a:r>
            <a:r>
              <a:rPr lang="en-US" b="1" dirty="0">
                <a:solidFill>
                  <a:srgbClr val="963334">
                    <a:lumMod val="40000"/>
                    <a:lumOff val="60000"/>
                  </a:srgbClr>
                </a:solidFill>
                <a:latin typeface="Arial"/>
                <a:cs typeface="Arial"/>
                <a:sym typeface="Arial"/>
              </a:rPr>
              <a:t>conceptual names for objects or </a:t>
            </a:r>
            <a:r>
              <a:rPr lang="en-US" b="1" dirty="0" smtClean="0">
                <a:solidFill>
                  <a:srgbClr val="963334">
                    <a:lumMod val="40000"/>
                    <a:lumOff val="60000"/>
                  </a:srgbClr>
                </a:solidFill>
                <a:latin typeface="Arial"/>
                <a:cs typeface="Arial"/>
                <a:sym typeface="Arial"/>
              </a:rPr>
              <a:t>events </a:t>
            </a:r>
            <a:r>
              <a:rPr lang="en-US" b="1" dirty="0">
                <a:solidFill>
                  <a:srgbClr val="963334">
                    <a:lumMod val="40000"/>
                    <a:lumOff val="60000"/>
                  </a:srgbClr>
                </a:solidFill>
                <a:latin typeface="Arial"/>
                <a:cs typeface="Arial"/>
                <a:sym typeface="Arial"/>
              </a:rPr>
              <a:t>present</a:t>
            </a:r>
            <a:r>
              <a:rPr lang="en-US" b="1" dirty="0" smtClean="0">
                <a:solidFill>
                  <a:srgbClr val="963334">
                    <a:lumMod val="40000"/>
                    <a:lumOff val="60000"/>
                  </a:srgbClr>
                </a:solidFill>
                <a:latin typeface="Arial"/>
                <a:cs typeface="Arial"/>
                <a:sym typeface="Arial"/>
              </a:rPr>
              <a:t>.</a:t>
            </a:r>
          </a:p>
          <a:p>
            <a:pPr marL="0" lvl="0" indent="0">
              <a:spcBef>
                <a:spcPts val="0"/>
              </a:spcBef>
              <a:buClr>
                <a:srgbClr val="000000"/>
              </a:buClr>
              <a:buSzTx/>
              <a:buNone/>
            </a:pPr>
            <a:endParaRPr lang="en-US" dirty="0">
              <a:solidFill>
                <a:srgbClr val="000000"/>
              </a:solidFill>
              <a:latin typeface="Arial"/>
              <a:cs typeface="Arial"/>
              <a:sym typeface="Arial"/>
            </a:endParaRPr>
          </a:p>
          <a:p>
            <a:pPr marL="285750" indent="-285750">
              <a:spcBef>
                <a:spcPts val="0"/>
              </a:spcBef>
              <a:buClr>
                <a:srgbClr val="000000"/>
              </a:buClr>
              <a:buSzTx/>
            </a:pPr>
            <a:r>
              <a:rPr lang="en-US" b="1" dirty="0">
                <a:solidFill>
                  <a:srgbClr val="963334">
                    <a:lumMod val="40000"/>
                    <a:lumOff val="60000"/>
                  </a:srgbClr>
                </a:solidFill>
                <a:latin typeface="Arial"/>
                <a:cs typeface="Arial"/>
                <a:sym typeface="Arial"/>
              </a:rPr>
              <a:t>The first and second person pronouns </a:t>
            </a:r>
            <a:r>
              <a:rPr lang="en-US" dirty="0">
                <a:solidFill>
                  <a:srgbClr val="000000"/>
                </a:solidFill>
                <a:latin typeface="Arial"/>
                <a:cs typeface="Arial"/>
                <a:sym typeface="Arial"/>
              </a:rPr>
              <a:t>are by nature </a:t>
            </a:r>
            <a:r>
              <a:rPr lang="en-US" dirty="0" err="1">
                <a:solidFill>
                  <a:srgbClr val="000000"/>
                </a:solidFill>
                <a:latin typeface="Arial"/>
                <a:cs typeface="Arial"/>
                <a:sym typeface="Arial"/>
              </a:rPr>
              <a:t>exophoric</a:t>
            </a:r>
            <a:r>
              <a:rPr lang="en-US" dirty="0">
                <a:solidFill>
                  <a:srgbClr val="000000"/>
                </a:solidFill>
                <a:latin typeface="Arial"/>
                <a:cs typeface="Arial"/>
                <a:sym typeface="Arial"/>
              </a:rPr>
              <a:t>, singling out the text producer and receivers, and sometimes signaling their social relationship ,Halliday and </a:t>
            </a:r>
            <a:r>
              <a:rPr lang="en-US" dirty="0" err="1">
                <a:solidFill>
                  <a:srgbClr val="000000"/>
                </a:solidFill>
                <a:latin typeface="Arial"/>
                <a:cs typeface="Arial"/>
                <a:sym typeface="Arial"/>
              </a:rPr>
              <a:t>Hasan</a:t>
            </a:r>
            <a:r>
              <a:rPr lang="en-US" dirty="0">
                <a:solidFill>
                  <a:srgbClr val="000000"/>
                </a:solidFill>
                <a:latin typeface="Arial"/>
                <a:cs typeface="Arial"/>
                <a:sym typeface="Arial"/>
              </a:rPr>
              <a:t> (1976) suggest the term </a:t>
            </a:r>
            <a:r>
              <a:rPr lang="en-US" dirty="0" err="1">
                <a:solidFill>
                  <a:srgbClr val="000000"/>
                </a:solidFill>
                <a:latin typeface="Arial"/>
                <a:cs typeface="Arial"/>
                <a:sym typeface="Arial"/>
              </a:rPr>
              <a:t>exophora</a:t>
            </a:r>
            <a:r>
              <a:rPr lang="en-US" dirty="0">
                <a:solidFill>
                  <a:srgbClr val="000000"/>
                </a:solidFill>
                <a:latin typeface="Arial"/>
                <a:cs typeface="Arial"/>
                <a:sym typeface="Arial"/>
              </a:rPr>
              <a:t> for this usage : </a:t>
            </a:r>
          </a:p>
          <a:p>
            <a:pPr marL="0" indent="0">
              <a:spcBef>
                <a:spcPts val="0"/>
              </a:spcBef>
              <a:buClr>
                <a:srgbClr val="000000"/>
              </a:buClr>
              <a:buSzTx/>
              <a:buNone/>
            </a:pPr>
            <a:r>
              <a:rPr lang="en-US" dirty="0" err="1" smtClean="0">
                <a:solidFill>
                  <a:srgbClr val="000000"/>
                </a:solidFill>
                <a:latin typeface="Arial"/>
                <a:cs typeface="Arial"/>
                <a:sym typeface="Arial"/>
              </a:rPr>
              <a:t>E.g</a:t>
            </a:r>
            <a:r>
              <a:rPr lang="en-US" dirty="0" smtClean="0">
                <a:solidFill>
                  <a:srgbClr val="000000"/>
                </a:solidFill>
                <a:latin typeface="Arial"/>
                <a:cs typeface="Arial"/>
                <a:sym typeface="Arial"/>
              </a:rPr>
              <a:t>, 2nd </a:t>
            </a:r>
            <a:r>
              <a:rPr lang="en-US" dirty="0">
                <a:solidFill>
                  <a:srgbClr val="000000"/>
                </a:solidFill>
                <a:latin typeface="Arial"/>
                <a:cs typeface="Arial"/>
                <a:sym typeface="Arial"/>
              </a:rPr>
              <a:t>Citizen: Nay, I beseech you, sir, be not out with me; yet, if you be out, I can mend </a:t>
            </a:r>
            <a:r>
              <a:rPr lang="en-US" dirty="0" smtClean="0">
                <a:solidFill>
                  <a:srgbClr val="000000"/>
                </a:solidFill>
                <a:latin typeface="Arial"/>
                <a:cs typeface="Arial"/>
                <a:sym typeface="Arial"/>
              </a:rPr>
              <a:t>  you. </a:t>
            </a:r>
          </a:p>
          <a:p>
            <a:pPr marL="0" indent="0">
              <a:spcBef>
                <a:spcPts val="0"/>
              </a:spcBef>
              <a:buClr>
                <a:srgbClr val="000000"/>
              </a:buClr>
              <a:buSzTx/>
              <a:buNone/>
            </a:pPr>
            <a:r>
              <a:rPr lang="en-US" dirty="0" err="1" smtClean="0">
                <a:solidFill>
                  <a:srgbClr val="000000"/>
                </a:solidFill>
                <a:latin typeface="Arial"/>
                <a:cs typeface="Arial"/>
                <a:sym typeface="Arial"/>
              </a:rPr>
              <a:t>Marullus</a:t>
            </a:r>
            <a:r>
              <a:rPr lang="en-US" dirty="0">
                <a:solidFill>
                  <a:srgbClr val="000000"/>
                </a:solidFill>
                <a:latin typeface="Arial"/>
                <a:cs typeface="Arial"/>
                <a:sym typeface="Arial"/>
              </a:rPr>
              <a:t>: ‘What </a:t>
            </a:r>
            <a:r>
              <a:rPr lang="en-US" dirty="0" err="1">
                <a:solidFill>
                  <a:srgbClr val="000000"/>
                </a:solidFill>
                <a:latin typeface="Arial"/>
                <a:cs typeface="Arial"/>
                <a:sym typeface="Arial"/>
              </a:rPr>
              <a:t>mean’st</a:t>
            </a:r>
            <a:r>
              <a:rPr lang="en-US" dirty="0">
                <a:solidFill>
                  <a:srgbClr val="000000"/>
                </a:solidFill>
                <a:latin typeface="Arial"/>
                <a:cs typeface="Arial"/>
                <a:sym typeface="Arial"/>
              </a:rPr>
              <a:t> thou by that? Mend me, thou saucy fellow!   (Julius Caesar I </a:t>
            </a:r>
            <a:r>
              <a:rPr lang="en-US" dirty="0" err="1">
                <a:solidFill>
                  <a:srgbClr val="000000"/>
                </a:solidFill>
                <a:latin typeface="Arial"/>
                <a:cs typeface="Arial"/>
                <a:sym typeface="Arial"/>
              </a:rPr>
              <a:t>i</a:t>
            </a:r>
            <a:r>
              <a:rPr lang="en-US" dirty="0">
                <a:solidFill>
                  <a:srgbClr val="000000"/>
                </a:solidFill>
                <a:latin typeface="Arial"/>
                <a:cs typeface="Arial"/>
                <a:sym typeface="Arial"/>
              </a:rPr>
              <a:t> 16-19</a:t>
            </a:r>
            <a:r>
              <a:rPr lang="en-US" dirty="0" smtClean="0">
                <a:solidFill>
                  <a:srgbClr val="000000"/>
                </a:solidFill>
                <a:latin typeface="Arial"/>
                <a:cs typeface="Arial"/>
                <a:sym typeface="Arial"/>
              </a:rPr>
              <a:t>) </a:t>
            </a:r>
            <a:endParaRPr lang="en-US" dirty="0">
              <a:solidFill>
                <a:srgbClr val="000000"/>
              </a:solidFill>
              <a:latin typeface="Arial"/>
              <a:cs typeface="Arial"/>
              <a:sym typeface="Arial"/>
            </a:endParaRPr>
          </a:p>
          <a:p>
            <a:pPr marL="0" indent="0">
              <a:spcBef>
                <a:spcPts val="0"/>
              </a:spcBef>
              <a:buClr>
                <a:srgbClr val="000000"/>
              </a:buClr>
              <a:buSzTx/>
              <a:buNone/>
            </a:pPr>
            <a:r>
              <a:rPr lang="en-US" b="1" i="1" dirty="0">
                <a:solidFill>
                  <a:schemeClr val="accent6">
                    <a:lumMod val="40000"/>
                    <a:lumOff val="60000"/>
                  </a:schemeClr>
                </a:solidFill>
                <a:latin typeface="Arial"/>
                <a:cs typeface="Arial"/>
                <a:sym typeface="Arial"/>
              </a:rPr>
              <a:t>     The workman must say ‘you’ to the government official, who </a:t>
            </a:r>
            <a:r>
              <a:rPr lang="en-US" b="1" i="1" dirty="0" smtClean="0">
                <a:solidFill>
                  <a:schemeClr val="accent6">
                    <a:lumMod val="40000"/>
                    <a:lumOff val="60000"/>
                  </a:schemeClr>
                </a:solidFill>
                <a:latin typeface="Arial"/>
                <a:cs typeface="Arial"/>
                <a:sym typeface="Arial"/>
              </a:rPr>
              <a:t>responds </a:t>
            </a:r>
            <a:r>
              <a:rPr lang="en-US" b="1" i="1" dirty="0">
                <a:solidFill>
                  <a:schemeClr val="accent6">
                    <a:lumMod val="40000"/>
                    <a:lumOff val="60000"/>
                  </a:schemeClr>
                </a:solidFill>
                <a:latin typeface="Arial"/>
                <a:cs typeface="Arial"/>
                <a:sym typeface="Arial"/>
              </a:rPr>
              <a:t>with </a:t>
            </a:r>
            <a:endParaRPr lang="en-US" b="1" i="1" dirty="0" smtClean="0">
              <a:solidFill>
                <a:schemeClr val="accent6">
                  <a:lumMod val="40000"/>
                  <a:lumOff val="60000"/>
                </a:schemeClr>
              </a:solidFill>
              <a:latin typeface="Arial"/>
              <a:cs typeface="Arial"/>
              <a:sym typeface="Arial"/>
            </a:endParaRPr>
          </a:p>
          <a:p>
            <a:pPr marL="0" indent="0" algn="ctr">
              <a:spcBef>
                <a:spcPts val="0"/>
              </a:spcBef>
              <a:buClr>
                <a:srgbClr val="000000"/>
              </a:buClr>
              <a:buSzTx/>
              <a:buNone/>
            </a:pPr>
            <a:r>
              <a:rPr lang="en-US" b="1" i="1" dirty="0" smtClean="0">
                <a:solidFill>
                  <a:schemeClr val="accent6">
                    <a:lumMod val="40000"/>
                    <a:lumOff val="60000"/>
                  </a:schemeClr>
                </a:solidFill>
                <a:latin typeface="Arial"/>
                <a:cs typeface="Arial"/>
                <a:sym typeface="Arial"/>
              </a:rPr>
              <a:t>‘</a:t>
            </a:r>
            <a:r>
              <a:rPr lang="en-US" b="1" i="1" dirty="0">
                <a:solidFill>
                  <a:schemeClr val="accent6">
                    <a:lumMod val="40000"/>
                    <a:lumOff val="60000"/>
                  </a:schemeClr>
                </a:solidFill>
                <a:latin typeface="Arial"/>
                <a:cs typeface="Arial"/>
                <a:sym typeface="Arial"/>
              </a:rPr>
              <a:t>thou’ to show social </a:t>
            </a:r>
            <a:r>
              <a:rPr lang="en-US" b="1" i="1" dirty="0" smtClean="0">
                <a:solidFill>
                  <a:schemeClr val="accent6">
                    <a:lumMod val="40000"/>
                    <a:lumOff val="60000"/>
                  </a:schemeClr>
                </a:solidFill>
                <a:latin typeface="Arial"/>
                <a:cs typeface="Arial"/>
                <a:sym typeface="Arial"/>
              </a:rPr>
              <a:t>dominance.</a:t>
            </a:r>
          </a:p>
          <a:p>
            <a:pPr marL="285750" indent="-285750" algn="ctr">
              <a:spcBef>
                <a:spcPts val="0"/>
              </a:spcBef>
              <a:buClr>
                <a:srgbClr val="000000"/>
              </a:buClr>
              <a:buSzTx/>
            </a:pPr>
            <a:r>
              <a:rPr lang="en-US" dirty="0">
                <a:solidFill>
                  <a:schemeClr val="bg2"/>
                </a:solidFill>
                <a:latin typeface="Arial"/>
                <a:cs typeface="Arial"/>
                <a:sym typeface="Arial"/>
              </a:rPr>
              <a:t> </a:t>
            </a:r>
            <a:r>
              <a:rPr lang="en-US" dirty="0" smtClean="0">
                <a:solidFill>
                  <a:schemeClr val="tx1"/>
                </a:solidFill>
                <a:latin typeface="Arial"/>
                <a:cs typeface="Arial"/>
                <a:sym typeface="Arial"/>
              </a:rPr>
              <a:t>this lead </a:t>
            </a:r>
            <a:r>
              <a:rPr lang="en-US" dirty="0">
                <a:solidFill>
                  <a:schemeClr val="tx1"/>
                </a:solidFill>
                <a:latin typeface="Arial"/>
                <a:cs typeface="Arial"/>
                <a:sym typeface="Arial"/>
              </a:rPr>
              <a:t>us to conclude that situation management can be </a:t>
            </a:r>
            <a:r>
              <a:rPr lang="en-US" dirty="0" smtClean="0">
                <a:solidFill>
                  <a:schemeClr val="tx1"/>
                </a:solidFill>
                <a:latin typeface="Arial"/>
                <a:cs typeface="Arial"/>
                <a:sym typeface="Arial"/>
              </a:rPr>
              <a:t>explored </a:t>
            </a:r>
            <a:r>
              <a:rPr lang="en-US" dirty="0">
                <a:solidFill>
                  <a:schemeClr val="tx1"/>
                </a:solidFill>
                <a:latin typeface="Arial"/>
                <a:cs typeface="Arial"/>
                <a:sym typeface="Arial"/>
              </a:rPr>
              <a:t>in terms of </a:t>
            </a:r>
            <a:r>
              <a:rPr lang="en-US" b="1" dirty="0">
                <a:solidFill>
                  <a:schemeClr val="accent6">
                    <a:lumMod val="40000"/>
                    <a:lumOff val="60000"/>
                  </a:schemeClr>
                </a:solidFill>
                <a:latin typeface="Arial"/>
                <a:cs typeface="Arial"/>
                <a:sym typeface="Arial"/>
              </a:rPr>
              <a:t>plan theory </a:t>
            </a:r>
            <a:r>
              <a:rPr lang="en-US" dirty="0" smtClean="0">
                <a:solidFill>
                  <a:schemeClr val="tx1"/>
                </a:solidFill>
                <a:latin typeface="Arial"/>
                <a:cs typeface="Arial"/>
                <a:sym typeface="Arial"/>
              </a:rPr>
              <a:t>.</a:t>
            </a:r>
          </a:p>
          <a:p>
            <a:pPr marL="0" indent="0" algn="ctr">
              <a:spcBef>
                <a:spcPts val="0"/>
              </a:spcBef>
              <a:buClr>
                <a:srgbClr val="000000"/>
              </a:buClr>
              <a:buSzTx/>
              <a:buNone/>
            </a:pPr>
            <a:r>
              <a:rPr lang="en-US" dirty="0" smtClean="0">
                <a:solidFill>
                  <a:schemeClr val="tx1"/>
                </a:solidFill>
                <a:latin typeface="Arial"/>
                <a:cs typeface="Arial"/>
                <a:sym typeface="Arial"/>
              </a:rPr>
              <a:t>The </a:t>
            </a:r>
            <a:r>
              <a:rPr lang="en-US" dirty="0">
                <a:solidFill>
                  <a:schemeClr val="tx1"/>
                </a:solidFill>
                <a:latin typeface="Arial"/>
                <a:cs typeface="Arial"/>
                <a:sym typeface="Arial"/>
              </a:rPr>
              <a:t>stabilized plans often called scripts are developed only for situations whose management is routinely demanded in a given </a:t>
            </a:r>
            <a:r>
              <a:rPr lang="en-US" dirty="0" smtClean="0">
                <a:solidFill>
                  <a:schemeClr val="tx1"/>
                </a:solidFill>
                <a:latin typeface="Arial"/>
                <a:cs typeface="Arial"/>
                <a:sym typeface="Arial"/>
              </a:rPr>
              <a:t>society</a:t>
            </a:r>
            <a:r>
              <a:rPr lang="en-US" dirty="0" smtClean="0">
                <a:solidFill>
                  <a:schemeClr val="bg2"/>
                </a:solidFill>
                <a:latin typeface="Arial"/>
                <a:cs typeface="Arial"/>
                <a:sym typeface="Arial"/>
              </a:rPr>
              <a:t>.</a:t>
            </a:r>
          </a:p>
          <a:p>
            <a:pPr marL="0" lvl="0" indent="0">
              <a:spcBef>
                <a:spcPts val="0"/>
              </a:spcBef>
              <a:buClr>
                <a:srgbClr val="000000"/>
              </a:buClr>
              <a:buSzTx/>
              <a:buNone/>
            </a:pPr>
            <a:endParaRPr sz="1800" dirty="0">
              <a:solidFill>
                <a:schemeClr val="accent6">
                  <a:lumMod val="40000"/>
                  <a:lumOff val="60000"/>
                </a:schemeClr>
              </a:solidFill>
              <a:latin typeface="Open Sans"/>
            </a:endParaRPr>
          </a:p>
        </p:txBody>
      </p:sp>
    </p:spTree>
    <p:extLst>
      <p:ext uri="{BB962C8B-B14F-4D97-AF65-F5344CB8AC3E}">
        <p14:creationId xmlns:p14="http://schemas.microsoft.com/office/powerpoint/2010/main" val="3253287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11" name="Rectangle 10"/>
          <p:cNvSpPr/>
          <p:nvPr/>
        </p:nvSpPr>
        <p:spPr>
          <a:xfrm>
            <a:off x="766915" y="719567"/>
            <a:ext cx="7669161" cy="3539430"/>
          </a:xfrm>
          <a:prstGeom prst="rect">
            <a:avLst/>
          </a:prstGeom>
        </p:spPr>
        <p:txBody>
          <a:bodyPr wrap="square">
            <a:spAutoFit/>
          </a:bodyPr>
          <a:lstStyle/>
          <a:p>
            <a:pPr marL="285750" indent="-285750">
              <a:buFont typeface="Arial" panose="020B0604020202020204" pitchFamily="34" charset="0"/>
              <a:buChar char="•"/>
            </a:pPr>
            <a:r>
              <a:rPr lang="en-US" dirty="0"/>
              <a:t> The first step to open an interactive situation is that the participants notice each other </a:t>
            </a:r>
            <a:r>
              <a:rPr lang="en-US" dirty="0" smtClean="0"/>
              <a:t>is follow a common </a:t>
            </a:r>
            <a:r>
              <a:rPr lang="en-US" dirty="0"/>
              <a:t>strategy: </a:t>
            </a:r>
            <a:endParaRPr lang="en-US" dirty="0" smtClean="0"/>
          </a:p>
          <a:p>
            <a:pPr marL="285750" indent="-285750">
              <a:buFont typeface="Arial" panose="020B0604020202020204" pitchFamily="34" charset="0"/>
              <a:buChar char="•"/>
            </a:pPr>
            <a:endParaRPr lang="en-US" dirty="0"/>
          </a:p>
          <a:p>
            <a:r>
              <a:rPr lang="en-US" dirty="0">
                <a:solidFill>
                  <a:schemeClr val="accent3"/>
                </a:solidFill>
              </a:rPr>
              <a:t>Strategy 1</a:t>
            </a:r>
            <a:r>
              <a:rPr lang="en-US" dirty="0"/>
              <a:t>: Use a situation monitoring to begin a discourse.</a:t>
            </a:r>
          </a:p>
          <a:p>
            <a:endParaRPr lang="en-US" dirty="0"/>
          </a:p>
          <a:p>
            <a:r>
              <a:rPr lang="en-US" dirty="0">
                <a:solidFill>
                  <a:schemeClr val="accent3"/>
                </a:solidFill>
              </a:rPr>
              <a:t>Strategy 2</a:t>
            </a:r>
            <a:r>
              <a:rPr lang="en-US" dirty="0"/>
              <a:t>: If someone else’s monitoring does not match your own outlook, do not accept it. You may: (a) reject it outright; (b) question it; (c) ignore it; or (d) replace it with your own monitoring. </a:t>
            </a:r>
          </a:p>
          <a:p>
            <a:endParaRPr lang="en-US" dirty="0"/>
          </a:p>
          <a:p>
            <a:r>
              <a:rPr lang="en-US" dirty="0">
                <a:solidFill>
                  <a:schemeClr val="accent3"/>
                </a:solidFill>
              </a:rPr>
              <a:t>Strategy 3</a:t>
            </a:r>
            <a:r>
              <a:rPr lang="en-US" dirty="0"/>
              <a:t>: To encourage </a:t>
            </a:r>
            <a:r>
              <a:rPr lang="en-US" dirty="0" err="1"/>
              <a:t>planbox</a:t>
            </a:r>
            <a:r>
              <a:rPr lang="en-US" dirty="0"/>
              <a:t> escalation, upgrade the object or event that you are being asked to give or perform.</a:t>
            </a:r>
          </a:p>
          <a:p>
            <a:endParaRPr lang="en-US" dirty="0"/>
          </a:p>
          <a:p>
            <a:r>
              <a:rPr lang="en-US" dirty="0">
                <a:solidFill>
                  <a:schemeClr val="accent3"/>
                </a:solidFill>
              </a:rPr>
              <a:t>Strategy 4</a:t>
            </a:r>
            <a:r>
              <a:rPr lang="en-US" dirty="0"/>
              <a:t>: If your monitoring is not accepted, replace it with a less mediated version.</a:t>
            </a:r>
          </a:p>
          <a:p>
            <a:endParaRPr lang="en-US" dirty="0"/>
          </a:p>
          <a:p>
            <a:r>
              <a:rPr lang="en-US" dirty="0"/>
              <a:t> </a:t>
            </a:r>
            <a:r>
              <a:rPr lang="en-US" dirty="0">
                <a:solidFill>
                  <a:schemeClr val="accent3"/>
                </a:solidFill>
              </a:rPr>
              <a:t>Strategy 5</a:t>
            </a:r>
            <a:r>
              <a:rPr lang="en-US" dirty="0"/>
              <a:t>: Project your own desires and goals onto other participants except where there is evidence to the contrary.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7" name="Google Shape;277;p32"/>
          <p:cNvSpPr txBox="1">
            <a:spLocks noGrp="1"/>
          </p:cNvSpPr>
          <p:nvPr>
            <p:ph type="sldNum" idx="12"/>
          </p:nvPr>
        </p:nvSpPr>
        <p:spPr>
          <a:xfrm>
            <a:off x="4297650" y="4521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3" name="Rectangle 2"/>
          <p:cNvSpPr/>
          <p:nvPr/>
        </p:nvSpPr>
        <p:spPr>
          <a:xfrm>
            <a:off x="639096" y="1386597"/>
            <a:ext cx="7865807" cy="3046988"/>
          </a:xfrm>
          <a:prstGeom prst="rect">
            <a:avLst/>
          </a:prstGeom>
        </p:spPr>
        <p:txBody>
          <a:bodyPr wrap="square">
            <a:spAutoFit/>
          </a:bodyPr>
          <a:lstStyle/>
          <a:p>
            <a:r>
              <a:rPr lang="en-US" sz="1200" dirty="0" smtClean="0">
                <a:solidFill>
                  <a:schemeClr val="accent3"/>
                </a:solidFill>
              </a:rPr>
              <a:t>Strategy </a:t>
            </a:r>
            <a:r>
              <a:rPr lang="en-US" sz="1200" dirty="0">
                <a:solidFill>
                  <a:schemeClr val="accent3"/>
                </a:solidFill>
              </a:rPr>
              <a:t>6</a:t>
            </a:r>
            <a:r>
              <a:rPr lang="en-US" sz="1200" dirty="0"/>
              <a:t>: When the </a:t>
            </a:r>
            <a:r>
              <a:rPr lang="en-US" sz="1200" dirty="0" err="1"/>
              <a:t>monitorings</a:t>
            </a:r>
            <a:r>
              <a:rPr lang="en-US" sz="1200" dirty="0"/>
              <a:t> of participants fail to match, negotiate the sense of the topic concepts involved. </a:t>
            </a:r>
          </a:p>
          <a:p>
            <a:endParaRPr lang="en-US" sz="1200" dirty="0"/>
          </a:p>
          <a:p>
            <a:r>
              <a:rPr lang="en-US" sz="1200" dirty="0">
                <a:solidFill>
                  <a:schemeClr val="accent3"/>
                </a:solidFill>
              </a:rPr>
              <a:t>Strategy 7</a:t>
            </a:r>
            <a:r>
              <a:rPr lang="en-US" sz="1200" dirty="0"/>
              <a:t>: If your own plan-directed monitoring would be disbelieved, don’t advance it, </a:t>
            </a:r>
          </a:p>
          <a:p>
            <a:endParaRPr lang="en-US" sz="1200" dirty="0"/>
          </a:p>
          <a:p>
            <a:r>
              <a:rPr lang="en-US" sz="1200" dirty="0">
                <a:solidFill>
                  <a:schemeClr val="accent3"/>
                </a:solidFill>
              </a:rPr>
              <a:t>Strategy 8</a:t>
            </a:r>
            <a:r>
              <a:rPr lang="en-US" sz="1200" dirty="0"/>
              <a:t>: If your monitoring might be disbelieved, don’t advance it directly, but ask others for reasons why it would not be plausible. </a:t>
            </a:r>
          </a:p>
          <a:p>
            <a:endParaRPr lang="en-US" sz="1200" dirty="0"/>
          </a:p>
          <a:p>
            <a:r>
              <a:rPr lang="en-US" sz="1200" dirty="0">
                <a:solidFill>
                  <a:schemeClr val="accent3"/>
                </a:solidFill>
              </a:rPr>
              <a:t>Strategy 9</a:t>
            </a:r>
            <a:r>
              <a:rPr lang="en-US" sz="1200" dirty="0"/>
              <a:t>: If you desire objects or </a:t>
            </a:r>
            <a:r>
              <a:rPr lang="en-US" sz="1200" dirty="0" err="1"/>
              <a:t>favours</a:t>
            </a:r>
            <a:r>
              <a:rPr lang="en-US" sz="1200" dirty="0"/>
              <a:t> from  people, reject any ask, invoke theme, and inform reason until </a:t>
            </a:r>
            <a:r>
              <a:rPr lang="en-US" sz="1200" dirty="0" err="1"/>
              <a:t>planbox</a:t>
            </a:r>
            <a:r>
              <a:rPr lang="en-US" sz="1200" dirty="0"/>
              <a:t> escalation reaches bargains</a:t>
            </a:r>
          </a:p>
          <a:p>
            <a:endParaRPr lang="en-US" sz="1200" dirty="0"/>
          </a:p>
          <a:p>
            <a:r>
              <a:rPr lang="en-US" sz="1200" dirty="0">
                <a:solidFill>
                  <a:schemeClr val="accent3"/>
                </a:solidFill>
              </a:rPr>
              <a:t>Strategy 10</a:t>
            </a:r>
            <a:r>
              <a:rPr lang="en-US" sz="1200" dirty="0"/>
              <a:t>: Prevent goal abandonment or extreme escalation by showing indecision in your refusals.</a:t>
            </a:r>
          </a:p>
          <a:p>
            <a:r>
              <a:rPr lang="en-US" sz="1200" dirty="0">
                <a:solidFill>
                  <a:schemeClr val="accent3"/>
                </a:solidFill>
              </a:rPr>
              <a:t>Strategy 11</a:t>
            </a:r>
            <a:r>
              <a:rPr lang="en-US" sz="1200" dirty="0"/>
              <a:t>: To upgrade your contribution and steer escalation toward a good bargain, inform or invoke outlooks of people who are absent and can’t contradict you, so that you will not seem unreasonable or greedy.</a:t>
            </a:r>
          </a:p>
          <a:p>
            <a:endParaRPr lang="en-US" sz="1200" dirty="0"/>
          </a:p>
          <a:p>
            <a:r>
              <a:rPr lang="en-US" sz="1200" dirty="0">
                <a:solidFill>
                  <a:schemeClr val="accent3"/>
                </a:solidFill>
              </a:rPr>
              <a:t>Strategy 12</a:t>
            </a:r>
            <a:r>
              <a:rPr lang="en-US" sz="1200" dirty="0"/>
              <a:t>: To encourage co-operation, downgrade the expenditure of time and resources that others must make to further your goal.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ctrTitle" idx="4294967295"/>
          </p:nvPr>
        </p:nvSpPr>
        <p:spPr>
          <a:xfrm>
            <a:off x="2209650" y="2573950"/>
            <a:ext cx="4724700" cy="115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6000" dirty="0" smtClean="0"/>
              <a:t>thank you </a:t>
            </a:r>
            <a:endParaRPr sz="6000" dirty="0"/>
          </a:p>
        </p:txBody>
      </p:sp>
      <p:pic>
        <p:nvPicPr>
          <p:cNvPr id="170" name="Google Shape;170;p20" descr="9.png"/>
          <p:cNvPicPr preferRelativeResize="0"/>
          <p:nvPr/>
        </p:nvPicPr>
        <p:blipFill>
          <a:blip r:embed="rId3">
            <a:alphaModFix/>
          </a:blip>
          <a:stretch>
            <a:fillRect/>
          </a:stretch>
        </p:blipFill>
        <p:spPr>
          <a:xfrm>
            <a:off x="3438525" y="658450"/>
            <a:ext cx="2266950" cy="2093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5"/>
        </a:solidFill>
        <a:effectLst/>
      </p:bgPr>
    </p:bg>
    <p:spTree>
      <p:nvGrpSpPr>
        <p:cNvPr id="1" name="Shape 331"/>
        <p:cNvGrpSpPr/>
        <p:nvPr/>
      </p:nvGrpSpPr>
      <p:grpSpPr>
        <a:xfrm>
          <a:off x="0" y="0"/>
          <a:ext cx="0" cy="0"/>
          <a:chOff x="0" y="0"/>
          <a:chExt cx="0" cy="0"/>
        </a:xfrm>
      </p:grpSpPr>
      <p:grpSp>
        <p:nvGrpSpPr>
          <p:cNvPr id="332" name="Google Shape;332;p40"/>
          <p:cNvGrpSpPr/>
          <p:nvPr/>
        </p:nvGrpSpPr>
        <p:grpSpPr>
          <a:xfrm>
            <a:off x="2634251" y="723909"/>
            <a:ext cx="250407" cy="316688"/>
            <a:chOff x="584925" y="238125"/>
            <a:chExt cx="415200" cy="525100"/>
          </a:xfrm>
        </p:grpSpPr>
        <p:sp>
          <p:nvSpPr>
            <p:cNvPr id="333" name="Google Shape;333;p40"/>
            <p:cNvSpPr/>
            <p:nvPr/>
          </p:nvSpPr>
          <p:spPr>
            <a:xfrm>
              <a:off x="621550" y="299175"/>
              <a:ext cx="378575" cy="464050"/>
            </a:xfrm>
            <a:custGeom>
              <a:avLst/>
              <a:gdLst/>
              <a:ahLst/>
              <a:cxnLst/>
              <a:rect l="l" t="t" r="r" b="b"/>
              <a:pathLst>
                <a:path w="15143" h="18562" extrusionOk="0">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633750" y="2381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40"/>
            <p:cNvSpPr/>
            <p:nvPr/>
          </p:nvSpPr>
          <p:spPr>
            <a:xfrm>
              <a:off x="716800"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40"/>
            <p:cNvSpPr/>
            <p:nvPr/>
          </p:nvSpPr>
          <p:spPr>
            <a:xfrm>
              <a:off x="799825" y="238125"/>
              <a:ext cx="29350" cy="63500"/>
            </a:xfrm>
            <a:custGeom>
              <a:avLst/>
              <a:gdLst/>
              <a:ahLst/>
              <a:cxnLst/>
              <a:rect l="l" t="t" r="r" b="b"/>
              <a:pathLst>
                <a:path w="1174" h="2540" extrusionOk="0">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40"/>
            <p:cNvSpPr/>
            <p:nvPr/>
          </p:nvSpPr>
          <p:spPr>
            <a:xfrm>
              <a:off x="882875" y="238125"/>
              <a:ext cx="29325" cy="63500"/>
            </a:xfrm>
            <a:custGeom>
              <a:avLst/>
              <a:gdLst/>
              <a:ahLst/>
              <a:cxnLst/>
              <a:rect l="l" t="t" r="r" b="b"/>
              <a:pathLst>
                <a:path w="1173" h="2540" extrusionOk="0">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40"/>
            <p:cNvSpPr/>
            <p:nvPr/>
          </p:nvSpPr>
          <p:spPr>
            <a:xfrm>
              <a:off x="584925" y="261325"/>
              <a:ext cx="378575" cy="464050"/>
            </a:xfrm>
            <a:custGeom>
              <a:avLst/>
              <a:gdLst/>
              <a:ahLst/>
              <a:cxnLst/>
              <a:rect l="l" t="t" r="r" b="b"/>
              <a:pathLst>
                <a:path w="15143" h="18562" extrusionOk="0">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9" name="Google Shape;339;p40"/>
          <p:cNvGrpSpPr/>
          <p:nvPr/>
        </p:nvGrpSpPr>
        <p:grpSpPr>
          <a:xfrm>
            <a:off x="3031935" y="769926"/>
            <a:ext cx="268093" cy="223177"/>
            <a:chOff x="1244325" y="314425"/>
            <a:chExt cx="444525" cy="370050"/>
          </a:xfrm>
        </p:grpSpPr>
        <p:sp>
          <p:nvSpPr>
            <p:cNvPr id="340" name="Google Shape;340;p40"/>
            <p:cNvSpPr/>
            <p:nvPr/>
          </p:nvSpPr>
          <p:spPr>
            <a:xfrm>
              <a:off x="1388425" y="463425"/>
              <a:ext cx="143525" cy="143500"/>
            </a:xfrm>
            <a:custGeom>
              <a:avLst/>
              <a:gdLst/>
              <a:ahLst/>
              <a:cxnLst/>
              <a:rect l="l" t="t" r="r" b="b"/>
              <a:pathLst>
                <a:path w="5741" h="5740" extrusionOk="0">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40"/>
            <p:cNvSpPr/>
            <p:nvPr/>
          </p:nvSpPr>
          <p:spPr>
            <a:xfrm>
              <a:off x="1244325" y="314425"/>
              <a:ext cx="444525" cy="370050"/>
            </a:xfrm>
            <a:custGeom>
              <a:avLst/>
              <a:gdLst/>
              <a:ahLst/>
              <a:cxnLst/>
              <a:rect l="l" t="t" r="r" b="b"/>
              <a:pathLst>
                <a:path w="17781" h="14802" extrusionOk="0">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2" name="Google Shape;342;p40"/>
          <p:cNvGrpSpPr/>
          <p:nvPr/>
        </p:nvGrpSpPr>
        <p:grpSpPr>
          <a:xfrm>
            <a:off x="3444365" y="768825"/>
            <a:ext cx="256318" cy="225378"/>
            <a:chOff x="1928175" y="312600"/>
            <a:chExt cx="425000" cy="373700"/>
          </a:xfrm>
        </p:grpSpPr>
        <p:sp>
          <p:nvSpPr>
            <p:cNvPr id="343" name="Google Shape;343;p40"/>
            <p:cNvSpPr/>
            <p:nvPr/>
          </p:nvSpPr>
          <p:spPr>
            <a:xfrm>
              <a:off x="1928175" y="312600"/>
              <a:ext cx="425000" cy="373700"/>
            </a:xfrm>
            <a:custGeom>
              <a:avLst/>
              <a:gdLst/>
              <a:ahLst/>
              <a:cxnLst/>
              <a:rect l="l" t="t" r="r" b="b"/>
              <a:pathLst>
                <a:path w="17000" h="14948" extrusionOk="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40"/>
            <p:cNvSpPr/>
            <p:nvPr/>
          </p:nvSpPr>
          <p:spPr>
            <a:xfrm>
              <a:off x="1964825" y="349250"/>
              <a:ext cx="351700" cy="300425"/>
            </a:xfrm>
            <a:custGeom>
              <a:avLst/>
              <a:gdLst/>
              <a:ahLst/>
              <a:cxnLst/>
              <a:rect l="l" t="t" r="r" b="b"/>
              <a:pathLst>
                <a:path w="14068" h="12017" extrusionOk="0">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5" name="Google Shape;345;p40"/>
          <p:cNvSpPr/>
          <p:nvPr/>
        </p:nvSpPr>
        <p:spPr>
          <a:xfrm>
            <a:off x="3874050" y="760723"/>
            <a:ext cx="209909" cy="241572"/>
          </a:xfrm>
          <a:custGeom>
            <a:avLst/>
            <a:gdLst/>
            <a:ahLst/>
            <a:cxnLst/>
            <a:rect l="l" t="t" r="r" b="b"/>
            <a:pathLst>
              <a:path w="13922" h="16022" extrusionOk="0">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0"/>
          <p:cNvSpPr/>
          <p:nvPr/>
        </p:nvSpPr>
        <p:spPr>
          <a:xfrm>
            <a:off x="4294924" y="761462"/>
            <a:ext cx="181201" cy="240094"/>
          </a:xfrm>
          <a:custGeom>
            <a:avLst/>
            <a:gdLst/>
            <a:ahLst/>
            <a:cxnLst/>
            <a:rect l="l" t="t" r="r" b="b"/>
            <a:pathLst>
              <a:path w="12018" h="15924" extrusionOk="0">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7" name="Google Shape;347;p40"/>
          <p:cNvGrpSpPr/>
          <p:nvPr/>
        </p:nvGrpSpPr>
        <p:grpSpPr>
          <a:xfrm>
            <a:off x="4644821" y="757050"/>
            <a:ext cx="294614" cy="248945"/>
            <a:chOff x="3918650" y="293075"/>
            <a:chExt cx="488500" cy="412775"/>
          </a:xfrm>
        </p:grpSpPr>
        <p:sp>
          <p:nvSpPr>
            <p:cNvPr id="348" name="Google Shape;348;p40"/>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40"/>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40"/>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40"/>
          <p:cNvGrpSpPr/>
          <p:nvPr/>
        </p:nvGrpSpPr>
        <p:grpSpPr>
          <a:xfrm>
            <a:off x="5077500" y="738263"/>
            <a:ext cx="242326" cy="286503"/>
            <a:chOff x="4636075" y="261925"/>
            <a:chExt cx="401800" cy="475050"/>
          </a:xfrm>
        </p:grpSpPr>
        <p:sp>
          <p:nvSpPr>
            <p:cNvPr id="352" name="Google Shape;352;p40"/>
            <p:cNvSpPr/>
            <p:nvPr/>
          </p:nvSpPr>
          <p:spPr>
            <a:xfrm>
              <a:off x="4665400" y="326650"/>
              <a:ext cx="372475" cy="97100"/>
            </a:xfrm>
            <a:custGeom>
              <a:avLst/>
              <a:gdLst/>
              <a:ahLst/>
              <a:cxnLst/>
              <a:rect l="l" t="t" r="r" b="b"/>
              <a:pathLst>
                <a:path w="14899" h="3884" extrusionOk="0">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40"/>
            <p:cNvSpPr/>
            <p:nvPr/>
          </p:nvSpPr>
          <p:spPr>
            <a:xfrm>
              <a:off x="4636075" y="438375"/>
              <a:ext cx="372475" cy="97125"/>
            </a:xfrm>
            <a:custGeom>
              <a:avLst/>
              <a:gdLst/>
              <a:ahLst/>
              <a:cxnLst/>
              <a:rect l="l" t="t" r="r" b="b"/>
              <a:pathLst>
                <a:path w="14899" h="3885" extrusionOk="0">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40"/>
            <p:cNvSpPr/>
            <p:nvPr/>
          </p:nvSpPr>
          <p:spPr>
            <a:xfrm>
              <a:off x="4814975" y="261925"/>
              <a:ext cx="44000" cy="50100"/>
            </a:xfrm>
            <a:custGeom>
              <a:avLst/>
              <a:gdLst/>
              <a:ahLst/>
              <a:cxnLst/>
              <a:rect l="l" t="t" r="r" b="b"/>
              <a:pathLst>
                <a:path w="1760" h="2004" extrusionOk="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40"/>
            <p:cNvSpPr/>
            <p:nvPr/>
          </p:nvSpPr>
          <p:spPr>
            <a:xfrm>
              <a:off x="4814975" y="550125"/>
              <a:ext cx="44000" cy="186850"/>
            </a:xfrm>
            <a:custGeom>
              <a:avLst/>
              <a:gdLst/>
              <a:ahLst/>
              <a:cxnLst/>
              <a:rect l="l" t="t" r="r" b="b"/>
              <a:pathLst>
                <a:path w="1760" h="7474" extrusionOk="0">
                  <a:moveTo>
                    <a:pt x="1" y="0"/>
                  </a:moveTo>
                  <a:lnTo>
                    <a:pt x="1" y="7474"/>
                  </a:lnTo>
                  <a:lnTo>
                    <a:pt x="1759" y="7474"/>
                  </a:lnTo>
                  <a:lnTo>
                    <a:pt x="175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40"/>
          <p:cNvSpPr/>
          <p:nvPr/>
        </p:nvSpPr>
        <p:spPr>
          <a:xfrm>
            <a:off x="5466255" y="760346"/>
            <a:ext cx="277667" cy="242326"/>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7" name="Google Shape;357;p40"/>
          <p:cNvGrpSpPr/>
          <p:nvPr/>
        </p:nvGrpSpPr>
        <p:grpSpPr>
          <a:xfrm>
            <a:off x="5890207" y="762206"/>
            <a:ext cx="243049" cy="238255"/>
            <a:chOff x="5983625" y="301625"/>
            <a:chExt cx="403000" cy="395050"/>
          </a:xfrm>
        </p:grpSpPr>
        <p:sp>
          <p:nvSpPr>
            <p:cNvPr id="358" name="Google Shape;358;p40"/>
            <p:cNvSpPr/>
            <p:nvPr/>
          </p:nvSpPr>
          <p:spPr>
            <a:xfrm>
              <a:off x="5983625" y="319925"/>
              <a:ext cx="403000" cy="67200"/>
            </a:xfrm>
            <a:custGeom>
              <a:avLst/>
              <a:gdLst/>
              <a:ahLst/>
              <a:cxnLst/>
              <a:rect l="l" t="t" r="r" b="b"/>
              <a:pathLst>
                <a:path w="16120" h="2688" extrusionOk="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40"/>
            <p:cNvSpPr/>
            <p:nvPr/>
          </p:nvSpPr>
          <p:spPr>
            <a:xfrm>
              <a:off x="5983625" y="664900"/>
              <a:ext cx="403000" cy="31775"/>
            </a:xfrm>
            <a:custGeom>
              <a:avLst/>
              <a:gdLst/>
              <a:ahLst/>
              <a:cxnLst/>
              <a:rect l="l" t="t" r="r" b="b"/>
              <a:pathLst>
                <a:path w="16120" h="1271" extrusionOk="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40"/>
            <p:cNvSpPr/>
            <p:nvPr/>
          </p:nvSpPr>
          <p:spPr>
            <a:xfrm>
              <a:off x="6041025" y="301625"/>
              <a:ext cx="29325" cy="63500"/>
            </a:xfrm>
            <a:custGeom>
              <a:avLst/>
              <a:gdLst/>
              <a:ahLst/>
              <a:cxnLst/>
              <a:rect l="l" t="t" r="r" b="b"/>
              <a:pathLst>
                <a:path w="1173" h="2540" extrusionOk="0">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40"/>
            <p:cNvSpPr/>
            <p:nvPr/>
          </p:nvSpPr>
          <p:spPr>
            <a:xfrm>
              <a:off x="6297450" y="301625"/>
              <a:ext cx="29350" cy="63500"/>
            </a:xfrm>
            <a:custGeom>
              <a:avLst/>
              <a:gdLst/>
              <a:ahLst/>
              <a:cxnLst/>
              <a:rect l="l" t="t" r="r" b="b"/>
              <a:pathLst>
                <a:path w="1174" h="2540" extrusionOk="0">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40"/>
            <p:cNvSpPr/>
            <p:nvPr/>
          </p:nvSpPr>
          <p:spPr>
            <a:xfrm>
              <a:off x="6097200" y="509200"/>
              <a:ext cx="50700" cy="53775"/>
            </a:xfrm>
            <a:custGeom>
              <a:avLst/>
              <a:gdLst/>
              <a:ahLst/>
              <a:cxnLst/>
              <a:rect l="l" t="t" r="r" b="b"/>
              <a:pathLst>
                <a:path w="2028" h="2151" extrusionOk="0">
                  <a:moveTo>
                    <a:pt x="0" y="1"/>
                  </a:moveTo>
                  <a:lnTo>
                    <a:pt x="0" y="2150"/>
                  </a:lnTo>
                  <a:lnTo>
                    <a:pt x="2027" y="2150"/>
                  </a:lnTo>
                  <a:lnTo>
                    <a:pt x="202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40"/>
            <p:cNvSpPr/>
            <p:nvPr/>
          </p:nvSpPr>
          <p:spPr>
            <a:xfrm>
              <a:off x="6097200" y="448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40"/>
            <p:cNvSpPr/>
            <p:nvPr/>
          </p:nvSpPr>
          <p:spPr>
            <a:xfrm>
              <a:off x="6097200" y="575150"/>
              <a:ext cx="50700" cy="48875"/>
            </a:xfrm>
            <a:custGeom>
              <a:avLst/>
              <a:gdLst/>
              <a:ahLst/>
              <a:cxnLst/>
              <a:rect l="l" t="t" r="r" b="b"/>
              <a:pathLst>
                <a:path w="2028" h="1955" extrusionOk="0">
                  <a:moveTo>
                    <a:pt x="0" y="1"/>
                  </a:moveTo>
                  <a:lnTo>
                    <a:pt x="0" y="1954"/>
                  </a:lnTo>
                  <a:lnTo>
                    <a:pt x="2027" y="1954"/>
                  </a:lnTo>
                  <a:lnTo>
                    <a:pt x="202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40"/>
            <p:cNvSpPr/>
            <p:nvPr/>
          </p:nvSpPr>
          <p:spPr>
            <a:xfrm>
              <a:off x="6160075" y="575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40"/>
            <p:cNvSpPr/>
            <p:nvPr/>
          </p:nvSpPr>
          <p:spPr>
            <a:xfrm>
              <a:off x="603430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40"/>
            <p:cNvSpPr/>
            <p:nvPr/>
          </p:nvSpPr>
          <p:spPr>
            <a:xfrm>
              <a:off x="603430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40"/>
            <p:cNvSpPr/>
            <p:nvPr/>
          </p:nvSpPr>
          <p:spPr>
            <a:xfrm>
              <a:off x="603430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40"/>
            <p:cNvSpPr/>
            <p:nvPr/>
          </p:nvSpPr>
          <p:spPr>
            <a:xfrm>
              <a:off x="6160075" y="509200"/>
              <a:ext cx="50100" cy="53775"/>
            </a:xfrm>
            <a:custGeom>
              <a:avLst/>
              <a:gdLst/>
              <a:ahLst/>
              <a:cxnLst/>
              <a:rect l="l" t="t" r="r" b="b"/>
              <a:pathLst>
                <a:path w="2004" h="2151" extrusionOk="0">
                  <a:moveTo>
                    <a:pt x="1" y="1"/>
                  </a:moveTo>
                  <a:lnTo>
                    <a:pt x="1" y="2150"/>
                  </a:lnTo>
                  <a:lnTo>
                    <a:pt x="2003" y="2150"/>
                  </a:lnTo>
                  <a:lnTo>
                    <a:pt x="200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40"/>
            <p:cNvSpPr/>
            <p:nvPr/>
          </p:nvSpPr>
          <p:spPr>
            <a:xfrm>
              <a:off x="5983625" y="399300"/>
              <a:ext cx="403000" cy="272950"/>
            </a:xfrm>
            <a:custGeom>
              <a:avLst/>
              <a:gdLst/>
              <a:ahLst/>
              <a:cxnLst/>
              <a:rect l="l" t="t" r="r" b="b"/>
              <a:pathLst>
                <a:path w="16120" h="10918" extrusionOk="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40"/>
            <p:cNvSpPr/>
            <p:nvPr/>
          </p:nvSpPr>
          <p:spPr>
            <a:xfrm>
              <a:off x="6285250" y="575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40"/>
            <p:cNvSpPr/>
            <p:nvPr/>
          </p:nvSpPr>
          <p:spPr>
            <a:xfrm>
              <a:off x="6285250" y="509200"/>
              <a:ext cx="50700" cy="53775"/>
            </a:xfrm>
            <a:custGeom>
              <a:avLst/>
              <a:gdLst/>
              <a:ahLst/>
              <a:cxnLst/>
              <a:rect l="l" t="t" r="r" b="b"/>
              <a:pathLst>
                <a:path w="2028" h="2151" extrusionOk="0">
                  <a:moveTo>
                    <a:pt x="0" y="1"/>
                  </a:moveTo>
                  <a:lnTo>
                    <a:pt x="0" y="2150"/>
                  </a:lnTo>
                  <a:lnTo>
                    <a:pt x="2028" y="2150"/>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40"/>
            <p:cNvSpPr/>
            <p:nvPr/>
          </p:nvSpPr>
          <p:spPr>
            <a:xfrm>
              <a:off x="6285250" y="448150"/>
              <a:ext cx="50700" cy="48875"/>
            </a:xfrm>
            <a:custGeom>
              <a:avLst/>
              <a:gdLst/>
              <a:ahLst/>
              <a:cxnLst/>
              <a:rect l="l" t="t" r="r" b="b"/>
              <a:pathLst>
                <a:path w="2028" h="1955" extrusionOk="0">
                  <a:moveTo>
                    <a:pt x="0" y="1"/>
                  </a:moveTo>
                  <a:lnTo>
                    <a:pt x="0"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40"/>
            <p:cNvSpPr/>
            <p:nvPr/>
          </p:nvSpPr>
          <p:spPr>
            <a:xfrm>
              <a:off x="6222350" y="575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40"/>
            <p:cNvSpPr/>
            <p:nvPr/>
          </p:nvSpPr>
          <p:spPr>
            <a:xfrm>
              <a:off x="6160075" y="448150"/>
              <a:ext cx="50100" cy="48875"/>
            </a:xfrm>
            <a:custGeom>
              <a:avLst/>
              <a:gdLst/>
              <a:ahLst/>
              <a:cxnLst/>
              <a:rect l="l" t="t" r="r" b="b"/>
              <a:pathLst>
                <a:path w="2004" h="1955" extrusionOk="0">
                  <a:moveTo>
                    <a:pt x="1" y="1"/>
                  </a:moveTo>
                  <a:lnTo>
                    <a:pt x="1" y="1954"/>
                  </a:lnTo>
                  <a:lnTo>
                    <a:pt x="2003" y="1954"/>
                  </a:lnTo>
                  <a:lnTo>
                    <a:pt x="200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40"/>
            <p:cNvSpPr/>
            <p:nvPr/>
          </p:nvSpPr>
          <p:spPr>
            <a:xfrm>
              <a:off x="6222350" y="509200"/>
              <a:ext cx="50700" cy="53775"/>
            </a:xfrm>
            <a:custGeom>
              <a:avLst/>
              <a:gdLst/>
              <a:ahLst/>
              <a:cxnLst/>
              <a:rect l="l" t="t" r="r" b="b"/>
              <a:pathLst>
                <a:path w="2028" h="2151" extrusionOk="0">
                  <a:moveTo>
                    <a:pt x="1" y="1"/>
                  </a:moveTo>
                  <a:lnTo>
                    <a:pt x="1" y="2150"/>
                  </a:lnTo>
                  <a:lnTo>
                    <a:pt x="2028" y="2150"/>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0"/>
            <p:cNvSpPr/>
            <p:nvPr/>
          </p:nvSpPr>
          <p:spPr>
            <a:xfrm>
              <a:off x="6222350" y="448150"/>
              <a:ext cx="50700" cy="48875"/>
            </a:xfrm>
            <a:custGeom>
              <a:avLst/>
              <a:gdLst/>
              <a:ahLst/>
              <a:cxnLst/>
              <a:rect l="l" t="t" r="r" b="b"/>
              <a:pathLst>
                <a:path w="2028" h="1955" extrusionOk="0">
                  <a:moveTo>
                    <a:pt x="1" y="1"/>
                  </a:moveTo>
                  <a:lnTo>
                    <a:pt x="1" y="1954"/>
                  </a:lnTo>
                  <a:lnTo>
                    <a:pt x="2028" y="1954"/>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 name="Google Shape;378;p40"/>
          <p:cNvGrpSpPr/>
          <p:nvPr/>
        </p:nvGrpSpPr>
        <p:grpSpPr>
          <a:xfrm>
            <a:off x="6298581" y="760352"/>
            <a:ext cx="239370" cy="239009"/>
            <a:chOff x="6660750" y="298550"/>
            <a:chExt cx="396900" cy="396300"/>
          </a:xfrm>
        </p:grpSpPr>
        <p:sp>
          <p:nvSpPr>
            <p:cNvPr id="379" name="Google Shape;379;p40"/>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0"/>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 name="Google Shape;381;p40"/>
          <p:cNvGrpSpPr/>
          <p:nvPr/>
        </p:nvGrpSpPr>
        <p:grpSpPr>
          <a:xfrm>
            <a:off x="2634251" y="1136701"/>
            <a:ext cx="250407" cy="303073"/>
            <a:chOff x="584925" y="922575"/>
            <a:chExt cx="415200" cy="502525"/>
          </a:xfrm>
        </p:grpSpPr>
        <p:sp>
          <p:nvSpPr>
            <p:cNvPr id="382" name="Google Shape;382;p40"/>
            <p:cNvSpPr/>
            <p:nvPr/>
          </p:nvSpPr>
          <p:spPr>
            <a:xfrm>
              <a:off x="584925" y="961025"/>
              <a:ext cx="378575" cy="464075"/>
            </a:xfrm>
            <a:custGeom>
              <a:avLst/>
              <a:gdLst/>
              <a:ahLst/>
              <a:cxnLst/>
              <a:rect l="l" t="t" r="r" b="b"/>
              <a:pathLst>
                <a:path w="15143" h="18563" extrusionOk="0">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0"/>
            <p:cNvSpPr/>
            <p:nvPr/>
          </p:nvSpPr>
          <p:spPr>
            <a:xfrm>
              <a:off x="621550" y="922575"/>
              <a:ext cx="378575" cy="464050"/>
            </a:xfrm>
            <a:custGeom>
              <a:avLst/>
              <a:gdLst/>
              <a:ahLst/>
              <a:cxnLst/>
              <a:rect l="l" t="t" r="r" b="b"/>
              <a:pathLst>
                <a:path w="15143" h="18562" extrusionOk="0">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0"/>
            <p:cNvSpPr/>
            <p:nvPr/>
          </p:nvSpPr>
          <p:spPr>
            <a:xfrm>
              <a:off x="915850" y="922575"/>
              <a:ext cx="84275" cy="84275"/>
            </a:xfrm>
            <a:custGeom>
              <a:avLst/>
              <a:gdLst/>
              <a:ahLst/>
              <a:cxnLst/>
              <a:rect l="l" t="t" r="r" b="b"/>
              <a:pathLst>
                <a:path w="3371" h="3371" extrusionOk="0">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 name="Google Shape;385;p40"/>
          <p:cNvGrpSpPr/>
          <p:nvPr/>
        </p:nvGrpSpPr>
        <p:grpSpPr>
          <a:xfrm>
            <a:off x="3033413" y="1129705"/>
            <a:ext cx="265153" cy="315964"/>
            <a:chOff x="1246775" y="910975"/>
            <a:chExt cx="439650" cy="523900"/>
          </a:xfrm>
        </p:grpSpPr>
        <p:sp>
          <p:nvSpPr>
            <p:cNvPr id="386" name="Google Shape;386;p40"/>
            <p:cNvSpPr/>
            <p:nvPr/>
          </p:nvSpPr>
          <p:spPr>
            <a:xfrm>
              <a:off x="1246775" y="970800"/>
              <a:ext cx="378575" cy="464075"/>
            </a:xfrm>
            <a:custGeom>
              <a:avLst/>
              <a:gdLst/>
              <a:ahLst/>
              <a:cxnLst/>
              <a:rect l="l" t="t" r="r" b="b"/>
              <a:pathLst>
                <a:path w="15143" h="18563" extrusionOk="0">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p:cNvSpPr/>
            <p:nvPr/>
          </p:nvSpPr>
          <p:spPr>
            <a:xfrm>
              <a:off x="1307825" y="910975"/>
              <a:ext cx="378600" cy="464050"/>
            </a:xfrm>
            <a:custGeom>
              <a:avLst/>
              <a:gdLst/>
              <a:ahLst/>
              <a:cxnLst/>
              <a:rect l="l" t="t" r="r" b="b"/>
              <a:pathLst>
                <a:path w="15144" h="18562" extrusionOk="0">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p:cNvSpPr/>
            <p:nvPr/>
          </p:nvSpPr>
          <p:spPr>
            <a:xfrm>
              <a:off x="1602125" y="910975"/>
              <a:ext cx="84300" cy="84275"/>
            </a:xfrm>
            <a:custGeom>
              <a:avLst/>
              <a:gdLst/>
              <a:ahLst/>
              <a:cxnLst/>
              <a:rect l="l" t="t" r="r" b="b"/>
              <a:pathLst>
                <a:path w="3372" h="3371" extrusionOk="0">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40"/>
          <p:cNvGrpSpPr/>
          <p:nvPr/>
        </p:nvGrpSpPr>
        <p:grpSpPr>
          <a:xfrm>
            <a:off x="3443265" y="1180516"/>
            <a:ext cx="258519" cy="215065"/>
            <a:chOff x="1926350" y="995225"/>
            <a:chExt cx="428650" cy="356600"/>
          </a:xfrm>
        </p:grpSpPr>
        <p:sp>
          <p:nvSpPr>
            <p:cNvPr id="390" name="Google Shape;390;p40"/>
            <p:cNvSpPr/>
            <p:nvPr/>
          </p:nvSpPr>
          <p:spPr>
            <a:xfrm>
              <a:off x="1926350" y="1298075"/>
              <a:ext cx="208225" cy="53750"/>
            </a:xfrm>
            <a:custGeom>
              <a:avLst/>
              <a:gdLst/>
              <a:ahLst/>
              <a:cxnLst/>
              <a:rect l="l" t="t" r="r" b="b"/>
              <a:pathLst>
                <a:path w="8329" h="2150" extrusionOk="0">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0"/>
            <p:cNvSpPr/>
            <p:nvPr/>
          </p:nvSpPr>
          <p:spPr>
            <a:xfrm>
              <a:off x="2146775" y="1298075"/>
              <a:ext cx="208225" cy="53750"/>
            </a:xfrm>
            <a:custGeom>
              <a:avLst/>
              <a:gdLst/>
              <a:ahLst/>
              <a:cxnLst/>
              <a:rect l="l" t="t" r="r" b="b"/>
              <a:pathLst>
                <a:path w="8329" h="2150" extrusionOk="0">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0"/>
            <p:cNvSpPr/>
            <p:nvPr/>
          </p:nvSpPr>
          <p:spPr>
            <a:xfrm>
              <a:off x="1926350" y="995225"/>
              <a:ext cx="208225" cy="332175"/>
            </a:xfrm>
            <a:custGeom>
              <a:avLst/>
              <a:gdLst/>
              <a:ahLst/>
              <a:cxnLst/>
              <a:rect l="l" t="t" r="r" b="b"/>
              <a:pathLst>
                <a:path w="8329" h="13287" extrusionOk="0">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0"/>
            <p:cNvSpPr/>
            <p:nvPr/>
          </p:nvSpPr>
          <p:spPr>
            <a:xfrm>
              <a:off x="2146775" y="995225"/>
              <a:ext cx="208225" cy="332175"/>
            </a:xfrm>
            <a:custGeom>
              <a:avLst/>
              <a:gdLst/>
              <a:ahLst/>
              <a:cxnLst/>
              <a:rect l="l" t="t" r="r" b="b"/>
              <a:pathLst>
                <a:path w="8329" h="13287" extrusionOk="0">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4" name="Google Shape;394;p40"/>
          <p:cNvSpPr/>
          <p:nvPr/>
        </p:nvSpPr>
        <p:spPr>
          <a:xfrm>
            <a:off x="3852686" y="1162451"/>
            <a:ext cx="252639" cy="251161"/>
          </a:xfrm>
          <a:custGeom>
            <a:avLst/>
            <a:gdLst/>
            <a:ahLst/>
            <a:cxnLst/>
            <a:rect l="l" t="t" r="r" b="b"/>
            <a:pathLst>
              <a:path w="16756" h="16658" extrusionOk="0">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0"/>
          <p:cNvSpPr/>
          <p:nvPr/>
        </p:nvSpPr>
        <p:spPr>
          <a:xfrm>
            <a:off x="4259584" y="1174980"/>
            <a:ext cx="251885" cy="226117"/>
          </a:xfrm>
          <a:custGeom>
            <a:avLst/>
            <a:gdLst/>
            <a:ahLst/>
            <a:cxnLst/>
            <a:rect l="l" t="t" r="r" b="b"/>
            <a:pathLst>
              <a:path w="16706" h="14997" extrusionOk="0">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0"/>
          <p:cNvSpPr/>
          <p:nvPr/>
        </p:nvSpPr>
        <p:spPr>
          <a:xfrm>
            <a:off x="4669783" y="1176820"/>
            <a:ext cx="244527" cy="222423"/>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0"/>
          <p:cNvSpPr/>
          <p:nvPr/>
        </p:nvSpPr>
        <p:spPr>
          <a:xfrm>
            <a:off x="5084400" y="1179021"/>
            <a:ext cx="228334" cy="21802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8" name="Google Shape;398;p40"/>
          <p:cNvGrpSpPr/>
          <p:nvPr/>
        </p:nvGrpSpPr>
        <p:grpSpPr>
          <a:xfrm>
            <a:off x="5479255" y="1164323"/>
            <a:ext cx="251885" cy="252247"/>
            <a:chOff x="5302225" y="968375"/>
            <a:chExt cx="417650" cy="418250"/>
          </a:xfrm>
        </p:grpSpPr>
        <p:sp>
          <p:nvSpPr>
            <p:cNvPr id="399" name="Google Shape;399;p40"/>
            <p:cNvSpPr/>
            <p:nvPr/>
          </p:nvSpPr>
          <p:spPr>
            <a:xfrm>
              <a:off x="5333350" y="991575"/>
              <a:ext cx="152075" cy="155100"/>
            </a:xfrm>
            <a:custGeom>
              <a:avLst/>
              <a:gdLst/>
              <a:ahLst/>
              <a:cxnLst/>
              <a:rect l="l" t="t" r="r" b="b"/>
              <a:pathLst>
                <a:path w="6083" h="6204" extrusionOk="0">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0"/>
            <p:cNvSpPr/>
            <p:nvPr/>
          </p:nvSpPr>
          <p:spPr>
            <a:xfrm>
              <a:off x="5302225" y="968375"/>
              <a:ext cx="417650" cy="418250"/>
            </a:xfrm>
            <a:custGeom>
              <a:avLst/>
              <a:gdLst/>
              <a:ahLst/>
              <a:cxnLst/>
              <a:rect l="l" t="t" r="r" b="b"/>
              <a:pathLst>
                <a:path w="16706" h="16730" extrusionOk="0">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 name="Google Shape;401;p40"/>
          <p:cNvGrpSpPr/>
          <p:nvPr/>
        </p:nvGrpSpPr>
        <p:grpSpPr>
          <a:xfrm>
            <a:off x="5855589" y="1135962"/>
            <a:ext cx="312285" cy="304173"/>
            <a:chOff x="5926225" y="921350"/>
            <a:chExt cx="517800" cy="504350"/>
          </a:xfrm>
        </p:grpSpPr>
        <p:sp>
          <p:nvSpPr>
            <p:cNvPr id="402" name="Google Shape;402;p40"/>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0"/>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4" name="Google Shape;404;p40"/>
          <p:cNvGrpSpPr/>
          <p:nvPr/>
        </p:nvGrpSpPr>
        <p:grpSpPr>
          <a:xfrm>
            <a:off x="6272437" y="1141857"/>
            <a:ext cx="291659" cy="292398"/>
            <a:chOff x="6617400" y="931125"/>
            <a:chExt cx="483600" cy="484825"/>
          </a:xfrm>
        </p:grpSpPr>
        <p:sp>
          <p:nvSpPr>
            <p:cNvPr id="405" name="Google Shape;405;p40"/>
            <p:cNvSpPr/>
            <p:nvPr/>
          </p:nvSpPr>
          <p:spPr>
            <a:xfrm>
              <a:off x="6843925" y="1183900"/>
              <a:ext cx="121525" cy="232050"/>
            </a:xfrm>
            <a:custGeom>
              <a:avLst/>
              <a:gdLst/>
              <a:ahLst/>
              <a:cxnLst/>
              <a:rect l="l" t="t" r="r" b="b"/>
              <a:pathLst>
                <a:path w="4861" h="9282" extrusionOk="0">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0"/>
            <p:cNvSpPr/>
            <p:nvPr/>
          </p:nvSpPr>
          <p:spPr>
            <a:xfrm>
              <a:off x="6617400" y="931125"/>
              <a:ext cx="483600" cy="259500"/>
            </a:xfrm>
            <a:custGeom>
              <a:avLst/>
              <a:gdLst/>
              <a:ahLst/>
              <a:cxnLst/>
              <a:rect l="l" t="t" r="r" b="b"/>
              <a:pathLst>
                <a:path w="19344" h="10380" extrusionOk="0">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 name="Google Shape;407;p40"/>
          <p:cNvGrpSpPr/>
          <p:nvPr/>
        </p:nvGrpSpPr>
        <p:grpSpPr>
          <a:xfrm>
            <a:off x="2618782" y="1595886"/>
            <a:ext cx="281346" cy="197395"/>
            <a:chOff x="559275" y="1683950"/>
            <a:chExt cx="466500" cy="327300"/>
          </a:xfrm>
        </p:grpSpPr>
        <p:sp>
          <p:nvSpPr>
            <p:cNvPr id="408" name="Google Shape;408;p40"/>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0"/>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 name="Google Shape;410;p40"/>
          <p:cNvGrpSpPr/>
          <p:nvPr/>
        </p:nvGrpSpPr>
        <p:grpSpPr>
          <a:xfrm>
            <a:off x="3025316" y="1556866"/>
            <a:ext cx="281346" cy="275451"/>
            <a:chOff x="1233350" y="1619250"/>
            <a:chExt cx="466500" cy="456725"/>
          </a:xfrm>
        </p:grpSpPr>
        <p:sp>
          <p:nvSpPr>
            <p:cNvPr id="411" name="Google Shape;411;p40"/>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0"/>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0"/>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0"/>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40"/>
          <p:cNvGrpSpPr/>
          <p:nvPr/>
        </p:nvGrpSpPr>
        <p:grpSpPr>
          <a:xfrm>
            <a:off x="3440686" y="1562746"/>
            <a:ext cx="263675" cy="263675"/>
            <a:chOff x="1922075" y="1629000"/>
            <a:chExt cx="437200" cy="437200"/>
          </a:xfrm>
        </p:grpSpPr>
        <p:sp>
          <p:nvSpPr>
            <p:cNvPr id="416" name="Google Shape;416;p40"/>
            <p:cNvSpPr/>
            <p:nvPr/>
          </p:nvSpPr>
          <p:spPr>
            <a:xfrm>
              <a:off x="2208425" y="1629000"/>
              <a:ext cx="150850" cy="150850"/>
            </a:xfrm>
            <a:custGeom>
              <a:avLst/>
              <a:gdLst/>
              <a:ahLst/>
              <a:cxnLst/>
              <a:rect l="l" t="t" r="r" b="b"/>
              <a:pathLst>
                <a:path w="6034" h="6034" extrusionOk="0">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0"/>
            <p:cNvSpPr/>
            <p:nvPr/>
          </p:nvSpPr>
          <p:spPr>
            <a:xfrm>
              <a:off x="1922075" y="1686400"/>
              <a:ext cx="379800" cy="379800"/>
            </a:xfrm>
            <a:custGeom>
              <a:avLst/>
              <a:gdLst/>
              <a:ahLst/>
              <a:cxnLst/>
              <a:rect l="l" t="t" r="r" b="b"/>
              <a:pathLst>
                <a:path w="15192" h="15192" extrusionOk="0">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 name="Google Shape;418;p40"/>
          <p:cNvGrpSpPr/>
          <p:nvPr/>
        </p:nvGrpSpPr>
        <p:grpSpPr>
          <a:xfrm>
            <a:off x="3846120" y="1561645"/>
            <a:ext cx="265877" cy="265877"/>
            <a:chOff x="2594325" y="1627175"/>
            <a:chExt cx="440850" cy="440850"/>
          </a:xfrm>
        </p:grpSpPr>
        <p:sp>
          <p:nvSpPr>
            <p:cNvPr id="419" name="Google Shape;419;p40"/>
            <p:cNvSpPr/>
            <p:nvPr/>
          </p:nvSpPr>
          <p:spPr>
            <a:xfrm>
              <a:off x="2594325" y="1890950"/>
              <a:ext cx="177075" cy="177075"/>
            </a:xfrm>
            <a:custGeom>
              <a:avLst/>
              <a:gdLst/>
              <a:ahLst/>
              <a:cxnLst/>
              <a:rect l="l" t="t" r="r" b="b"/>
              <a:pathLst>
                <a:path w="7083" h="7083" extrusionOk="0">
                  <a:moveTo>
                    <a:pt x="5544" y="0"/>
                  </a:moveTo>
                  <a:lnTo>
                    <a:pt x="538" y="5984"/>
                  </a:lnTo>
                  <a:lnTo>
                    <a:pt x="0" y="7083"/>
                  </a:lnTo>
                  <a:lnTo>
                    <a:pt x="1099" y="6546"/>
                  </a:lnTo>
                  <a:lnTo>
                    <a:pt x="7083" y="1539"/>
                  </a:lnTo>
                  <a:lnTo>
                    <a:pt x="554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0"/>
            <p:cNvSpPr/>
            <p:nvPr/>
          </p:nvSpPr>
          <p:spPr>
            <a:xfrm>
              <a:off x="2858700" y="1627175"/>
              <a:ext cx="176475" cy="176475"/>
            </a:xfrm>
            <a:custGeom>
              <a:avLst/>
              <a:gdLst/>
              <a:ahLst/>
              <a:cxnLst/>
              <a:rect l="l" t="t" r="r" b="b"/>
              <a:pathLst>
                <a:path w="7059" h="7059" extrusionOk="0">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0"/>
            <p:cNvSpPr/>
            <p:nvPr/>
          </p:nvSpPr>
          <p:spPr>
            <a:xfrm>
              <a:off x="2663325" y="1702275"/>
              <a:ext cx="296750" cy="296775"/>
            </a:xfrm>
            <a:custGeom>
              <a:avLst/>
              <a:gdLst/>
              <a:ahLst/>
              <a:cxnLst/>
              <a:rect l="l" t="t" r="r" b="b"/>
              <a:pathLst>
                <a:path w="11870" h="11871" extrusionOk="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40"/>
          <p:cNvSpPr/>
          <p:nvPr/>
        </p:nvSpPr>
        <p:spPr>
          <a:xfrm>
            <a:off x="4264363" y="1573407"/>
            <a:ext cx="242326" cy="242311"/>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3" name="Google Shape;423;p40"/>
          <p:cNvGrpSpPr/>
          <p:nvPr/>
        </p:nvGrpSpPr>
        <p:grpSpPr>
          <a:xfrm>
            <a:off x="4684233" y="1541758"/>
            <a:ext cx="215789" cy="305651"/>
            <a:chOff x="3984000" y="1594200"/>
            <a:chExt cx="357800" cy="506800"/>
          </a:xfrm>
        </p:grpSpPr>
        <p:sp>
          <p:nvSpPr>
            <p:cNvPr id="424" name="Google Shape;424;p40"/>
            <p:cNvSpPr/>
            <p:nvPr/>
          </p:nvSpPr>
          <p:spPr>
            <a:xfrm>
              <a:off x="3984000" y="1597875"/>
              <a:ext cx="44575" cy="503125"/>
            </a:xfrm>
            <a:custGeom>
              <a:avLst/>
              <a:gdLst/>
              <a:ahLst/>
              <a:cxnLst/>
              <a:rect l="l" t="t" r="r" b="b"/>
              <a:pathLst>
                <a:path w="1783" h="20125" extrusionOk="0">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0"/>
            <p:cNvSpPr/>
            <p:nvPr/>
          </p:nvSpPr>
          <p:spPr>
            <a:xfrm>
              <a:off x="4041375" y="1594200"/>
              <a:ext cx="300425" cy="229600"/>
            </a:xfrm>
            <a:custGeom>
              <a:avLst/>
              <a:gdLst/>
              <a:ahLst/>
              <a:cxnLst/>
              <a:rect l="l" t="t" r="r" b="b"/>
              <a:pathLst>
                <a:path w="12017" h="9184" extrusionOk="0">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 name="Google Shape;426;p40"/>
          <p:cNvGrpSpPr/>
          <p:nvPr/>
        </p:nvGrpSpPr>
        <p:grpSpPr>
          <a:xfrm>
            <a:off x="5056512" y="1607300"/>
            <a:ext cx="284301" cy="174567"/>
            <a:chOff x="4601275" y="1702875"/>
            <a:chExt cx="471400" cy="289450"/>
          </a:xfrm>
        </p:grpSpPr>
        <p:sp>
          <p:nvSpPr>
            <p:cNvPr id="427" name="Google Shape;427;p40"/>
            <p:cNvSpPr/>
            <p:nvPr/>
          </p:nvSpPr>
          <p:spPr>
            <a:xfrm>
              <a:off x="4816200" y="1702875"/>
              <a:ext cx="41550" cy="41550"/>
            </a:xfrm>
            <a:custGeom>
              <a:avLst/>
              <a:gdLst/>
              <a:ahLst/>
              <a:cxnLst/>
              <a:rect l="l" t="t" r="r" b="b"/>
              <a:pathLst>
                <a:path w="1662" h="1662" extrusionOk="0">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0"/>
            <p:cNvSpPr/>
            <p:nvPr/>
          </p:nvSpPr>
          <p:spPr>
            <a:xfrm>
              <a:off x="5031125" y="1757225"/>
              <a:ext cx="41550" cy="41550"/>
            </a:xfrm>
            <a:custGeom>
              <a:avLst/>
              <a:gdLst/>
              <a:ahLst/>
              <a:cxnLst/>
              <a:rect l="l" t="t" r="r" b="b"/>
              <a:pathLst>
                <a:path w="1662" h="1662" extrusionOk="0">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0"/>
            <p:cNvSpPr/>
            <p:nvPr/>
          </p:nvSpPr>
          <p:spPr>
            <a:xfrm>
              <a:off x="4634875" y="1756000"/>
              <a:ext cx="404225" cy="178325"/>
            </a:xfrm>
            <a:custGeom>
              <a:avLst/>
              <a:gdLst/>
              <a:ahLst/>
              <a:cxnLst/>
              <a:rect l="l" t="t" r="r" b="b"/>
              <a:pathLst>
                <a:path w="16169" h="7133" extrusionOk="0">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0"/>
            <p:cNvSpPr/>
            <p:nvPr/>
          </p:nvSpPr>
          <p:spPr>
            <a:xfrm>
              <a:off x="4601275" y="1757225"/>
              <a:ext cx="41550" cy="41550"/>
            </a:xfrm>
            <a:custGeom>
              <a:avLst/>
              <a:gdLst/>
              <a:ahLst/>
              <a:cxnLst/>
              <a:rect l="l" t="t" r="r" b="b"/>
              <a:pathLst>
                <a:path w="1662" h="1662" extrusionOk="0">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0"/>
            <p:cNvSpPr/>
            <p:nvPr/>
          </p:nvSpPr>
          <p:spPr>
            <a:xfrm>
              <a:off x="4673325" y="1947725"/>
              <a:ext cx="327300" cy="44600"/>
            </a:xfrm>
            <a:custGeom>
              <a:avLst/>
              <a:gdLst/>
              <a:ahLst/>
              <a:cxnLst/>
              <a:rect l="l" t="t" r="r" b="b"/>
              <a:pathLst>
                <a:path w="13092" h="1784" extrusionOk="0">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 name="Google Shape;432;p40"/>
          <p:cNvGrpSpPr/>
          <p:nvPr/>
        </p:nvGrpSpPr>
        <p:grpSpPr>
          <a:xfrm>
            <a:off x="5476677" y="1564585"/>
            <a:ext cx="257041" cy="259996"/>
            <a:chOff x="5297950" y="1632050"/>
            <a:chExt cx="426200" cy="431100"/>
          </a:xfrm>
        </p:grpSpPr>
        <p:sp>
          <p:nvSpPr>
            <p:cNvPr id="433" name="Google Shape;433;p40"/>
            <p:cNvSpPr/>
            <p:nvPr/>
          </p:nvSpPr>
          <p:spPr>
            <a:xfrm>
              <a:off x="5404800" y="1936125"/>
              <a:ext cx="212500" cy="127025"/>
            </a:xfrm>
            <a:custGeom>
              <a:avLst/>
              <a:gdLst/>
              <a:ahLst/>
              <a:cxnLst/>
              <a:rect l="l" t="t" r="r" b="b"/>
              <a:pathLst>
                <a:path w="8500" h="5081" extrusionOk="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0"/>
            <p:cNvSpPr/>
            <p:nvPr/>
          </p:nvSpPr>
          <p:spPr>
            <a:xfrm>
              <a:off x="5297950" y="1632050"/>
              <a:ext cx="426200" cy="294950"/>
            </a:xfrm>
            <a:custGeom>
              <a:avLst/>
              <a:gdLst/>
              <a:ahLst/>
              <a:cxnLst/>
              <a:rect l="l" t="t" r="r" b="b"/>
              <a:pathLst>
                <a:path w="17048" h="11798" extrusionOk="0">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 name="Google Shape;435;p40"/>
          <p:cNvGrpSpPr/>
          <p:nvPr/>
        </p:nvGrpSpPr>
        <p:grpSpPr>
          <a:xfrm>
            <a:off x="5882472" y="1556866"/>
            <a:ext cx="258519" cy="275451"/>
            <a:chOff x="5970800" y="1619250"/>
            <a:chExt cx="428650" cy="456725"/>
          </a:xfrm>
        </p:grpSpPr>
        <p:sp>
          <p:nvSpPr>
            <p:cNvPr id="436" name="Google Shape;436;p40"/>
            <p:cNvSpPr/>
            <p:nvPr/>
          </p:nvSpPr>
          <p:spPr>
            <a:xfrm>
              <a:off x="5970800" y="1674200"/>
              <a:ext cx="377975" cy="377950"/>
            </a:xfrm>
            <a:custGeom>
              <a:avLst/>
              <a:gdLst/>
              <a:ahLst/>
              <a:cxnLst/>
              <a:rect l="l" t="t" r="r" b="b"/>
              <a:pathLst>
                <a:path w="15119" h="15118" extrusionOk="0">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0"/>
            <p:cNvSpPr/>
            <p:nvPr/>
          </p:nvSpPr>
          <p:spPr>
            <a:xfrm>
              <a:off x="6068500" y="1771875"/>
              <a:ext cx="182575" cy="182600"/>
            </a:xfrm>
            <a:custGeom>
              <a:avLst/>
              <a:gdLst/>
              <a:ahLst/>
              <a:cxnLst/>
              <a:rect l="l" t="t" r="r" b="b"/>
              <a:pathLst>
                <a:path w="7303" h="7304" extrusionOk="0">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0"/>
            <p:cNvSpPr/>
            <p:nvPr/>
          </p:nvSpPr>
          <p:spPr>
            <a:xfrm>
              <a:off x="5981175" y="2005125"/>
              <a:ext cx="75125" cy="70850"/>
            </a:xfrm>
            <a:custGeom>
              <a:avLst/>
              <a:gdLst/>
              <a:ahLst/>
              <a:cxnLst/>
              <a:rect l="l" t="t" r="r" b="b"/>
              <a:pathLst>
                <a:path w="3005" h="2834" extrusionOk="0">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0"/>
            <p:cNvSpPr/>
            <p:nvPr/>
          </p:nvSpPr>
          <p:spPr>
            <a:xfrm>
              <a:off x="6263875" y="2005125"/>
              <a:ext cx="74525" cy="70850"/>
            </a:xfrm>
            <a:custGeom>
              <a:avLst/>
              <a:gdLst/>
              <a:ahLst/>
              <a:cxnLst/>
              <a:rect l="l" t="t" r="r" b="b"/>
              <a:pathLst>
                <a:path w="2981" h="2834" extrusionOk="0">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0"/>
            <p:cNvSpPr/>
            <p:nvPr/>
          </p:nvSpPr>
          <p:spPr>
            <a:xfrm>
              <a:off x="6147875" y="1619250"/>
              <a:ext cx="251575" cy="255850"/>
            </a:xfrm>
            <a:custGeom>
              <a:avLst/>
              <a:gdLst/>
              <a:ahLst/>
              <a:cxnLst/>
              <a:rect l="l" t="t" r="r" b="b"/>
              <a:pathLst>
                <a:path w="10063" h="10234" extrusionOk="0">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 name="Google Shape;441;p40"/>
          <p:cNvGrpSpPr/>
          <p:nvPr/>
        </p:nvGrpSpPr>
        <p:grpSpPr>
          <a:xfrm>
            <a:off x="6277232" y="1553549"/>
            <a:ext cx="289805" cy="264399"/>
            <a:chOff x="6625350" y="1613750"/>
            <a:chExt cx="480525" cy="438400"/>
          </a:xfrm>
        </p:grpSpPr>
        <p:sp>
          <p:nvSpPr>
            <p:cNvPr id="442" name="Google Shape;442;p40"/>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0"/>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0"/>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0"/>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0"/>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 name="Google Shape;447;p40"/>
          <p:cNvGrpSpPr/>
          <p:nvPr/>
        </p:nvGrpSpPr>
        <p:grpSpPr>
          <a:xfrm>
            <a:off x="2650083" y="1983649"/>
            <a:ext cx="218744" cy="234953"/>
            <a:chOff x="611175" y="2326900"/>
            <a:chExt cx="362700" cy="389575"/>
          </a:xfrm>
        </p:grpSpPr>
        <p:sp>
          <p:nvSpPr>
            <p:cNvPr id="448" name="Google Shape;448;p40"/>
            <p:cNvSpPr/>
            <p:nvPr/>
          </p:nvSpPr>
          <p:spPr>
            <a:xfrm>
              <a:off x="611175" y="2326900"/>
              <a:ext cx="362700" cy="389575"/>
            </a:xfrm>
            <a:custGeom>
              <a:avLst/>
              <a:gdLst/>
              <a:ahLst/>
              <a:cxnLst/>
              <a:rect l="l" t="t" r="r" b="b"/>
              <a:pathLst>
                <a:path w="14508" h="15583" extrusionOk="0">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0"/>
            <p:cNvSpPr/>
            <p:nvPr/>
          </p:nvSpPr>
          <p:spPr>
            <a:xfrm>
              <a:off x="794950" y="2500900"/>
              <a:ext cx="24450" cy="23850"/>
            </a:xfrm>
            <a:custGeom>
              <a:avLst/>
              <a:gdLst/>
              <a:ahLst/>
              <a:cxnLst/>
              <a:rect l="l" t="t" r="r" b="b"/>
              <a:pathLst>
                <a:path w="978" h="954" extrusionOk="0">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0"/>
            <p:cNvSpPr/>
            <p:nvPr/>
          </p:nvSpPr>
          <p:spPr>
            <a:xfrm>
              <a:off x="754650" y="2381250"/>
              <a:ext cx="75750" cy="14050"/>
            </a:xfrm>
            <a:custGeom>
              <a:avLst/>
              <a:gdLst/>
              <a:ahLst/>
              <a:cxnLst/>
              <a:rect l="l" t="t" r="r" b="b"/>
              <a:pathLst>
                <a:path w="3030" h="562" extrusionOk="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0"/>
            <p:cNvSpPr/>
            <p:nvPr/>
          </p:nvSpPr>
          <p:spPr>
            <a:xfrm>
              <a:off x="765025" y="2453900"/>
              <a:ext cx="31175" cy="31150"/>
            </a:xfrm>
            <a:custGeom>
              <a:avLst/>
              <a:gdLst/>
              <a:ahLst/>
              <a:cxnLst/>
              <a:rect l="l" t="t" r="r" b="b"/>
              <a:pathLst>
                <a:path w="1247" h="1246" extrusionOk="0">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2" name="Google Shape;452;p40"/>
          <p:cNvSpPr/>
          <p:nvPr/>
        </p:nvSpPr>
        <p:spPr>
          <a:xfrm>
            <a:off x="3050696" y="1985810"/>
            <a:ext cx="230535" cy="230535"/>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0"/>
          <p:cNvSpPr/>
          <p:nvPr/>
        </p:nvSpPr>
        <p:spPr>
          <a:xfrm>
            <a:off x="3457216" y="1985810"/>
            <a:ext cx="230535" cy="230535"/>
          </a:xfrm>
          <a:custGeom>
            <a:avLst/>
            <a:gdLst/>
            <a:ahLst/>
            <a:cxnLst/>
            <a:rect l="l" t="t" r="r" b="b"/>
            <a:pathLst>
              <a:path w="15290" h="15290" extrusionOk="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0"/>
          <p:cNvSpPr/>
          <p:nvPr/>
        </p:nvSpPr>
        <p:spPr>
          <a:xfrm>
            <a:off x="3863738" y="1985810"/>
            <a:ext cx="230535" cy="230535"/>
          </a:xfrm>
          <a:custGeom>
            <a:avLst/>
            <a:gdLst/>
            <a:ahLst/>
            <a:cxnLst/>
            <a:rect l="l" t="t" r="r" b="b"/>
            <a:pathLst>
              <a:path w="15290" h="15290" extrusionOk="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55" name="Google Shape;455;p40"/>
          <p:cNvGrpSpPr/>
          <p:nvPr/>
        </p:nvGrpSpPr>
        <p:grpSpPr>
          <a:xfrm>
            <a:off x="4324092" y="1946091"/>
            <a:ext cx="123002" cy="307129"/>
            <a:chOff x="3386850" y="2264625"/>
            <a:chExt cx="203950" cy="509250"/>
          </a:xfrm>
        </p:grpSpPr>
        <p:sp>
          <p:nvSpPr>
            <p:cNvPr id="456" name="Google Shape;456;p40"/>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0"/>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8" name="Google Shape;458;p40"/>
          <p:cNvGrpSpPr/>
          <p:nvPr/>
        </p:nvGrpSpPr>
        <p:grpSpPr>
          <a:xfrm>
            <a:off x="5148213" y="1985127"/>
            <a:ext cx="100899" cy="229057"/>
            <a:chOff x="4753325" y="2329350"/>
            <a:chExt cx="167300" cy="379800"/>
          </a:xfrm>
        </p:grpSpPr>
        <p:sp>
          <p:nvSpPr>
            <p:cNvPr id="459" name="Google Shape;459;p40"/>
            <p:cNvSpPr/>
            <p:nvPr/>
          </p:nvSpPr>
          <p:spPr>
            <a:xfrm>
              <a:off x="4753325" y="2424600"/>
              <a:ext cx="167300" cy="284550"/>
            </a:xfrm>
            <a:custGeom>
              <a:avLst/>
              <a:gdLst/>
              <a:ahLst/>
              <a:cxnLst/>
              <a:rect l="l" t="t" r="r" b="b"/>
              <a:pathLst>
                <a:path w="6692" h="11382" extrusionOk="0">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0"/>
            <p:cNvSpPr/>
            <p:nvPr/>
          </p:nvSpPr>
          <p:spPr>
            <a:xfrm>
              <a:off x="4798500" y="2329350"/>
              <a:ext cx="76950" cy="84275"/>
            </a:xfrm>
            <a:custGeom>
              <a:avLst/>
              <a:gdLst/>
              <a:ahLst/>
              <a:cxnLst/>
              <a:rect l="l" t="t" r="r" b="b"/>
              <a:pathLst>
                <a:path w="3078" h="3371" extrusionOk="0">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40"/>
          <p:cNvGrpSpPr/>
          <p:nvPr/>
        </p:nvGrpSpPr>
        <p:grpSpPr>
          <a:xfrm>
            <a:off x="4739824" y="1947554"/>
            <a:ext cx="104608" cy="304189"/>
            <a:chOff x="4076175" y="2267050"/>
            <a:chExt cx="173450" cy="504375"/>
          </a:xfrm>
        </p:grpSpPr>
        <p:sp>
          <p:nvSpPr>
            <p:cNvPr id="462" name="Google Shape;462;p40"/>
            <p:cNvSpPr/>
            <p:nvPr/>
          </p:nvSpPr>
          <p:spPr>
            <a:xfrm>
              <a:off x="4122600" y="2267050"/>
              <a:ext cx="80600" cy="91625"/>
            </a:xfrm>
            <a:custGeom>
              <a:avLst/>
              <a:gdLst/>
              <a:ahLst/>
              <a:cxnLst/>
              <a:rect l="l" t="t" r="r" b="b"/>
              <a:pathLst>
                <a:path w="3224" h="3665" extrusionOk="0">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0"/>
            <p:cNvSpPr/>
            <p:nvPr/>
          </p:nvSpPr>
          <p:spPr>
            <a:xfrm>
              <a:off x="4076175" y="2370250"/>
              <a:ext cx="173450" cy="401175"/>
            </a:xfrm>
            <a:custGeom>
              <a:avLst/>
              <a:gdLst/>
              <a:ahLst/>
              <a:cxnLst/>
              <a:rect l="l" t="t" r="r" b="b"/>
              <a:pathLst>
                <a:path w="6938" h="16047" extrusionOk="0">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4" name="Google Shape;464;p40"/>
          <p:cNvSpPr/>
          <p:nvPr/>
        </p:nvSpPr>
        <p:spPr>
          <a:xfrm>
            <a:off x="5489820" y="1979553"/>
            <a:ext cx="230535" cy="243049"/>
          </a:xfrm>
          <a:custGeom>
            <a:avLst/>
            <a:gdLst/>
            <a:ahLst/>
            <a:cxnLst/>
            <a:rect l="l" t="t" r="r" b="b"/>
            <a:pathLst>
              <a:path w="15290" h="16120" extrusionOk="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5" name="Google Shape;465;p40"/>
          <p:cNvGrpSpPr/>
          <p:nvPr/>
        </p:nvGrpSpPr>
        <p:grpSpPr>
          <a:xfrm>
            <a:off x="5885051" y="1984011"/>
            <a:ext cx="253362" cy="234214"/>
            <a:chOff x="5975075" y="2327500"/>
            <a:chExt cx="420100" cy="388350"/>
          </a:xfrm>
        </p:grpSpPr>
        <p:sp>
          <p:nvSpPr>
            <p:cNvPr id="466" name="Google Shape;466;p40"/>
            <p:cNvSpPr/>
            <p:nvPr/>
          </p:nvSpPr>
          <p:spPr>
            <a:xfrm>
              <a:off x="5975075" y="2474650"/>
              <a:ext cx="98325" cy="220450"/>
            </a:xfrm>
            <a:custGeom>
              <a:avLst/>
              <a:gdLst/>
              <a:ahLst/>
              <a:cxnLst/>
              <a:rect l="l" t="t" r="r" b="b"/>
              <a:pathLst>
                <a:path w="3933" h="8818" extrusionOk="0">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0"/>
            <p:cNvSpPr/>
            <p:nvPr/>
          </p:nvSpPr>
          <p:spPr>
            <a:xfrm>
              <a:off x="6088025" y="2327500"/>
              <a:ext cx="307150" cy="388350"/>
            </a:xfrm>
            <a:custGeom>
              <a:avLst/>
              <a:gdLst/>
              <a:ahLst/>
              <a:cxnLst/>
              <a:rect l="l" t="t" r="r" b="b"/>
              <a:pathLst>
                <a:path w="12286" h="15534" extrusionOk="0">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68;p40"/>
          <p:cNvGrpSpPr/>
          <p:nvPr/>
        </p:nvGrpSpPr>
        <p:grpSpPr>
          <a:xfrm>
            <a:off x="6340557" y="1977015"/>
            <a:ext cx="155419" cy="253362"/>
            <a:chOff x="6730350" y="2315900"/>
            <a:chExt cx="257700" cy="420100"/>
          </a:xfrm>
        </p:grpSpPr>
        <p:sp>
          <p:nvSpPr>
            <p:cNvPr id="469" name="Google Shape;469;p40"/>
            <p:cNvSpPr/>
            <p:nvPr/>
          </p:nvSpPr>
          <p:spPr>
            <a:xfrm>
              <a:off x="6807900" y="26712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0"/>
            <p:cNvSpPr/>
            <p:nvPr/>
          </p:nvSpPr>
          <p:spPr>
            <a:xfrm>
              <a:off x="6807900" y="2636450"/>
              <a:ext cx="102600" cy="22625"/>
            </a:xfrm>
            <a:custGeom>
              <a:avLst/>
              <a:gdLst/>
              <a:ahLst/>
              <a:cxnLst/>
              <a:rect l="l" t="t" r="r" b="b"/>
              <a:pathLst>
                <a:path w="4104" h="905" extrusionOk="0">
                  <a:moveTo>
                    <a:pt x="1" y="1"/>
                  </a:moveTo>
                  <a:lnTo>
                    <a:pt x="1" y="905"/>
                  </a:lnTo>
                  <a:lnTo>
                    <a:pt x="4104" y="905"/>
                  </a:lnTo>
                  <a:lnTo>
                    <a:pt x="410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0"/>
            <p:cNvSpPr/>
            <p:nvPr/>
          </p:nvSpPr>
          <p:spPr>
            <a:xfrm>
              <a:off x="6807900" y="2706075"/>
              <a:ext cx="102600" cy="29925"/>
            </a:xfrm>
            <a:custGeom>
              <a:avLst/>
              <a:gdLst/>
              <a:ahLst/>
              <a:cxnLst/>
              <a:rect l="l" t="t" r="r" b="b"/>
              <a:pathLst>
                <a:path w="4104" h="1197" extrusionOk="0">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0"/>
            <p:cNvSpPr/>
            <p:nvPr/>
          </p:nvSpPr>
          <p:spPr>
            <a:xfrm>
              <a:off x="6811575" y="2463675"/>
              <a:ext cx="95275" cy="160600"/>
            </a:xfrm>
            <a:custGeom>
              <a:avLst/>
              <a:gdLst/>
              <a:ahLst/>
              <a:cxnLst/>
              <a:rect l="l" t="t" r="r" b="b"/>
              <a:pathLst>
                <a:path w="3811" h="6424" extrusionOk="0">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0"/>
            <p:cNvSpPr/>
            <p:nvPr/>
          </p:nvSpPr>
          <p:spPr>
            <a:xfrm>
              <a:off x="6730350" y="2315900"/>
              <a:ext cx="257700" cy="308375"/>
            </a:xfrm>
            <a:custGeom>
              <a:avLst/>
              <a:gdLst/>
              <a:ahLst/>
              <a:cxnLst/>
              <a:rect l="l" t="t" r="r" b="b"/>
              <a:pathLst>
                <a:path w="10308" h="12335" extrusionOk="0">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40"/>
          <p:cNvGrpSpPr/>
          <p:nvPr/>
        </p:nvGrpSpPr>
        <p:grpSpPr>
          <a:xfrm>
            <a:off x="2720042" y="2364040"/>
            <a:ext cx="78825" cy="287241"/>
            <a:chOff x="727175" y="2957625"/>
            <a:chExt cx="130700" cy="476275"/>
          </a:xfrm>
        </p:grpSpPr>
        <p:sp>
          <p:nvSpPr>
            <p:cNvPr id="475" name="Google Shape;475;p40"/>
            <p:cNvSpPr/>
            <p:nvPr/>
          </p:nvSpPr>
          <p:spPr>
            <a:xfrm>
              <a:off x="727175" y="2957625"/>
              <a:ext cx="130700" cy="476275"/>
            </a:xfrm>
            <a:custGeom>
              <a:avLst/>
              <a:gdLst/>
              <a:ahLst/>
              <a:cxnLst/>
              <a:rect l="l" t="t" r="r" b="b"/>
              <a:pathLst>
                <a:path w="5228" h="19051" extrusionOk="0">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0"/>
            <p:cNvSpPr/>
            <p:nvPr/>
          </p:nvSpPr>
          <p:spPr>
            <a:xfrm>
              <a:off x="751600" y="3090125"/>
              <a:ext cx="81850" cy="319350"/>
            </a:xfrm>
            <a:custGeom>
              <a:avLst/>
              <a:gdLst/>
              <a:ahLst/>
              <a:cxnLst/>
              <a:rect l="l" t="t" r="r" b="b"/>
              <a:pathLst>
                <a:path w="3274" h="12774" extrusionOk="0">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7" name="Google Shape;477;p40"/>
          <p:cNvSpPr/>
          <p:nvPr/>
        </p:nvSpPr>
        <p:spPr>
          <a:xfrm>
            <a:off x="3451698" y="2352574"/>
            <a:ext cx="241572" cy="310069"/>
          </a:xfrm>
          <a:custGeom>
            <a:avLst/>
            <a:gdLst/>
            <a:ahLst/>
            <a:cxnLst/>
            <a:rect l="l" t="t" r="r" b="b"/>
            <a:pathLst>
              <a:path w="16022" h="20565" extrusionOk="0">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0"/>
          <p:cNvSpPr/>
          <p:nvPr/>
        </p:nvSpPr>
        <p:spPr>
          <a:xfrm>
            <a:off x="3076477" y="2352574"/>
            <a:ext cx="178970" cy="310069"/>
          </a:xfrm>
          <a:custGeom>
            <a:avLst/>
            <a:gdLst/>
            <a:ahLst/>
            <a:cxnLst/>
            <a:rect l="l" t="t" r="r" b="b"/>
            <a:pathLst>
              <a:path w="11870" h="20565" extrusionOk="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9" name="Google Shape;479;p40"/>
          <p:cNvGrpSpPr/>
          <p:nvPr/>
        </p:nvGrpSpPr>
        <p:grpSpPr>
          <a:xfrm>
            <a:off x="3839486" y="2373237"/>
            <a:ext cx="279145" cy="268832"/>
            <a:chOff x="2583325" y="2972875"/>
            <a:chExt cx="462850" cy="445750"/>
          </a:xfrm>
        </p:grpSpPr>
        <p:sp>
          <p:nvSpPr>
            <p:cNvPr id="480" name="Google Shape;480;p40"/>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0"/>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 name="Google Shape;482;p40"/>
          <p:cNvGrpSpPr/>
          <p:nvPr/>
        </p:nvGrpSpPr>
        <p:grpSpPr>
          <a:xfrm>
            <a:off x="4236447" y="2413388"/>
            <a:ext cx="298293" cy="188544"/>
            <a:chOff x="3241525" y="3039450"/>
            <a:chExt cx="494600" cy="312625"/>
          </a:xfrm>
        </p:grpSpPr>
        <p:sp>
          <p:nvSpPr>
            <p:cNvPr id="483" name="Google Shape;483;p40"/>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0"/>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5" name="Google Shape;485;p40"/>
          <p:cNvSpPr/>
          <p:nvPr/>
        </p:nvSpPr>
        <p:spPr>
          <a:xfrm>
            <a:off x="5070409" y="2379456"/>
            <a:ext cx="256318" cy="256302"/>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86" name="Google Shape;486;p40"/>
          <p:cNvGrpSpPr/>
          <p:nvPr/>
        </p:nvGrpSpPr>
        <p:grpSpPr>
          <a:xfrm>
            <a:off x="5450894" y="2393501"/>
            <a:ext cx="308606" cy="228319"/>
            <a:chOff x="5255200" y="3006475"/>
            <a:chExt cx="511700" cy="378575"/>
          </a:xfrm>
        </p:grpSpPr>
        <p:sp>
          <p:nvSpPr>
            <p:cNvPr id="487" name="Google Shape;487;p40"/>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0"/>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 name="Google Shape;489;p40"/>
          <p:cNvGrpSpPr/>
          <p:nvPr/>
        </p:nvGrpSpPr>
        <p:grpSpPr>
          <a:xfrm>
            <a:off x="4667286" y="2380248"/>
            <a:ext cx="249683" cy="254825"/>
            <a:chOff x="3955900" y="2984500"/>
            <a:chExt cx="414000" cy="422525"/>
          </a:xfrm>
        </p:grpSpPr>
        <p:sp>
          <p:nvSpPr>
            <p:cNvPr id="490" name="Google Shape;490;p40"/>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0"/>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0"/>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40"/>
          <p:cNvSpPr/>
          <p:nvPr/>
        </p:nvSpPr>
        <p:spPr>
          <a:xfrm>
            <a:off x="2621348" y="2804388"/>
            <a:ext cx="279130" cy="219483"/>
          </a:xfrm>
          <a:custGeom>
            <a:avLst/>
            <a:gdLst/>
            <a:ahLst/>
            <a:cxnLst/>
            <a:rect l="l" t="t" r="r" b="b"/>
            <a:pathLst>
              <a:path w="18513" h="14557" extrusionOk="0">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0"/>
          <p:cNvSpPr/>
          <p:nvPr/>
        </p:nvSpPr>
        <p:spPr>
          <a:xfrm>
            <a:off x="5914388" y="2367666"/>
            <a:ext cx="194439" cy="279884"/>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5" name="Google Shape;495;p40"/>
          <p:cNvGrpSpPr/>
          <p:nvPr/>
        </p:nvGrpSpPr>
        <p:grpSpPr>
          <a:xfrm>
            <a:off x="6322886" y="2376554"/>
            <a:ext cx="190761" cy="271048"/>
            <a:chOff x="6701050" y="2978375"/>
            <a:chExt cx="316300" cy="449425"/>
          </a:xfrm>
        </p:grpSpPr>
        <p:sp>
          <p:nvSpPr>
            <p:cNvPr id="496" name="Google Shape;496;p40"/>
            <p:cNvSpPr/>
            <p:nvPr/>
          </p:nvSpPr>
          <p:spPr>
            <a:xfrm>
              <a:off x="6701050" y="2978375"/>
              <a:ext cx="316300" cy="78175"/>
            </a:xfrm>
            <a:custGeom>
              <a:avLst/>
              <a:gdLst/>
              <a:ahLst/>
              <a:cxnLst/>
              <a:rect l="l" t="t" r="r" b="b"/>
              <a:pathLst>
                <a:path w="12652" h="3127" extrusionOk="0">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0"/>
            <p:cNvSpPr/>
            <p:nvPr/>
          </p:nvSpPr>
          <p:spPr>
            <a:xfrm>
              <a:off x="6713875" y="3068750"/>
              <a:ext cx="290650" cy="359050"/>
            </a:xfrm>
            <a:custGeom>
              <a:avLst/>
              <a:gdLst/>
              <a:ahLst/>
              <a:cxnLst/>
              <a:rect l="l" t="t" r="r" b="b"/>
              <a:pathLst>
                <a:path w="11626" h="14362" extrusionOk="0">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 name="Google Shape;498;p40"/>
          <p:cNvGrpSpPr/>
          <p:nvPr/>
        </p:nvGrpSpPr>
        <p:grpSpPr>
          <a:xfrm>
            <a:off x="3030096" y="2822863"/>
            <a:ext cx="271787" cy="182664"/>
            <a:chOff x="1241275" y="3718400"/>
            <a:chExt cx="450650" cy="302875"/>
          </a:xfrm>
        </p:grpSpPr>
        <p:sp>
          <p:nvSpPr>
            <p:cNvPr id="499" name="Google Shape;499;p40"/>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40"/>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40"/>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40"/>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 name="Google Shape;503;p40"/>
          <p:cNvGrpSpPr/>
          <p:nvPr/>
        </p:nvGrpSpPr>
        <p:grpSpPr>
          <a:xfrm>
            <a:off x="3440325" y="2808871"/>
            <a:ext cx="264399" cy="211010"/>
            <a:chOff x="1921475" y="3695200"/>
            <a:chExt cx="438400" cy="349875"/>
          </a:xfrm>
        </p:grpSpPr>
        <p:sp>
          <p:nvSpPr>
            <p:cNvPr id="504" name="Google Shape;504;p40"/>
            <p:cNvSpPr/>
            <p:nvPr/>
          </p:nvSpPr>
          <p:spPr>
            <a:xfrm>
              <a:off x="2246900" y="3992550"/>
              <a:ext cx="52525" cy="52525"/>
            </a:xfrm>
            <a:custGeom>
              <a:avLst/>
              <a:gdLst/>
              <a:ahLst/>
              <a:cxnLst/>
              <a:rect l="l" t="t" r="r" b="b"/>
              <a:pathLst>
                <a:path w="2101"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40"/>
            <p:cNvSpPr/>
            <p:nvPr/>
          </p:nvSpPr>
          <p:spPr>
            <a:xfrm>
              <a:off x="2033800" y="3992550"/>
              <a:ext cx="52550" cy="52525"/>
            </a:xfrm>
            <a:custGeom>
              <a:avLst/>
              <a:gdLst/>
              <a:ahLst/>
              <a:cxnLst/>
              <a:rect l="l" t="t" r="r" b="b"/>
              <a:pathLst>
                <a:path w="2102" h="2101" extrusionOk="0">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40"/>
            <p:cNvSpPr/>
            <p:nvPr/>
          </p:nvSpPr>
          <p:spPr>
            <a:xfrm>
              <a:off x="1921475" y="3695200"/>
              <a:ext cx="438400" cy="297975"/>
            </a:xfrm>
            <a:custGeom>
              <a:avLst/>
              <a:gdLst/>
              <a:ahLst/>
              <a:cxnLst/>
              <a:rect l="l" t="t" r="r" b="b"/>
              <a:pathLst>
                <a:path w="17536" h="11919" extrusionOk="0">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40"/>
          <p:cNvGrpSpPr/>
          <p:nvPr/>
        </p:nvGrpSpPr>
        <p:grpSpPr>
          <a:xfrm>
            <a:off x="3849437" y="2805554"/>
            <a:ext cx="259243" cy="217282"/>
            <a:chOff x="2599825" y="3689700"/>
            <a:chExt cx="429850" cy="360275"/>
          </a:xfrm>
        </p:grpSpPr>
        <p:sp>
          <p:nvSpPr>
            <p:cNvPr id="508" name="Google Shape;508;p40"/>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40"/>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 name="Google Shape;510;p40"/>
          <p:cNvGrpSpPr/>
          <p:nvPr/>
        </p:nvGrpSpPr>
        <p:grpSpPr>
          <a:xfrm>
            <a:off x="4268486" y="2783089"/>
            <a:ext cx="234214" cy="244527"/>
            <a:chOff x="3294650" y="3652450"/>
            <a:chExt cx="388350" cy="405450"/>
          </a:xfrm>
        </p:grpSpPr>
        <p:sp>
          <p:nvSpPr>
            <p:cNvPr id="511" name="Google Shape;511;p40"/>
            <p:cNvSpPr/>
            <p:nvPr/>
          </p:nvSpPr>
          <p:spPr>
            <a:xfrm>
              <a:off x="3294650" y="3681775"/>
              <a:ext cx="376150" cy="376125"/>
            </a:xfrm>
            <a:custGeom>
              <a:avLst/>
              <a:gdLst/>
              <a:ahLst/>
              <a:cxnLst/>
              <a:rect l="l" t="t" r="r" b="b"/>
              <a:pathLst>
                <a:path w="15046" h="15045" extrusionOk="0">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40"/>
            <p:cNvSpPr/>
            <p:nvPr/>
          </p:nvSpPr>
          <p:spPr>
            <a:xfrm>
              <a:off x="3494925" y="3760525"/>
              <a:ext cx="188075" cy="97100"/>
            </a:xfrm>
            <a:custGeom>
              <a:avLst/>
              <a:gdLst/>
              <a:ahLst/>
              <a:cxnLst/>
              <a:rect l="l" t="t" r="r" b="b"/>
              <a:pathLst>
                <a:path w="7523" h="3884" extrusionOk="0">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40"/>
            <p:cNvSpPr/>
            <p:nvPr/>
          </p:nvSpPr>
          <p:spPr>
            <a:xfrm>
              <a:off x="3494925" y="3652450"/>
              <a:ext cx="161200" cy="188100"/>
            </a:xfrm>
            <a:custGeom>
              <a:avLst/>
              <a:gdLst/>
              <a:ahLst/>
              <a:cxnLst/>
              <a:rect l="l" t="t" r="r" b="b"/>
              <a:pathLst>
                <a:path w="6448" h="7524" extrusionOk="0">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514;p40"/>
          <p:cNvGrpSpPr/>
          <p:nvPr/>
        </p:nvGrpSpPr>
        <p:grpSpPr>
          <a:xfrm>
            <a:off x="4655511" y="2814028"/>
            <a:ext cx="273234" cy="200335"/>
            <a:chOff x="3936375" y="3703750"/>
            <a:chExt cx="453050" cy="332175"/>
          </a:xfrm>
        </p:grpSpPr>
        <p:sp>
          <p:nvSpPr>
            <p:cNvPr id="515" name="Google Shape;515;p40"/>
            <p:cNvSpPr/>
            <p:nvPr/>
          </p:nvSpPr>
          <p:spPr>
            <a:xfrm>
              <a:off x="3936375" y="3703750"/>
              <a:ext cx="453050" cy="332175"/>
            </a:xfrm>
            <a:custGeom>
              <a:avLst/>
              <a:gdLst/>
              <a:ahLst/>
              <a:cxnLst/>
              <a:rect l="l" t="t" r="r" b="b"/>
              <a:pathLst>
                <a:path w="18122" h="13287" extrusionOk="0">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40"/>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40"/>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40"/>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40"/>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0" name="Google Shape;520;p40"/>
          <p:cNvGrpSpPr/>
          <p:nvPr/>
        </p:nvGrpSpPr>
        <p:grpSpPr>
          <a:xfrm>
            <a:off x="5062045" y="2814028"/>
            <a:ext cx="273234" cy="200335"/>
            <a:chOff x="4610450" y="3703750"/>
            <a:chExt cx="453050" cy="332175"/>
          </a:xfrm>
        </p:grpSpPr>
        <p:sp>
          <p:nvSpPr>
            <p:cNvPr id="521" name="Google Shape;521;p40"/>
            <p:cNvSpPr/>
            <p:nvPr/>
          </p:nvSpPr>
          <p:spPr>
            <a:xfrm>
              <a:off x="4610450" y="3703750"/>
              <a:ext cx="453050" cy="332175"/>
            </a:xfrm>
            <a:custGeom>
              <a:avLst/>
              <a:gdLst/>
              <a:ahLst/>
              <a:cxnLst/>
              <a:rect l="l" t="t" r="r" b="b"/>
              <a:pathLst>
                <a:path w="18122" h="13287" extrusionOk="0">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40"/>
            <p:cNvSpPr/>
            <p:nvPr/>
          </p:nvSpPr>
          <p:spPr>
            <a:xfrm>
              <a:off x="4642200" y="3730000"/>
              <a:ext cx="389550" cy="249150"/>
            </a:xfrm>
            <a:custGeom>
              <a:avLst/>
              <a:gdLst/>
              <a:ahLst/>
              <a:cxnLst/>
              <a:rect l="l" t="t" r="r" b="b"/>
              <a:pathLst>
                <a:path w="15582" h="9966" extrusionOk="0">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 name="Google Shape;523;p40"/>
          <p:cNvGrpSpPr/>
          <p:nvPr/>
        </p:nvGrpSpPr>
        <p:grpSpPr>
          <a:xfrm>
            <a:off x="5478154" y="2793779"/>
            <a:ext cx="254086" cy="240833"/>
            <a:chOff x="5300400" y="3670175"/>
            <a:chExt cx="421300" cy="399325"/>
          </a:xfrm>
        </p:grpSpPr>
        <p:sp>
          <p:nvSpPr>
            <p:cNvPr id="524" name="Google Shape;524;p40"/>
            <p:cNvSpPr/>
            <p:nvPr/>
          </p:nvSpPr>
          <p:spPr>
            <a:xfrm>
              <a:off x="5300400" y="3708025"/>
              <a:ext cx="421300" cy="267450"/>
            </a:xfrm>
            <a:custGeom>
              <a:avLst/>
              <a:gdLst/>
              <a:ahLst/>
              <a:cxnLst/>
              <a:rect l="l" t="t" r="r" b="b"/>
              <a:pathLst>
                <a:path w="16852" h="10698" extrusionOk="0">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40"/>
            <p:cNvSpPr/>
            <p:nvPr/>
          </p:nvSpPr>
          <p:spPr>
            <a:xfrm>
              <a:off x="5498825" y="3670175"/>
              <a:ext cx="24450" cy="25650"/>
            </a:xfrm>
            <a:custGeom>
              <a:avLst/>
              <a:gdLst/>
              <a:ahLst/>
              <a:cxnLst/>
              <a:rect l="l" t="t" r="r" b="b"/>
              <a:pathLst>
                <a:path w="978" h="1026" extrusionOk="0">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40"/>
            <p:cNvSpPr/>
            <p:nvPr/>
          </p:nvSpPr>
          <p:spPr>
            <a:xfrm>
              <a:off x="5366325" y="3987675"/>
              <a:ext cx="61100" cy="81825"/>
            </a:xfrm>
            <a:custGeom>
              <a:avLst/>
              <a:gdLst/>
              <a:ahLst/>
              <a:cxnLst/>
              <a:rect l="l" t="t" r="r" b="b"/>
              <a:pathLst>
                <a:path w="2444" h="3273" extrusionOk="0">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40"/>
            <p:cNvSpPr/>
            <p:nvPr/>
          </p:nvSpPr>
          <p:spPr>
            <a:xfrm>
              <a:off x="5594700" y="3987675"/>
              <a:ext cx="61075" cy="81825"/>
            </a:xfrm>
            <a:custGeom>
              <a:avLst/>
              <a:gdLst/>
              <a:ahLst/>
              <a:cxnLst/>
              <a:rect l="l" t="t" r="r" b="b"/>
              <a:pathLst>
                <a:path w="2443" h="3273" extrusionOk="0">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40"/>
            <p:cNvSpPr/>
            <p:nvPr/>
          </p:nvSpPr>
          <p:spPr>
            <a:xfrm>
              <a:off x="5324825" y="3732450"/>
              <a:ext cx="372475" cy="218600"/>
            </a:xfrm>
            <a:custGeom>
              <a:avLst/>
              <a:gdLst/>
              <a:ahLst/>
              <a:cxnLst/>
              <a:rect l="l" t="t" r="r" b="b"/>
              <a:pathLst>
                <a:path w="14899" h="8744" extrusionOk="0">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9" name="Google Shape;529;p40"/>
          <p:cNvSpPr/>
          <p:nvPr/>
        </p:nvSpPr>
        <p:spPr>
          <a:xfrm>
            <a:off x="5870198" y="2772726"/>
            <a:ext cx="282824" cy="282809"/>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0" name="Google Shape;530;p40"/>
          <p:cNvGrpSpPr/>
          <p:nvPr/>
        </p:nvGrpSpPr>
        <p:grpSpPr>
          <a:xfrm>
            <a:off x="6294902" y="2790823"/>
            <a:ext cx="246728" cy="246743"/>
            <a:chOff x="6654650" y="3665275"/>
            <a:chExt cx="409100" cy="409125"/>
          </a:xfrm>
        </p:grpSpPr>
        <p:sp>
          <p:nvSpPr>
            <p:cNvPr id="531" name="Google Shape;531;p4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3" name="Google Shape;533;p40"/>
          <p:cNvGrpSpPr/>
          <p:nvPr/>
        </p:nvGrpSpPr>
        <p:grpSpPr>
          <a:xfrm>
            <a:off x="2625778" y="3187045"/>
            <a:ext cx="267354" cy="267369"/>
            <a:chOff x="570875" y="4322250"/>
            <a:chExt cx="443300" cy="443325"/>
          </a:xfrm>
        </p:grpSpPr>
        <p:sp>
          <p:nvSpPr>
            <p:cNvPr id="534" name="Google Shape;534;p4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4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8" name="Google Shape;538;p40"/>
          <p:cNvSpPr/>
          <p:nvPr/>
        </p:nvSpPr>
        <p:spPr>
          <a:xfrm>
            <a:off x="3021235" y="3238894"/>
            <a:ext cx="289458" cy="163515"/>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9" name="Google Shape;539;p40"/>
          <p:cNvGrpSpPr/>
          <p:nvPr/>
        </p:nvGrpSpPr>
        <p:grpSpPr>
          <a:xfrm>
            <a:off x="3475304" y="3167173"/>
            <a:ext cx="194439" cy="307114"/>
            <a:chOff x="1979475" y="4289300"/>
            <a:chExt cx="322400" cy="509225"/>
          </a:xfrm>
        </p:grpSpPr>
        <p:sp>
          <p:nvSpPr>
            <p:cNvPr id="540" name="Google Shape;540;p40"/>
            <p:cNvSpPr/>
            <p:nvPr/>
          </p:nvSpPr>
          <p:spPr>
            <a:xfrm>
              <a:off x="2187075" y="4509100"/>
              <a:ext cx="114800" cy="114800"/>
            </a:xfrm>
            <a:custGeom>
              <a:avLst/>
              <a:gdLst/>
              <a:ahLst/>
              <a:cxnLst/>
              <a:rect l="l" t="t" r="r" b="b"/>
              <a:pathLst>
                <a:path w="4592" h="4592" extrusionOk="0">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40"/>
            <p:cNvSpPr/>
            <p:nvPr/>
          </p:nvSpPr>
          <p:spPr>
            <a:xfrm>
              <a:off x="1979475" y="4542675"/>
              <a:ext cx="156925" cy="156950"/>
            </a:xfrm>
            <a:custGeom>
              <a:avLst/>
              <a:gdLst/>
              <a:ahLst/>
              <a:cxnLst/>
              <a:rect l="l" t="t" r="r" b="b"/>
              <a:pathLst>
                <a:path w="6277" h="6278" extrusionOk="0">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40"/>
            <p:cNvSpPr/>
            <p:nvPr/>
          </p:nvSpPr>
          <p:spPr>
            <a:xfrm>
              <a:off x="2041125" y="4289300"/>
              <a:ext cx="240000" cy="509225"/>
            </a:xfrm>
            <a:custGeom>
              <a:avLst/>
              <a:gdLst/>
              <a:ahLst/>
              <a:cxnLst/>
              <a:rect l="l" t="t" r="r" b="b"/>
              <a:pathLst>
                <a:path w="9600" h="20369" extrusionOk="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40"/>
          <p:cNvGrpSpPr/>
          <p:nvPr/>
        </p:nvGrpSpPr>
        <p:grpSpPr>
          <a:xfrm>
            <a:off x="3864530" y="3171214"/>
            <a:ext cx="229419" cy="299032"/>
            <a:chOff x="2624850" y="4296000"/>
            <a:chExt cx="380400" cy="495825"/>
          </a:xfrm>
        </p:grpSpPr>
        <p:sp>
          <p:nvSpPr>
            <p:cNvPr id="544" name="Google Shape;544;p40"/>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40"/>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40"/>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7" name="Google Shape;547;p40"/>
          <p:cNvSpPr/>
          <p:nvPr/>
        </p:nvSpPr>
        <p:spPr>
          <a:xfrm>
            <a:off x="4669421" y="3198020"/>
            <a:ext cx="245251" cy="245266"/>
          </a:xfrm>
          <a:custGeom>
            <a:avLst/>
            <a:gdLst/>
            <a:ahLst/>
            <a:cxnLst/>
            <a:rect l="l" t="t" r="r" b="b"/>
            <a:pathLst>
              <a:path w="16266" h="16267" extrusionOk="0">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40"/>
          <p:cNvSpPr/>
          <p:nvPr/>
        </p:nvSpPr>
        <p:spPr>
          <a:xfrm>
            <a:off x="4262900" y="3213489"/>
            <a:ext cx="245251" cy="214327"/>
          </a:xfrm>
          <a:custGeom>
            <a:avLst/>
            <a:gdLst/>
            <a:ahLst/>
            <a:cxnLst/>
            <a:rect l="l" t="t" r="r" b="b"/>
            <a:pathLst>
              <a:path w="16266" h="14215" extrusionOk="0">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40"/>
          <p:cNvSpPr/>
          <p:nvPr/>
        </p:nvSpPr>
        <p:spPr>
          <a:xfrm>
            <a:off x="5074827" y="3196920"/>
            <a:ext cx="247482" cy="247467"/>
          </a:xfrm>
          <a:custGeom>
            <a:avLst/>
            <a:gdLst/>
            <a:ahLst/>
            <a:cxnLst/>
            <a:rect l="l" t="t" r="r" b="b"/>
            <a:pathLst>
              <a:path w="16414" h="16413" extrusionOk="0">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0" name="Google Shape;550;p40"/>
          <p:cNvGrpSpPr/>
          <p:nvPr/>
        </p:nvGrpSpPr>
        <p:grpSpPr>
          <a:xfrm>
            <a:off x="5463424" y="3200675"/>
            <a:ext cx="283547" cy="240109"/>
            <a:chOff x="5275975" y="4344850"/>
            <a:chExt cx="470150" cy="398125"/>
          </a:xfrm>
        </p:grpSpPr>
        <p:sp>
          <p:nvSpPr>
            <p:cNvPr id="551" name="Google Shape;551;p40"/>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40"/>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40"/>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4" name="Google Shape;554;p40"/>
          <p:cNvSpPr/>
          <p:nvPr/>
        </p:nvSpPr>
        <p:spPr>
          <a:xfrm>
            <a:off x="5884189" y="3193241"/>
            <a:ext cx="254840" cy="254825"/>
          </a:xfrm>
          <a:custGeom>
            <a:avLst/>
            <a:gdLst/>
            <a:ahLst/>
            <a:cxnLst/>
            <a:rect l="l" t="t" r="r" b="b"/>
            <a:pathLst>
              <a:path w="16902" h="16901" extrusionOk="0">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 name="Google Shape;555;p40"/>
          <p:cNvGrpSpPr/>
          <p:nvPr/>
        </p:nvGrpSpPr>
        <p:grpSpPr>
          <a:xfrm>
            <a:off x="6287530" y="3181165"/>
            <a:ext cx="261474" cy="279130"/>
            <a:chOff x="6642425" y="4312500"/>
            <a:chExt cx="433550" cy="462825"/>
          </a:xfrm>
        </p:grpSpPr>
        <p:sp>
          <p:nvSpPr>
            <p:cNvPr id="556" name="Google Shape;556;p40"/>
            <p:cNvSpPr/>
            <p:nvPr/>
          </p:nvSpPr>
          <p:spPr>
            <a:xfrm>
              <a:off x="6642425" y="4687375"/>
              <a:ext cx="433550" cy="39125"/>
            </a:xfrm>
            <a:custGeom>
              <a:avLst/>
              <a:gdLst/>
              <a:ahLst/>
              <a:cxnLst/>
              <a:rect l="l" t="t" r="r" b="b"/>
              <a:pathLst>
                <a:path w="17342" h="1565" extrusionOk="0">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40"/>
            <p:cNvSpPr/>
            <p:nvPr/>
          </p:nvSpPr>
          <p:spPr>
            <a:xfrm>
              <a:off x="6642425" y="4736225"/>
              <a:ext cx="433550" cy="39100"/>
            </a:xfrm>
            <a:custGeom>
              <a:avLst/>
              <a:gdLst/>
              <a:ahLst/>
              <a:cxnLst/>
              <a:rect l="l" t="t" r="r" b="b"/>
              <a:pathLst>
                <a:path w="17342" h="1564" extrusionOk="0">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40"/>
            <p:cNvSpPr/>
            <p:nvPr/>
          </p:nvSpPr>
          <p:spPr>
            <a:xfrm>
              <a:off x="6684575" y="4312500"/>
              <a:ext cx="349875" cy="377350"/>
            </a:xfrm>
            <a:custGeom>
              <a:avLst/>
              <a:gdLst/>
              <a:ahLst/>
              <a:cxnLst/>
              <a:rect l="l" t="t" r="r" b="b"/>
              <a:pathLst>
                <a:path w="13995" h="15094" extrusionOk="0">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9" name="Google Shape;559;p40"/>
          <p:cNvSpPr/>
          <p:nvPr/>
        </p:nvSpPr>
        <p:spPr>
          <a:xfrm>
            <a:off x="2591526" y="3628108"/>
            <a:ext cx="335836" cy="198133"/>
          </a:xfrm>
          <a:custGeom>
            <a:avLst/>
            <a:gdLst/>
            <a:ahLst/>
            <a:cxnLst/>
            <a:rect l="l" t="t" r="r" b="b"/>
            <a:pathLst>
              <a:path w="22274" h="13141" extrusionOk="0">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0" name="Google Shape;560;p40"/>
          <p:cNvGrpSpPr/>
          <p:nvPr/>
        </p:nvGrpSpPr>
        <p:grpSpPr>
          <a:xfrm>
            <a:off x="3031935" y="3595434"/>
            <a:ext cx="268093" cy="263675"/>
            <a:chOff x="1244325" y="4999400"/>
            <a:chExt cx="444525" cy="437200"/>
          </a:xfrm>
        </p:grpSpPr>
        <p:sp>
          <p:nvSpPr>
            <p:cNvPr id="561" name="Google Shape;561;p40"/>
            <p:cNvSpPr/>
            <p:nvPr/>
          </p:nvSpPr>
          <p:spPr>
            <a:xfrm>
              <a:off x="1244325" y="5161200"/>
              <a:ext cx="374925" cy="222275"/>
            </a:xfrm>
            <a:custGeom>
              <a:avLst/>
              <a:gdLst/>
              <a:ahLst/>
              <a:cxnLst/>
              <a:rect l="l" t="t" r="r" b="b"/>
              <a:pathLst>
                <a:path w="14997" h="8891" extrusionOk="0">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40"/>
            <p:cNvSpPr/>
            <p:nvPr/>
          </p:nvSpPr>
          <p:spPr>
            <a:xfrm>
              <a:off x="1244325" y="5397500"/>
              <a:ext cx="444525" cy="39100"/>
            </a:xfrm>
            <a:custGeom>
              <a:avLst/>
              <a:gdLst/>
              <a:ahLst/>
              <a:cxnLst/>
              <a:rect l="l" t="t" r="r" b="b"/>
              <a:pathLst>
                <a:path w="17781" h="1564" extrusionOk="0">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40"/>
            <p:cNvSpPr/>
            <p:nvPr/>
          </p:nvSpPr>
          <p:spPr>
            <a:xfrm>
              <a:off x="1451925" y="4999400"/>
              <a:ext cx="31175" cy="129450"/>
            </a:xfrm>
            <a:custGeom>
              <a:avLst/>
              <a:gdLst/>
              <a:ahLst/>
              <a:cxnLst/>
              <a:rect l="l" t="t" r="r" b="b"/>
              <a:pathLst>
                <a:path w="1247" h="5178" extrusionOk="0">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40"/>
            <p:cNvSpPr/>
            <p:nvPr/>
          </p:nvSpPr>
          <p:spPr>
            <a:xfrm>
              <a:off x="1407975" y="4999400"/>
              <a:ext cx="31150" cy="129450"/>
            </a:xfrm>
            <a:custGeom>
              <a:avLst/>
              <a:gdLst/>
              <a:ahLst/>
              <a:cxnLst/>
              <a:rect l="l" t="t" r="r" b="b"/>
              <a:pathLst>
                <a:path w="1246" h="5178" extrusionOk="0">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40"/>
            <p:cNvSpPr/>
            <p:nvPr/>
          </p:nvSpPr>
          <p:spPr>
            <a:xfrm>
              <a:off x="1495900" y="4999400"/>
              <a:ext cx="30550" cy="129450"/>
            </a:xfrm>
            <a:custGeom>
              <a:avLst/>
              <a:gdLst/>
              <a:ahLst/>
              <a:cxnLst/>
              <a:rect l="l" t="t" r="r" b="b"/>
              <a:pathLst>
                <a:path w="1222" h="5178" extrusionOk="0">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6" name="Google Shape;566;p40"/>
          <p:cNvGrpSpPr/>
          <p:nvPr/>
        </p:nvGrpSpPr>
        <p:grpSpPr>
          <a:xfrm>
            <a:off x="3462413" y="3586961"/>
            <a:ext cx="220222" cy="280607"/>
            <a:chOff x="1958100" y="4985350"/>
            <a:chExt cx="365150" cy="465275"/>
          </a:xfrm>
        </p:grpSpPr>
        <p:sp>
          <p:nvSpPr>
            <p:cNvPr id="567" name="Google Shape;567;p40"/>
            <p:cNvSpPr/>
            <p:nvPr/>
          </p:nvSpPr>
          <p:spPr>
            <a:xfrm>
              <a:off x="1958100" y="4985350"/>
              <a:ext cx="365150" cy="465275"/>
            </a:xfrm>
            <a:custGeom>
              <a:avLst/>
              <a:gdLst/>
              <a:ahLst/>
              <a:cxnLst/>
              <a:rect l="l" t="t" r="r" b="b"/>
              <a:pathLst>
                <a:path w="14606" h="18611" extrusionOk="0">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0"/>
            <p:cNvSpPr/>
            <p:nvPr/>
          </p:nvSpPr>
          <p:spPr>
            <a:xfrm>
              <a:off x="1977625" y="5237525"/>
              <a:ext cx="113600" cy="213100"/>
            </a:xfrm>
            <a:custGeom>
              <a:avLst/>
              <a:gdLst/>
              <a:ahLst/>
              <a:cxnLst/>
              <a:rect l="l" t="t" r="r" b="b"/>
              <a:pathLst>
                <a:path w="4544" h="8524" extrusionOk="0">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0"/>
            <p:cNvSpPr/>
            <p:nvPr/>
          </p:nvSpPr>
          <p:spPr>
            <a:xfrm>
              <a:off x="2190125" y="5237525"/>
              <a:ext cx="113575" cy="213100"/>
            </a:xfrm>
            <a:custGeom>
              <a:avLst/>
              <a:gdLst/>
              <a:ahLst/>
              <a:cxnLst/>
              <a:rect l="l" t="t" r="r" b="b"/>
              <a:pathLst>
                <a:path w="4543" h="8524" extrusionOk="0">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40"/>
          <p:cNvGrpSpPr/>
          <p:nvPr/>
        </p:nvGrpSpPr>
        <p:grpSpPr>
          <a:xfrm>
            <a:off x="3852739" y="3597635"/>
            <a:ext cx="252639" cy="259619"/>
            <a:chOff x="2605300" y="5003050"/>
            <a:chExt cx="418900" cy="430475"/>
          </a:xfrm>
        </p:grpSpPr>
        <p:sp>
          <p:nvSpPr>
            <p:cNvPr id="571" name="Google Shape;571;p40"/>
            <p:cNvSpPr/>
            <p:nvPr/>
          </p:nvSpPr>
          <p:spPr>
            <a:xfrm>
              <a:off x="2820225" y="5222250"/>
              <a:ext cx="202750" cy="211275"/>
            </a:xfrm>
            <a:custGeom>
              <a:avLst/>
              <a:gdLst/>
              <a:ahLst/>
              <a:cxnLst/>
              <a:rect l="l" t="t" r="r" b="b"/>
              <a:pathLst>
                <a:path w="8110" h="8451" extrusionOk="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0"/>
            <p:cNvSpPr/>
            <p:nvPr/>
          </p:nvSpPr>
          <p:spPr>
            <a:xfrm>
              <a:off x="2606525" y="5003050"/>
              <a:ext cx="203975" cy="208225"/>
            </a:xfrm>
            <a:custGeom>
              <a:avLst/>
              <a:gdLst/>
              <a:ahLst/>
              <a:cxnLst/>
              <a:rect l="l" t="t" r="r" b="b"/>
              <a:pathLst>
                <a:path w="8159" h="8329" extrusionOk="0">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0"/>
            <p:cNvSpPr/>
            <p:nvPr/>
          </p:nvSpPr>
          <p:spPr>
            <a:xfrm>
              <a:off x="2605300" y="5008550"/>
              <a:ext cx="418900" cy="418875"/>
            </a:xfrm>
            <a:custGeom>
              <a:avLst/>
              <a:gdLst/>
              <a:ahLst/>
              <a:cxnLst/>
              <a:rect l="l" t="t" r="r" b="b"/>
              <a:pathLst>
                <a:path w="16756" h="16755" extrusionOk="0">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4" name="Google Shape;574;p40"/>
          <p:cNvGrpSpPr/>
          <p:nvPr/>
        </p:nvGrpSpPr>
        <p:grpSpPr>
          <a:xfrm>
            <a:off x="4234607" y="3603169"/>
            <a:ext cx="301972" cy="248206"/>
            <a:chOff x="3238475" y="5012225"/>
            <a:chExt cx="500700" cy="411550"/>
          </a:xfrm>
        </p:grpSpPr>
        <p:sp>
          <p:nvSpPr>
            <p:cNvPr id="575" name="Google Shape;575;p40"/>
            <p:cNvSpPr/>
            <p:nvPr/>
          </p:nvSpPr>
          <p:spPr>
            <a:xfrm>
              <a:off x="3238475" y="5315050"/>
              <a:ext cx="500700" cy="108725"/>
            </a:xfrm>
            <a:custGeom>
              <a:avLst/>
              <a:gdLst/>
              <a:ahLst/>
              <a:cxnLst/>
              <a:rect l="l" t="t" r="r" b="b"/>
              <a:pathLst>
                <a:path w="20028" h="4349" extrusionOk="0">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0"/>
            <p:cNvSpPr/>
            <p:nvPr/>
          </p:nvSpPr>
          <p:spPr>
            <a:xfrm>
              <a:off x="3282450" y="5160575"/>
              <a:ext cx="412750" cy="140475"/>
            </a:xfrm>
            <a:custGeom>
              <a:avLst/>
              <a:gdLst/>
              <a:ahLst/>
              <a:cxnLst/>
              <a:rect l="l" t="t" r="r" b="b"/>
              <a:pathLst>
                <a:path w="16510" h="5619" extrusionOk="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0"/>
            <p:cNvSpPr/>
            <p:nvPr/>
          </p:nvSpPr>
          <p:spPr>
            <a:xfrm>
              <a:off x="3473550" y="5012225"/>
              <a:ext cx="30550" cy="129450"/>
            </a:xfrm>
            <a:custGeom>
              <a:avLst/>
              <a:gdLst/>
              <a:ahLst/>
              <a:cxnLst/>
              <a:rect l="l" t="t" r="r" b="b"/>
              <a:pathLst>
                <a:path w="1222" h="5178" extrusionOk="0">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0"/>
            <p:cNvSpPr/>
            <p:nvPr/>
          </p:nvSpPr>
          <p:spPr>
            <a:xfrm>
              <a:off x="3429575" y="5012225"/>
              <a:ext cx="31175" cy="129450"/>
            </a:xfrm>
            <a:custGeom>
              <a:avLst/>
              <a:gdLst/>
              <a:ahLst/>
              <a:cxnLst/>
              <a:rect l="l" t="t" r="r" b="b"/>
              <a:pathLst>
                <a:path w="1247" h="5178" extrusionOk="0">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0"/>
            <p:cNvSpPr/>
            <p:nvPr/>
          </p:nvSpPr>
          <p:spPr>
            <a:xfrm>
              <a:off x="3516900" y="5012225"/>
              <a:ext cx="31175" cy="129450"/>
            </a:xfrm>
            <a:custGeom>
              <a:avLst/>
              <a:gdLst/>
              <a:ahLst/>
              <a:cxnLst/>
              <a:rect l="l" t="t" r="r" b="b"/>
              <a:pathLst>
                <a:path w="1247" h="5178" extrusionOk="0">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0" name="Google Shape;580;p40"/>
          <p:cNvGrpSpPr/>
          <p:nvPr/>
        </p:nvGrpSpPr>
        <p:grpSpPr>
          <a:xfrm>
            <a:off x="5032946" y="3576648"/>
            <a:ext cx="331434" cy="301233"/>
            <a:chOff x="4562200" y="4968250"/>
            <a:chExt cx="549550" cy="499475"/>
          </a:xfrm>
        </p:grpSpPr>
        <p:sp>
          <p:nvSpPr>
            <p:cNvPr id="581" name="Google Shape;581;p40"/>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0"/>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0"/>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0"/>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0"/>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6" name="Google Shape;586;p40"/>
          <p:cNvGrpSpPr/>
          <p:nvPr/>
        </p:nvGrpSpPr>
        <p:grpSpPr>
          <a:xfrm>
            <a:off x="4677237" y="3593595"/>
            <a:ext cx="229781" cy="266977"/>
            <a:chOff x="3972400" y="4996350"/>
            <a:chExt cx="381000" cy="442675"/>
          </a:xfrm>
        </p:grpSpPr>
        <p:sp>
          <p:nvSpPr>
            <p:cNvPr id="587" name="Google Shape;587;p40"/>
            <p:cNvSpPr/>
            <p:nvPr/>
          </p:nvSpPr>
          <p:spPr>
            <a:xfrm>
              <a:off x="4157400" y="4996350"/>
              <a:ext cx="86725" cy="103200"/>
            </a:xfrm>
            <a:custGeom>
              <a:avLst/>
              <a:gdLst/>
              <a:ahLst/>
              <a:cxnLst/>
              <a:rect l="l" t="t" r="r" b="b"/>
              <a:pathLst>
                <a:path w="3469" h="4128" extrusionOk="0">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0"/>
            <p:cNvSpPr/>
            <p:nvPr/>
          </p:nvSpPr>
          <p:spPr>
            <a:xfrm>
              <a:off x="3972400" y="5048250"/>
              <a:ext cx="381000" cy="390775"/>
            </a:xfrm>
            <a:custGeom>
              <a:avLst/>
              <a:gdLst/>
              <a:ahLst/>
              <a:cxnLst/>
              <a:rect l="l" t="t" r="r" b="b"/>
              <a:pathLst>
                <a:path w="15240" h="15631" extrusionOk="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9" name="Google Shape;589;p40"/>
          <p:cNvGrpSpPr/>
          <p:nvPr/>
        </p:nvGrpSpPr>
        <p:grpSpPr>
          <a:xfrm>
            <a:off x="5442436" y="3571129"/>
            <a:ext cx="325538" cy="312270"/>
            <a:chOff x="5241175" y="4959100"/>
            <a:chExt cx="539775" cy="517775"/>
          </a:xfrm>
        </p:grpSpPr>
        <p:sp>
          <p:nvSpPr>
            <p:cNvPr id="590" name="Google Shape;590;p40"/>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40"/>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40"/>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40"/>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0"/>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40"/>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6" name="Google Shape;596;p40"/>
          <p:cNvSpPr/>
          <p:nvPr/>
        </p:nvSpPr>
        <p:spPr>
          <a:xfrm>
            <a:off x="5868358" y="3647995"/>
            <a:ext cx="286503" cy="158359"/>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7" name="Google Shape;597;p40"/>
          <p:cNvGrpSpPr/>
          <p:nvPr/>
        </p:nvGrpSpPr>
        <p:grpSpPr>
          <a:xfrm>
            <a:off x="6313312" y="3617523"/>
            <a:ext cx="208808" cy="240109"/>
            <a:chOff x="6685175" y="5036025"/>
            <a:chExt cx="346225" cy="398125"/>
          </a:xfrm>
        </p:grpSpPr>
        <p:sp>
          <p:nvSpPr>
            <p:cNvPr id="598" name="Google Shape;598;p40"/>
            <p:cNvSpPr/>
            <p:nvPr/>
          </p:nvSpPr>
          <p:spPr>
            <a:xfrm>
              <a:off x="6743800" y="5036025"/>
              <a:ext cx="105650" cy="147775"/>
            </a:xfrm>
            <a:custGeom>
              <a:avLst/>
              <a:gdLst/>
              <a:ahLst/>
              <a:cxnLst/>
              <a:rect l="l" t="t" r="r" b="b"/>
              <a:pathLst>
                <a:path w="4226" h="5911" extrusionOk="0">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0"/>
            <p:cNvSpPr/>
            <p:nvPr/>
          </p:nvSpPr>
          <p:spPr>
            <a:xfrm>
              <a:off x="6685175" y="5152025"/>
              <a:ext cx="84275" cy="117275"/>
            </a:xfrm>
            <a:custGeom>
              <a:avLst/>
              <a:gdLst/>
              <a:ahLst/>
              <a:cxnLst/>
              <a:rect l="l" t="t" r="r" b="b"/>
              <a:pathLst>
                <a:path w="3371" h="4691" extrusionOk="0">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0"/>
            <p:cNvSpPr/>
            <p:nvPr/>
          </p:nvSpPr>
          <p:spPr>
            <a:xfrm>
              <a:off x="6871400" y="5038475"/>
              <a:ext cx="105650" cy="145325"/>
            </a:xfrm>
            <a:custGeom>
              <a:avLst/>
              <a:gdLst/>
              <a:ahLst/>
              <a:cxnLst/>
              <a:rect l="l" t="t" r="r" b="b"/>
              <a:pathLst>
                <a:path w="4226" h="5813" extrusionOk="0">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0"/>
            <p:cNvSpPr/>
            <p:nvPr/>
          </p:nvSpPr>
          <p:spPr>
            <a:xfrm>
              <a:off x="6944050" y="5155700"/>
              <a:ext cx="87350" cy="116025"/>
            </a:xfrm>
            <a:custGeom>
              <a:avLst/>
              <a:gdLst/>
              <a:ahLst/>
              <a:cxnLst/>
              <a:rect l="l" t="t" r="r" b="b"/>
              <a:pathLst>
                <a:path w="3494" h="4641" extrusionOk="0">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0"/>
            <p:cNvSpPr/>
            <p:nvPr/>
          </p:nvSpPr>
          <p:spPr>
            <a:xfrm>
              <a:off x="6727300" y="5185625"/>
              <a:ext cx="263800" cy="248525"/>
            </a:xfrm>
            <a:custGeom>
              <a:avLst/>
              <a:gdLst/>
              <a:ahLst/>
              <a:cxnLst/>
              <a:rect l="l" t="t" r="r" b="b"/>
              <a:pathLst>
                <a:path w="10552" h="9941" extrusionOk="0">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rgbClr val="A64D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3" name="Google Shape;603;p40"/>
          <p:cNvSpPr txBox="1"/>
          <p:nvPr/>
        </p:nvSpPr>
        <p:spPr>
          <a:xfrm>
            <a:off x="3151450" y="4010150"/>
            <a:ext cx="2830200" cy="1066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900" b="1">
                <a:solidFill>
                  <a:schemeClr val="dk1"/>
                </a:solidFill>
                <a:latin typeface="Tinos"/>
                <a:ea typeface="Tinos"/>
                <a:cs typeface="Tinos"/>
                <a:sym typeface="Tinos"/>
              </a:rPr>
              <a:t>SlidesCarnival icons are editable shapes</a:t>
            </a:r>
            <a:r>
              <a:rPr lang="en" sz="900">
                <a:solidFill>
                  <a:schemeClr val="dk1"/>
                </a:solidFill>
                <a:latin typeface="Tinos"/>
                <a:ea typeface="Tinos"/>
                <a:cs typeface="Tinos"/>
                <a:sym typeface="Tinos"/>
              </a:rPr>
              <a:t>. </a:t>
            </a:r>
            <a:endParaRPr sz="900">
              <a:solidFill>
                <a:schemeClr val="dk1"/>
              </a:solidFill>
              <a:latin typeface="Tinos"/>
              <a:ea typeface="Tinos"/>
              <a:cs typeface="Tinos"/>
              <a:sym typeface="Tinos"/>
            </a:endParaRPr>
          </a:p>
          <a:p>
            <a:pPr marL="0" lvl="0" indent="0" algn="ctr" rtl="0">
              <a:spcBef>
                <a:spcPts val="0"/>
              </a:spcBef>
              <a:spcAft>
                <a:spcPts val="0"/>
              </a:spcAft>
              <a:buClr>
                <a:schemeClr val="dk1"/>
              </a:buClr>
              <a:buSzPts val="1100"/>
              <a:buFont typeface="Arial"/>
              <a:buNone/>
            </a:pPr>
            <a:r>
              <a:rPr lang="en" sz="900">
                <a:solidFill>
                  <a:schemeClr val="dk1"/>
                </a:solidFill>
                <a:latin typeface="Tinos"/>
                <a:ea typeface="Tinos"/>
                <a:cs typeface="Tinos"/>
                <a:sym typeface="Tinos"/>
              </a:rPr>
              <a:t>This means that you can:</a:t>
            </a:r>
            <a:endParaRPr sz="900">
              <a:solidFill>
                <a:schemeClr val="dk1"/>
              </a:solidFill>
              <a:latin typeface="Tinos"/>
              <a:ea typeface="Tinos"/>
              <a:cs typeface="Tinos"/>
              <a:sym typeface="Tinos"/>
            </a:endParaRPr>
          </a:p>
          <a:p>
            <a:pPr marL="0" lvl="0" indent="0" algn="ctr" rtl="0">
              <a:spcBef>
                <a:spcPts val="0"/>
              </a:spcBef>
              <a:spcAft>
                <a:spcPts val="0"/>
              </a:spcAft>
              <a:buNone/>
            </a:pPr>
            <a:r>
              <a:rPr lang="en" sz="900" i="1">
                <a:solidFill>
                  <a:schemeClr val="dk1"/>
                </a:solidFill>
                <a:latin typeface="Tinos"/>
                <a:ea typeface="Tinos"/>
                <a:cs typeface="Tinos"/>
                <a:sym typeface="Tinos"/>
              </a:rPr>
              <a:t>Resize them without losing quality, change fill color and opacity and change line color, width and style</a:t>
            </a:r>
            <a:r>
              <a:rPr lang="en" sz="900" i="1">
                <a:latin typeface="Tinos"/>
                <a:ea typeface="Tinos"/>
                <a:cs typeface="Tinos"/>
                <a:sym typeface="Tinos"/>
              </a:rPr>
              <a:t>.</a:t>
            </a:r>
            <a:endParaRPr sz="900" i="1">
              <a:latin typeface="Tinos"/>
              <a:ea typeface="Tinos"/>
              <a:cs typeface="Tinos"/>
              <a:sym typeface="Tinos"/>
            </a:endParaRPr>
          </a:p>
          <a:p>
            <a:pPr marL="0" lvl="0" indent="0" algn="ctr" rtl="0">
              <a:spcBef>
                <a:spcPts val="0"/>
              </a:spcBef>
              <a:spcAft>
                <a:spcPts val="0"/>
              </a:spcAft>
              <a:buNone/>
            </a:pPr>
            <a:endParaRPr sz="900">
              <a:latin typeface="Tinos"/>
              <a:ea typeface="Tinos"/>
              <a:cs typeface="Tinos"/>
              <a:sym typeface="Tinos"/>
            </a:endParaRPr>
          </a:p>
          <a:p>
            <a:pPr marL="0" lvl="0" indent="0" algn="ctr" rtl="0">
              <a:spcBef>
                <a:spcPts val="0"/>
              </a:spcBef>
              <a:spcAft>
                <a:spcPts val="0"/>
              </a:spcAft>
              <a:buNone/>
            </a:pPr>
            <a:r>
              <a:rPr lang="en" sz="900">
                <a:latin typeface="Tinos"/>
                <a:ea typeface="Tinos"/>
                <a:cs typeface="Tinos"/>
                <a:sym typeface="Tinos"/>
              </a:rPr>
              <a:t>Isn’t that nice? :)</a:t>
            </a:r>
            <a:endParaRPr sz="900">
              <a:latin typeface="Tinos"/>
              <a:ea typeface="Tinos"/>
              <a:cs typeface="Tinos"/>
              <a:sym typeface="Tinos"/>
            </a:endParaRPr>
          </a:p>
          <a:p>
            <a:pPr marL="0" lvl="0" indent="0" algn="ctr" rtl="0">
              <a:spcBef>
                <a:spcPts val="0"/>
              </a:spcBef>
              <a:spcAft>
                <a:spcPts val="0"/>
              </a:spcAft>
              <a:buClr>
                <a:schemeClr val="dk1"/>
              </a:buClr>
              <a:buSzPts val="1100"/>
              <a:buFont typeface="Arial"/>
              <a:buNone/>
            </a:pPr>
            <a:endParaRPr sz="900">
              <a:latin typeface="Tinos"/>
              <a:ea typeface="Tinos"/>
              <a:cs typeface="Tinos"/>
              <a:sym typeface="Tinos"/>
            </a:endParaRPr>
          </a:p>
          <a:p>
            <a:pPr marL="0" lvl="0" indent="0" algn="ctr" rtl="0">
              <a:spcBef>
                <a:spcPts val="0"/>
              </a:spcBef>
              <a:spcAft>
                <a:spcPts val="0"/>
              </a:spcAft>
              <a:buNone/>
            </a:pPr>
            <a:endParaRPr sz="900">
              <a:latin typeface="Tinos"/>
              <a:ea typeface="Tinos"/>
              <a:cs typeface="Tinos"/>
              <a:sym typeface="Tinos"/>
            </a:endParaRPr>
          </a:p>
        </p:txBody>
      </p:sp>
      <p:sp>
        <p:nvSpPr>
          <p:cNvPr id="604" name="Google Shape;604;p40"/>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41"/>
          <p:cNvSpPr txBox="1"/>
          <p:nvPr/>
        </p:nvSpPr>
        <p:spPr>
          <a:xfrm>
            <a:off x="3154450" y="914275"/>
            <a:ext cx="4099500" cy="1380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b="1" dirty="0">
                <a:solidFill>
                  <a:schemeClr val="dk2"/>
                </a:solidFill>
                <a:latin typeface="Tinos"/>
                <a:ea typeface="Tinos"/>
                <a:cs typeface="Tinos"/>
                <a:sym typeface="Tinos"/>
              </a:rPr>
              <a:t>Now you can use any emoji as an icon!</a:t>
            </a:r>
            <a:endParaRPr dirty="0">
              <a:solidFill>
                <a:schemeClr val="dk2"/>
              </a:solidFill>
              <a:latin typeface="Tinos"/>
              <a:ea typeface="Tinos"/>
              <a:cs typeface="Tinos"/>
              <a:sym typeface="Tinos"/>
            </a:endParaRPr>
          </a:p>
          <a:p>
            <a:pPr marL="0" lvl="0" indent="0" algn="l" rtl="0">
              <a:spcBef>
                <a:spcPts val="0"/>
              </a:spcBef>
              <a:spcAft>
                <a:spcPts val="0"/>
              </a:spcAft>
              <a:buClr>
                <a:srgbClr val="000000"/>
              </a:buClr>
              <a:buSzPts val="1100"/>
              <a:buFont typeface="Arial"/>
              <a:buNone/>
            </a:pPr>
            <a:r>
              <a:rPr lang="en" dirty="0">
                <a:solidFill>
                  <a:schemeClr val="dk2"/>
                </a:solidFill>
                <a:latin typeface="Tinos"/>
                <a:ea typeface="Tinos"/>
                <a:cs typeface="Tinos"/>
                <a:sym typeface="Tinos"/>
              </a:rPr>
              <a:t>And of course it resizes without losing quality and you can change the color.</a:t>
            </a:r>
            <a:endParaRPr dirty="0">
              <a:solidFill>
                <a:schemeClr val="dk2"/>
              </a:solidFill>
              <a:latin typeface="Tinos"/>
              <a:ea typeface="Tinos"/>
              <a:cs typeface="Tinos"/>
              <a:sym typeface="Tinos"/>
            </a:endParaRPr>
          </a:p>
          <a:p>
            <a:pPr marL="0" lvl="0" indent="0" algn="l" rtl="0">
              <a:spcBef>
                <a:spcPts val="0"/>
              </a:spcBef>
              <a:spcAft>
                <a:spcPts val="0"/>
              </a:spcAft>
              <a:buNone/>
            </a:pPr>
            <a:endParaRPr dirty="0">
              <a:solidFill>
                <a:schemeClr val="dk2"/>
              </a:solidFill>
              <a:latin typeface="Tinos"/>
              <a:ea typeface="Tinos"/>
              <a:cs typeface="Tinos"/>
              <a:sym typeface="Tinos"/>
            </a:endParaRPr>
          </a:p>
          <a:p>
            <a:pPr marL="0" lvl="0" indent="0" algn="l" rtl="0">
              <a:spcBef>
                <a:spcPts val="0"/>
              </a:spcBef>
              <a:spcAft>
                <a:spcPts val="0"/>
              </a:spcAft>
              <a:buNone/>
            </a:pPr>
            <a:r>
              <a:rPr lang="en" dirty="0">
                <a:solidFill>
                  <a:schemeClr val="dk2"/>
                </a:solidFill>
                <a:latin typeface="Tinos"/>
                <a:ea typeface="Tinos"/>
                <a:cs typeface="Tinos"/>
                <a:sym typeface="Tinos"/>
              </a:rPr>
              <a:t>How? Follow Google instructions </a:t>
            </a:r>
            <a:r>
              <a:rPr lang="en" u="sng" dirty="0">
                <a:solidFill>
                  <a:schemeClr val="dk2"/>
                </a:solidFill>
                <a:latin typeface="Tinos"/>
                <a:ea typeface="Tinos"/>
                <a:cs typeface="Tinos"/>
                <a:sym typeface="Tinos"/>
                <a:hlinkClick r:id="rId3"/>
              </a:rPr>
              <a:t>https://twitter.com/googledocs/status/730087240156643328</a:t>
            </a:r>
            <a:endParaRPr dirty="0">
              <a:solidFill>
                <a:schemeClr val="dk2"/>
              </a:solidFill>
              <a:latin typeface="Tinos"/>
              <a:ea typeface="Tinos"/>
              <a:cs typeface="Tinos"/>
              <a:sym typeface="Tinos"/>
            </a:endParaRPr>
          </a:p>
          <a:p>
            <a:pPr marL="0" lvl="0" indent="0" algn="l" rtl="0">
              <a:spcBef>
                <a:spcPts val="0"/>
              </a:spcBef>
              <a:spcAft>
                <a:spcPts val="0"/>
              </a:spcAft>
              <a:buNone/>
            </a:pPr>
            <a:endParaRPr dirty="0">
              <a:solidFill>
                <a:schemeClr val="dk2"/>
              </a:solidFill>
              <a:latin typeface="Tinos"/>
              <a:ea typeface="Tinos"/>
              <a:cs typeface="Tinos"/>
              <a:sym typeface="Tinos"/>
            </a:endParaRPr>
          </a:p>
          <a:p>
            <a:pPr marL="0" lvl="0" indent="0" algn="l" rtl="0">
              <a:spcBef>
                <a:spcPts val="0"/>
              </a:spcBef>
              <a:spcAft>
                <a:spcPts val="0"/>
              </a:spcAft>
              <a:buNone/>
            </a:pPr>
            <a:endParaRPr dirty="0">
              <a:solidFill>
                <a:schemeClr val="dk2"/>
              </a:solidFill>
              <a:latin typeface="Tinos"/>
              <a:ea typeface="Tinos"/>
              <a:cs typeface="Tinos"/>
              <a:sym typeface="Tinos"/>
            </a:endParaRPr>
          </a:p>
          <a:p>
            <a:pPr marL="0" lvl="0" indent="0" algn="l" rtl="0">
              <a:spcBef>
                <a:spcPts val="0"/>
              </a:spcBef>
              <a:spcAft>
                <a:spcPts val="0"/>
              </a:spcAft>
              <a:buClr>
                <a:srgbClr val="000000"/>
              </a:buClr>
              <a:buSzPts val="1100"/>
              <a:buFont typeface="Arial"/>
              <a:buNone/>
            </a:pPr>
            <a:endParaRPr dirty="0">
              <a:solidFill>
                <a:schemeClr val="dk2"/>
              </a:solidFill>
              <a:latin typeface="Tinos"/>
              <a:ea typeface="Tinos"/>
              <a:cs typeface="Tinos"/>
              <a:sym typeface="Tinos"/>
            </a:endParaRPr>
          </a:p>
          <a:p>
            <a:pPr marL="0" lvl="0" indent="0" algn="l" rtl="0">
              <a:spcBef>
                <a:spcPts val="0"/>
              </a:spcBef>
              <a:spcAft>
                <a:spcPts val="0"/>
              </a:spcAft>
              <a:buNone/>
            </a:pPr>
            <a:endParaRPr dirty="0">
              <a:solidFill>
                <a:schemeClr val="dk2"/>
              </a:solidFill>
              <a:latin typeface="Tinos"/>
              <a:ea typeface="Tinos"/>
              <a:cs typeface="Tinos"/>
              <a:sym typeface="Tinos"/>
            </a:endParaRPr>
          </a:p>
        </p:txBody>
      </p:sp>
      <p:sp>
        <p:nvSpPr>
          <p:cNvPr id="610" name="Google Shape;610;p41"/>
          <p:cNvSpPr txBox="1"/>
          <p:nvPr/>
        </p:nvSpPr>
        <p:spPr>
          <a:xfrm>
            <a:off x="1789575" y="2684350"/>
            <a:ext cx="5539200" cy="195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400" dirty="0">
                <a:solidFill>
                  <a:schemeClr val="dk2"/>
                </a:solidFill>
                <a:latin typeface="Tinos"/>
                <a:ea typeface="Tinos"/>
                <a:cs typeface="Tinos"/>
                <a:sym typeface="Tinos"/>
              </a:rPr>
              <a:t>✋👆👉👍👤👦👧👨👩👪💃🏃💑❤😂😉😋😒😭👶😸🐟🍒🍔💣📌📖🔨🎃🎈🎨🏈🏰🌏🔌🔑</a:t>
            </a:r>
            <a:r>
              <a:rPr lang="en" sz="2400" dirty="0">
                <a:solidFill>
                  <a:schemeClr val="lt1"/>
                </a:solidFill>
                <a:highlight>
                  <a:srgbClr val="A64D79"/>
                </a:highlight>
                <a:latin typeface="Tinos"/>
                <a:ea typeface="Tinos"/>
                <a:cs typeface="Tinos"/>
                <a:sym typeface="Tinos"/>
              </a:rPr>
              <a:t> and many more...</a:t>
            </a:r>
            <a:endParaRPr sz="2400" dirty="0">
              <a:solidFill>
                <a:schemeClr val="lt1"/>
              </a:solidFill>
              <a:highlight>
                <a:srgbClr val="A64D79"/>
              </a:highlight>
              <a:latin typeface="Tinos"/>
              <a:ea typeface="Tinos"/>
              <a:cs typeface="Tinos"/>
              <a:sym typeface="Tinos"/>
            </a:endParaRPr>
          </a:p>
        </p:txBody>
      </p:sp>
      <p:sp>
        <p:nvSpPr>
          <p:cNvPr id="611" name="Google Shape;611;p41"/>
          <p:cNvSpPr txBox="1"/>
          <p:nvPr/>
        </p:nvSpPr>
        <p:spPr>
          <a:xfrm>
            <a:off x="1715775" y="1085014"/>
            <a:ext cx="1440600" cy="129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Clr>
                <a:srgbClr val="000000"/>
              </a:buClr>
              <a:buSzPts val="1100"/>
              <a:buFont typeface="Arial"/>
              <a:buNone/>
            </a:pPr>
            <a:r>
              <a:rPr lang="en" sz="9600">
                <a:solidFill>
                  <a:srgbClr val="A64D79"/>
                </a:solidFill>
              </a:rPr>
              <a:t>😉</a:t>
            </a:r>
            <a:endParaRPr sz="9600">
              <a:solidFill>
                <a:srgbClr val="A64D79"/>
              </a:solidFill>
            </a:endParaRPr>
          </a:p>
        </p:txBody>
      </p:sp>
      <p:sp>
        <p:nvSpPr>
          <p:cNvPr id="612" name="Google Shape;612;p41"/>
          <p:cNvSpPr txBox="1">
            <a:spLocks noGrp="1"/>
          </p:cNvSpPr>
          <p:nvPr>
            <p:ph type="sldNum" idx="12"/>
          </p:nvPr>
        </p:nvSpPr>
        <p:spPr>
          <a:xfrm>
            <a:off x="4297650" y="47498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6"/>
          <p:cNvSpPr txBox="1">
            <a:spLocks noGrp="1"/>
          </p:cNvSpPr>
          <p:nvPr>
            <p:ph type="subTitle" idx="4294967295"/>
          </p:nvPr>
        </p:nvSpPr>
        <p:spPr>
          <a:xfrm>
            <a:off x="482885" y="1489752"/>
            <a:ext cx="7849456" cy="2383606"/>
          </a:xfrm>
          <a:prstGeom prst="rect">
            <a:avLst/>
          </a:prstGeom>
        </p:spPr>
        <p:txBody>
          <a:bodyPr spcFirstLastPara="1" wrap="square" lIns="91425" tIns="91425" rIns="91425" bIns="91425" anchor="t" anchorCtr="0">
            <a:noAutofit/>
          </a:bodyPr>
          <a:lstStyle/>
          <a:p>
            <a:pPr marL="285750" indent="-285750" algn="ctr">
              <a:buClr>
                <a:schemeClr val="dk1"/>
              </a:buClr>
              <a:buSzPts val="1100"/>
            </a:pPr>
            <a:r>
              <a:rPr lang="en-US" sz="1600" b="1" i="1" dirty="0">
                <a:latin typeface="Playfair Display" panose="020B0604020202020204" charset="0"/>
              </a:rPr>
              <a:t>The term </a:t>
            </a:r>
            <a:r>
              <a:rPr lang="en-US" sz="1600" b="1" i="1" u="sng" dirty="0" smtClean="0">
                <a:solidFill>
                  <a:schemeClr val="accent6">
                    <a:lumMod val="40000"/>
                    <a:lumOff val="60000"/>
                  </a:schemeClr>
                </a:solidFill>
                <a:latin typeface="Playfair Display" panose="020B0604020202020204" charset="0"/>
              </a:rPr>
              <a:t>Situationality</a:t>
            </a:r>
            <a:r>
              <a:rPr lang="en-US" sz="1600" b="1" i="1" dirty="0" smtClean="0">
                <a:latin typeface="Playfair Display" panose="020B0604020202020204" charset="0"/>
              </a:rPr>
              <a:t> </a:t>
            </a:r>
            <a:r>
              <a:rPr lang="en-US" sz="1600" b="1" i="1" dirty="0">
                <a:latin typeface="Playfair Display" panose="020B0604020202020204" charset="0"/>
              </a:rPr>
              <a:t>is a general designation for the factors which render a text relevant to a current or recoverable situation of occurrence</a:t>
            </a:r>
          </a:p>
          <a:p>
            <a:pPr marL="0" lvl="0" indent="0" algn="ctr">
              <a:buClr>
                <a:schemeClr val="dk1"/>
              </a:buClr>
              <a:buSzPts val="1100"/>
              <a:buNone/>
            </a:pPr>
            <a:r>
              <a:rPr lang="en-US" sz="1600" b="1" i="1" dirty="0">
                <a:latin typeface="Playfair Display" panose="020B0604020202020204" charset="0"/>
              </a:rPr>
              <a:t>the effects of a situational setting exerted </a:t>
            </a:r>
            <a:r>
              <a:rPr lang="en-US" sz="1600" b="1" i="1" dirty="0" smtClean="0">
                <a:latin typeface="Playfair Display" panose="020B0604020202020204" charset="0"/>
              </a:rPr>
              <a:t>without mediation</a:t>
            </a:r>
            <a:r>
              <a:rPr lang="en-US" sz="1600" b="1" i="1" dirty="0">
                <a:latin typeface="Playfair Display" panose="020B0604020202020204" charset="0"/>
              </a:rPr>
              <a:t>:</a:t>
            </a:r>
          </a:p>
          <a:p>
            <a:pPr marL="0" lvl="0" indent="0" algn="ctr">
              <a:buClr>
                <a:schemeClr val="dk1"/>
              </a:buClr>
              <a:buSzPts val="1100"/>
              <a:buNone/>
            </a:pPr>
            <a:r>
              <a:rPr lang="en-US" sz="1600" b="1" i="1" dirty="0">
                <a:latin typeface="Playfair Display" panose="020B0604020202020204" charset="0"/>
              </a:rPr>
              <a:t>The accessible evidence in the situation is fed into one’s model of the current communicative situation along with our prior knowledge and expectations about how the “real world” is </a:t>
            </a:r>
            <a:r>
              <a:rPr lang="en-US" sz="1600" b="1" i="1" dirty="0" smtClean="0">
                <a:latin typeface="Playfair Display" panose="020B0604020202020204" charset="0"/>
              </a:rPr>
              <a:t>organize</a:t>
            </a:r>
          </a:p>
          <a:p>
            <a:pPr marL="0" lvl="0" indent="0" algn="ctr">
              <a:buClr>
                <a:schemeClr val="dk1"/>
              </a:buClr>
              <a:buSzPts val="1100"/>
              <a:buNone/>
            </a:pPr>
            <a:endParaRPr lang="en-US" sz="1600" b="1" i="1" dirty="0" smtClean="0">
              <a:latin typeface="Playfair Display" panose="020B0604020202020204" charset="0"/>
            </a:endParaRPr>
          </a:p>
          <a:p>
            <a:pPr marL="285750" indent="-285750" algn="ctr">
              <a:buClr>
                <a:schemeClr val="dk1"/>
              </a:buClr>
              <a:buSzPts val="1100"/>
            </a:pPr>
            <a:r>
              <a:rPr lang="en-US" sz="1600" b="1" i="1" dirty="0">
                <a:latin typeface="Playfair Display" panose="020B0604020202020204" charset="0"/>
              </a:rPr>
              <a:t>The borderline between monitoring and managing is naturally fuzzy (unclear) and can vary according to the views of the individual participants</a:t>
            </a:r>
          </a:p>
          <a:p>
            <a:pPr marL="0" lvl="0" indent="0" algn="ctr">
              <a:buClr>
                <a:schemeClr val="dk1"/>
              </a:buClr>
              <a:buSzPts val="1100"/>
              <a:buNone/>
            </a:pPr>
            <a:endParaRPr sz="1800" b="1" i="1" dirty="0">
              <a:latin typeface="Playfair Display" panose="020B0604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16"/>
          <p:cNvSpPr txBox="1">
            <a:spLocks noGrp="1"/>
          </p:cNvSpPr>
          <p:nvPr>
            <p:ph type="subTitle" idx="4294967295"/>
          </p:nvPr>
        </p:nvSpPr>
        <p:spPr>
          <a:xfrm>
            <a:off x="328773" y="1486532"/>
            <a:ext cx="7952198" cy="3455338"/>
          </a:xfrm>
          <a:prstGeom prst="rect">
            <a:avLst/>
          </a:prstGeom>
        </p:spPr>
        <p:txBody>
          <a:bodyPr spcFirstLastPara="1" wrap="square" lIns="91425" tIns="91425" rIns="91425" bIns="91425" anchor="t" anchorCtr="0">
            <a:noAutofit/>
          </a:bodyPr>
          <a:lstStyle/>
          <a:p>
            <a:pPr marL="342900" indent="-342900" algn="ctr">
              <a:buClr>
                <a:schemeClr val="dk1"/>
              </a:buClr>
              <a:buSzPts val="1100"/>
            </a:pPr>
            <a:r>
              <a:rPr lang="en-US" sz="2000" b="1" dirty="0"/>
              <a:t> </a:t>
            </a:r>
            <a:r>
              <a:rPr lang="en-US" sz="2000" b="1" i="1" dirty="0"/>
              <a:t>If the dominant function of a text is to provide a reasonably unmediated account of the situation model, </a:t>
            </a:r>
            <a:r>
              <a:rPr lang="en-US" sz="2000" b="1" i="1" dirty="0">
                <a:solidFill>
                  <a:schemeClr val="accent6">
                    <a:lumMod val="40000"/>
                    <a:lumOff val="60000"/>
                  </a:schemeClr>
                </a:solidFill>
              </a:rPr>
              <a:t>situation monitoring </a:t>
            </a:r>
            <a:r>
              <a:rPr lang="en-US" sz="2000" b="1" i="1" dirty="0"/>
              <a:t>is being performed. If the dominant function is to guide the situation in a manner </a:t>
            </a:r>
            <a:r>
              <a:rPr lang="en-US" sz="2000" b="1" i="1" dirty="0" smtClean="0"/>
              <a:t>favorable </a:t>
            </a:r>
            <a:r>
              <a:rPr lang="en-US" sz="2000" b="1" i="1" dirty="0"/>
              <a:t>to the text producer’s goals, </a:t>
            </a:r>
            <a:r>
              <a:rPr lang="en-US" sz="2000" b="1" i="1" dirty="0">
                <a:solidFill>
                  <a:schemeClr val="accent6">
                    <a:lumMod val="40000"/>
                    <a:lumOff val="60000"/>
                  </a:schemeClr>
                </a:solidFill>
              </a:rPr>
              <a:t>situation management </a:t>
            </a:r>
            <a:r>
              <a:rPr lang="en-US" sz="2000" b="1" i="1" dirty="0"/>
              <a:t>is being carried out. </a:t>
            </a:r>
            <a:endParaRPr lang="en-US" sz="2000" b="1" i="1" dirty="0" smtClean="0"/>
          </a:p>
          <a:p>
            <a:pPr marL="342900" indent="-342900" algn="ctr">
              <a:buClr>
                <a:schemeClr val="dk1"/>
              </a:buClr>
              <a:buSzPts val="1100"/>
            </a:pPr>
            <a:r>
              <a:rPr lang="en-US" sz="2000" b="1" i="1" dirty="0" smtClean="0"/>
              <a:t>The </a:t>
            </a:r>
            <a:r>
              <a:rPr lang="en-US" sz="2000" b="1" i="1" dirty="0"/>
              <a:t>borderline between monitoring and managing is naturally </a:t>
            </a:r>
            <a:r>
              <a:rPr lang="en-US" sz="2000" b="1" i="1" dirty="0" smtClean="0"/>
              <a:t>fuzzy(unclear) and </a:t>
            </a:r>
            <a:r>
              <a:rPr lang="en-US" sz="2000" b="1" i="1" dirty="0"/>
              <a:t>can vary according to the views of the individual </a:t>
            </a:r>
            <a:r>
              <a:rPr lang="en-US" sz="2000" b="1" i="1" dirty="0" smtClean="0"/>
              <a:t>participants</a:t>
            </a:r>
            <a:r>
              <a:rPr lang="en-US" sz="2000" b="1" dirty="0" smtClean="0"/>
              <a:t>.</a:t>
            </a:r>
            <a:endParaRPr sz="2000" b="1" dirty="0"/>
          </a:p>
        </p:txBody>
      </p:sp>
      <p:sp>
        <p:nvSpPr>
          <p:cNvPr id="3" name="Rectangle 2"/>
          <p:cNvSpPr/>
          <p:nvPr/>
        </p:nvSpPr>
        <p:spPr>
          <a:xfrm>
            <a:off x="2355802" y="1024866"/>
            <a:ext cx="5606671" cy="461665"/>
          </a:xfrm>
          <a:prstGeom prst="rect">
            <a:avLst/>
          </a:prstGeom>
        </p:spPr>
        <p:txBody>
          <a:bodyPr wrap="square">
            <a:spAutoFit/>
          </a:bodyPr>
          <a:lstStyle/>
          <a:p>
            <a:pPr algn="ctr"/>
            <a:r>
              <a:rPr lang="en-US" sz="2400" b="1" i="1" dirty="0" smtClean="0">
                <a:solidFill>
                  <a:schemeClr val="accent6">
                    <a:lumMod val="40000"/>
                    <a:lumOff val="60000"/>
                  </a:schemeClr>
                </a:solidFill>
                <a:latin typeface="Playfair Display" panose="020B0604020202020204" charset="0"/>
              </a:rPr>
              <a:t>monitoring vs. management</a:t>
            </a:r>
            <a:r>
              <a:rPr lang="ar-IQ" sz="2400" b="1" i="1" dirty="0" smtClean="0">
                <a:solidFill>
                  <a:schemeClr val="accent6">
                    <a:lumMod val="40000"/>
                    <a:lumOff val="60000"/>
                  </a:schemeClr>
                </a:solidFill>
                <a:latin typeface="Playfair Display" panose="020B0604020202020204" charset="0"/>
              </a:rPr>
              <a:t>  </a:t>
            </a:r>
            <a:r>
              <a:rPr lang="en-US" sz="2400" b="1" i="1" dirty="0" smtClean="0">
                <a:solidFill>
                  <a:schemeClr val="accent6">
                    <a:lumMod val="40000"/>
                    <a:lumOff val="60000"/>
                  </a:schemeClr>
                </a:solidFill>
                <a:latin typeface="Playfair Display" panose="020B0604020202020204" charset="0"/>
              </a:rPr>
              <a:t> </a:t>
            </a:r>
            <a:endParaRPr lang="en-US" sz="2400" i="1" dirty="0">
              <a:latin typeface="Playfair Display" panose="020B0604020202020204" charset="0"/>
            </a:endParaRPr>
          </a:p>
        </p:txBody>
      </p:sp>
    </p:spTree>
    <p:extLst>
      <p:ext uri="{BB962C8B-B14F-4D97-AF65-F5344CB8AC3E}">
        <p14:creationId xmlns:p14="http://schemas.microsoft.com/office/powerpoint/2010/main" val="139608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7"/>
          <p:cNvSpPr txBox="1">
            <a:spLocks noGrp="1"/>
          </p:cNvSpPr>
          <p:nvPr>
            <p:ph type="ctrTitle"/>
          </p:nvPr>
        </p:nvSpPr>
        <p:spPr>
          <a:xfrm>
            <a:off x="1561672" y="1238309"/>
            <a:ext cx="5822665" cy="3282320"/>
          </a:xfrm>
          <a:prstGeom prst="rect">
            <a:avLst/>
          </a:prstGeom>
        </p:spPr>
        <p:txBody>
          <a:bodyPr spcFirstLastPara="1" wrap="square" lIns="91425" tIns="91425" rIns="91425" bIns="91425" anchor="t" anchorCtr="0">
            <a:noAutofit/>
          </a:bodyPr>
          <a:lstStyle/>
          <a:p>
            <a:pPr lvl="0">
              <a:spcBef>
                <a:spcPts val="600"/>
              </a:spcBef>
              <a:buSzPts val="1800"/>
            </a:pPr>
            <a:r>
              <a:rPr lang="en-US" sz="1600" i="1" dirty="0">
                <a:solidFill>
                  <a:srgbClr val="EA9999"/>
                </a:solidFill>
              </a:rPr>
              <a:t>Situation monitoring</a:t>
            </a:r>
            <a:br>
              <a:rPr lang="en-US" sz="1600" i="1" dirty="0">
                <a:solidFill>
                  <a:srgbClr val="EA9999"/>
                </a:solidFill>
              </a:rPr>
            </a:br>
            <a:r>
              <a:rPr lang="en-US" sz="1600" dirty="0">
                <a:solidFill>
                  <a:schemeClr val="bg2"/>
                </a:solidFill>
              </a:rPr>
              <a:t>Monitoring is typically done when the situation fails to match expectations, so that the text producer’s goal is </a:t>
            </a:r>
            <a:r>
              <a:rPr lang="en-US" sz="1600" dirty="0" smtClean="0">
                <a:solidFill>
                  <a:schemeClr val="bg2"/>
                </a:solidFill>
              </a:rPr>
              <a:t>mainly </a:t>
            </a:r>
            <a:r>
              <a:rPr lang="en-US" sz="1600" dirty="0">
                <a:solidFill>
                  <a:schemeClr val="bg2"/>
                </a:solidFill>
              </a:rPr>
              <a:t>to resolve </a:t>
            </a:r>
            <a:r>
              <a:rPr lang="en-US" sz="1600" dirty="0" smtClean="0">
                <a:solidFill>
                  <a:schemeClr val="bg2"/>
                </a:solidFill>
              </a:rPr>
              <a:t>discrepancies(contrast) </a:t>
            </a:r>
            <a:r>
              <a:rPr lang="en-US" sz="1600" dirty="0">
                <a:solidFill>
                  <a:schemeClr val="bg2"/>
                </a:solidFill>
              </a:rPr>
              <a:t>and discontinuities or at least to reaffirm expectations</a:t>
            </a:r>
            <a:r>
              <a:rPr lang="en-US" sz="1600" dirty="0" smtClean="0">
                <a:solidFill>
                  <a:schemeClr val="bg2"/>
                </a:solidFill>
              </a:rPr>
              <a:t>.</a:t>
            </a:r>
            <a:r>
              <a:rPr lang="en-US" sz="1600" dirty="0" smtClean="0">
                <a:solidFill>
                  <a:schemeClr val="bg2">
                    <a:lumMod val="75000"/>
                  </a:schemeClr>
                </a:solidFill>
              </a:rPr>
              <a:t/>
            </a:r>
            <a:br>
              <a:rPr lang="en-US" sz="1600" dirty="0" smtClean="0">
                <a:solidFill>
                  <a:schemeClr val="bg2">
                    <a:lumMod val="75000"/>
                  </a:schemeClr>
                </a:solidFill>
              </a:rPr>
            </a:br>
            <a:r>
              <a:rPr lang="en-US" sz="1800" i="1" dirty="0">
                <a:solidFill>
                  <a:srgbClr val="6AA84F"/>
                </a:solidFill>
              </a:rPr>
              <a:t>Situation management</a:t>
            </a:r>
            <a:br>
              <a:rPr lang="en-US" sz="1800" i="1" dirty="0">
                <a:solidFill>
                  <a:srgbClr val="6AA84F"/>
                </a:solidFill>
              </a:rPr>
            </a:br>
            <a:r>
              <a:rPr lang="en-US" sz="1800" i="1" dirty="0">
                <a:solidFill>
                  <a:schemeClr val="bg2"/>
                </a:solidFill>
              </a:rPr>
              <a:t> the term situation management for the use of texts in discourse to steer the situation toward the participants’ goals.</a:t>
            </a:r>
            <a:r>
              <a:rPr lang="en-US" sz="1800" i="1" dirty="0">
                <a:solidFill>
                  <a:srgbClr val="666666">
                    <a:lumMod val="75000"/>
                  </a:srgbClr>
                </a:solidFill>
              </a:rPr>
              <a:t/>
            </a:r>
            <a:br>
              <a:rPr lang="en-US" sz="1800" i="1" dirty="0">
                <a:solidFill>
                  <a:srgbClr val="666666">
                    <a:lumMod val="75000"/>
                  </a:srgbClr>
                </a:solidFill>
              </a:rPr>
            </a:br>
            <a:r>
              <a:rPr lang="en-US" sz="1100" dirty="0">
                <a:solidFill>
                  <a:srgbClr val="EA9999"/>
                </a:solidFill>
              </a:rPr>
              <a:t/>
            </a:r>
            <a:br>
              <a:rPr lang="en-US" sz="1100" dirty="0">
                <a:solidFill>
                  <a:srgbClr val="EA9999"/>
                </a:solidFill>
              </a:rPr>
            </a:br>
            <a:r>
              <a:rPr lang="en-US" sz="1100" dirty="0">
                <a:solidFill>
                  <a:srgbClr val="EA9999"/>
                </a:solidFill>
              </a:rPr>
              <a:t/>
            </a:r>
            <a:br>
              <a:rPr lang="en-US" sz="1100" dirty="0">
                <a:solidFill>
                  <a:srgbClr val="EA9999"/>
                </a:solidFill>
              </a:rPr>
            </a:br>
            <a:r>
              <a:rPr lang="en-US" sz="1100" dirty="0">
                <a:solidFill>
                  <a:srgbClr val="EA9999"/>
                </a:solidFill>
              </a:rPr>
              <a:t/>
            </a:r>
            <a:br>
              <a:rPr lang="en-US" sz="1100" dirty="0">
                <a:solidFill>
                  <a:srgbClr val="EA9999"/>
                </a:solidFill>
              </a:rPr>
            </a:br>
            <a:r>
              <a:rPr lang="en-US" sz="1100" dirty="0">
                <a:solidFill>
                  <a:srgbClr val="EA9999"/>
                </a:solidFill>
              </a:rPr>
              <a:t/>
            </a:r>
            <a:br>
              <a:rPr lang="en-US" sz="1100" dirty="0">
                <a:solidFill>
                  <a:srgbClr val="EA9999"/>
                </a:solidFill>
              </a:rPr>
            </a:br>
            <a:endParaRPr lang="en-US" sz="1100" dirty="0">
              <a:solidFill>
                <a:srgbClr val="EA9999"/>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852755" y="801383"/>
            <a:ext cx="7489861" cy="2774023"/>
          </a:xfrm>
          <a:prstGeom prst="rect">
            <a:avLst/>
          </a:prstGeom>
        </p:spPr>
        <p:txBody>
          <a:bodyPr spcFirstLastPara="1" wrap="square" lIns="91425" tIns="91425" rIns="91425" bIns="91425" anchor="t" anchorCtr="0">
            <a:noAutofit/>
          </a:bodyPr>
          <a:lstStyle/>
          <a:p>
            <a:pPr lvl="0"/>
            <a:r>
              <a:rPr lang="en-US" dirty="0"/>
              <a:t> 2. monitoring would be </a:t>
            </a:r>
            <a:r>
              <a:rPr lang="en-US" sz="1600" b="1" dirty="0">
                <a:solidFill>
                  <a:schemeClr val="accent6">
                    <a:lumMod val="40000"/>
                    <a:lumOff val="60000"/>
                  </a:schemeClr>
                </a:solidFill>
              </a:rPr>
              <a:t>“simply describing</a:t>
            </a:r>
            <a:r>
              <a:rPr lang="en-US" dirty="0"/>
              <a:t>” in the sense of Osgood’s (1971) well-known experiments where people were asked to </a:t>
            </a:r>
            <a:r>
              <a:rPr lang="en-US" b="1" u="sng" dirty="0">
                <a:solidFill>
                  <a:schemeClr val="accent6">
                    <a:lumMod val="40000"/>
                    <a:lumOff val="60000"/>
                  </a:schemeClr>
                </a:solidFill>
              </a:rPr>
              <a:t>describe objects and events presented before them</a:t>
            </a:r>
            <a:r>
              <a:rPr lang="en-US" dirty="0"/>
              <a:t>. Even here, the texts are more than mere </a:t>
            </a:r>
            <a:r>
              <a:rPr lang="en-US" dirty="0">
                <a:solidFill>
                  <a:schemeClr val="accent6">
                    <a:lumMod val="40000"/>
                    <a:lumOff val="60000"/>
                  </a:schemeClr>
                </a:solidFill>
              </a:rPr>
              <a:t>“responses”</a:t>
            </a:r>
            <a:r>
              <a:rPr lang="en-US" dirty="0"/>
              <a:t> to the “</a:t>
            </a:r>
            <a:r>
              <a:rPr lang="en-US" dirty="0">
                <a:solidFill>
                  <a:schemeClr val="accent6">
                    <a:lumMod val="40000"/>
                    <a:lumOff val="60000"/>
                  </a:schemeClr>
                </a:solidFill>
              </a:rPr>
              <a:t>stimuli</a:t>
            </a:r>
            <a:r>
              <a:rPr lang="en-US" dirty="0"/>
              <a:t>” of the scene. </a:t>
            </a:r>
          </a:p>
          <a:p>
            <a:pPr lvl="0"/>
            <a:r>
              <a:rPr lang="en-US" dirty="0"/>
              <a:t>Goffman </a:t>
            </a:r>
            <a:r>
              <a:rPr lang="en-US" dirty="0" smtClean="0"/>
              <a:t>suggests </a:t>
            </a:r>
            <a:r>
              <a:rPr lang="en-US" dirty="0"/>
              <a:t>that situations are sorted into various “</a:t>
            </a:r>
            <a:r>
              <a:rPr lang="en-US" dirty="0">
                <a:solidFill>
                  <a:schemeClr val="accent6">
                    <a:lumMod val="40000"/>
                    <a:lumOff val="60000"/>
                  </a:schemeClr>
                </a:solidFill>
              </a:rPr>
              <a:t>tracks</a:t>
            </a:r>
            <a:r>
              <a:rPr lang="en-US" dirty="0"/>
              <a:t>” of </a:t>
            </a:r>
            <a:r>
              <a:rPr lang="en-US" dirty="0">
                <a:solidFill>
                  <a:schemeClr val="accent6">
                    <a:lumMod val="40000"/>
                    <a:lumOff val="60000"/>
                  </a:schemeClr>
                </a:solidFill>
              </a:rPr>
              <a:t>objects</a:t>
            </a:r>
            <a:r>
              <a:rPr lang="en-US" dirty="0"/>
              <a:t> or </a:t>
            </a:r>
            <a:r>
              <a:rPr lang="en-US" dirty="0">
                <a:solidFill>
                  <a:schemeClr val="accent6">
                    <a:lumMod val="40000"/>
                    <a:lumOff val="60000"/>
                  </a:schemeClr>
                </a:solidFill>
              </a:rPr>
              <a:t>events</a:t>
            </a:r>
            <a:r>
              <a:rPr lang="en-US" dirty="0"/>
              <a:t> worth “</a:t>
            </a:r>
            <a:r>
              <a:rPr lang="en-US" dirty="0">
                <a:solidFill>
                  <a:schemeClr val="accent6">
                    <a:lumMod val="40000"/>
                    <a:lumOff val="60000"/>
                  </a:schemeClr>
                </a:solidFill>
              </a:rPr>
              <a:t>attending</a:t>
            </a:r>
            <a:r>
              <a:rPr lang="en-US" dirty="0"/>
              <a:t>” or “</a:t>
            </a:r>
            <a:r>
              <a:rPr lang="en-US" dirty="0" err="1" smtClean="0">
                <a:solidFill>
                  <a:schemeClr val="accent6">
                    <a:lumMod val="40000"/>
                    <a:lumOff val="60000"/>
                  </a:schemeClr>
                </a:solidFill>
              </a:rPr>
              <a:t>disattending</a:t>
            </a:r>
            <a:r>
              <a:rPr lang="en-US" dirty="0" smtClean="0"/>
              <a:t>”</a:t>
            </a:r>
            <a:r>
              <a:rPr lang="ar-IQ" dirty="0" smtClean="0"/>
              <a:t>  </a:t>
            </a:r>
            <a:r>
              <a:rPr lang="en-US" dirty="0" smtClean="0"/>
              <a:t>: </a:t>
            </a:r>
          </a:p>
          <a:p>
            <a:pPr marL="139700" lvl="0" indent="0">
              <a:buNone/>
            </a:pPr>
            <a:r>
              <a:rPr lang="en-US" dirty="0" err="1" smtClean="0"/>
              <a:t>E.g</a:t>
            </a:r>
            <a:r>
              <a:rPr lang="en-US" dirty="0" smtClean="0"/>
              <a:t>, some </a:t>
            </a:r>
            <a:r>
              <a:rPr lang="en-US" dirty="0"/>
              <a:t>gestures of a speaker are deemed significant, e.g., pointing to objects or indicating directions, while others are not</a:t>
            </a:r>
          </a:p>
          <a:p>
            <a:pPr lvl="0"/>
            <a:r>
              <a:rPr lang="en-US" dirty="0"/>
              <a:t> If a person present does something much more often than normal, monitoring is likely to follow</a:t>
            </a:r>
            <a:r>
              <a:rPr lang="en-US" dirty="0" smtClean="0"/>
              <a:t>:</a:t>
            </a:r>
            <a:endParaRPr lang="en-US" dirty="0"/>
          </a:p>
          <a:p>
            <a:pPr lvl="0"/>
            <a:r>
              <a:rPr lang="en-US" dirty="0"/>
              <a:t>[125] “Damn that boy, “ said the old gentleman, “he’s gone to sleep again.” “Very extraordinary boy, that, “ said Mr. Pickwick, “does he always sleep in this way?” “Sleep!” said the old gentleman, “he’s always asleep. Goes on errands fast asleep, and snores as he waits at table.” “How very odd!” said Mr. Pickwick. “Ah! odd indeed, “ returned the old gentleman.</a:t>
            </a:r>
          </a:p>
          <a:p>
            <a:pPr lvl="0"/>
            <a:endParaRPr dirty="0"/>
          </a:p>
        </p:txBody>
      </p:sp>
      <p:sp>
        <p:nvSpPr>
          <p:cNvPr id="163" name="Google Shape;163;p19"/>
          <p:cNvSpPr txBox="1">
            <a:spLocks noGrp="1"/>
          </p:cNvSpPr>
          <p:nvPr>
            <p:ph type="sldNum" idx="12"/>
          </p:nvPr>
        </p:nvSpPr>
        <p:spPr>
          <a:xfrm>
            <a:off x="4297650" y="4140250"/>
            <a:ext cx="548700" cy="245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959750" y="788458"/>
            <a:ext cx="7643476" cy="3338867"/>
          </a:xfrm>
          <a:prstGeom prst="rect">
            <a:avLst/>
          </a:prstGeom>
        </p:spPr>
        <p:txBody>
          <a:bodyPr spcFirstLastPara="1" wrap="square" lIns="91425" tIns="91425" rIns="91425" bIns="91425" anchor="t" anchorCtr="0">
            <a:noAutofit/>
          </a:bodyPr>
          <a:lstStyle/>
          <a:p>
            <a:pPr lvl="0"/>
            <a:r>
              <a:rPr lang="en-US" dirty="0"/>
              <a:t>The monitoring may be accompanied by some attempt to account for the </a:t>
            </a:r>
            <a:r>
              <a:rPr lang="en-US" u="sng" dirty="0">
                <a:solidFill>
                  <a:schemeClr val="accent6">
                    <a:lumMod val="40000"/>
                    <a:lumOff val="60000"/>
                  </a:schemeClr>
                </a:solidFill>
              </a:rPr>
              <a:t>unusual frequency of events or objects </a:t>
            </a:r>
            <a:r>
              <a:rPr lang="en-US" dirty="0"/>
              <a:t>and hence</a:t>
            </a:r>
            <a:r>
              <a:rPr lang="en-US" sz="1600" b="1" dirty="0">
                <a:solidFill>
                  <a:schemeClr val="accent6">
                    <a:lumMod val="40000"/>
                    <a:lumOff val="60000"/>
                  </a:schemeClr>
                </a:solidFill>
              </a:rPr>
              <a:t> </a:t>
            </a:r>
            <a:r>
              <a:rPr lang="en-US" sz="1600" b="1" i="1" dirty="0">
                <a:solidFill>
                  <a:schemeClr val="accent6">
                    <a:lumMod val="40000"/>
                    <a:lumOff val="60000"/>
                  </a:schemeClr>
                </a:solidFill>
              </a:rPr>
              <a:t>to downgrade it</a:t>
            </a:r>
            <a:r>
              <a:rPr lang="en-US" sz="1600" b="1" dirty="0" smtClean="0">
                <a:solidFill>
                  <a:schemeClr val="accent6">
                    <a:lumMod val="40000"/>
                    <a:lumOff val="60000"/>
                  </a:schemeClr>
                </a:solidFill>
              </a:rPr>
              <a:t>:</a:t>
            </a:r>
          </a:p>
          <a:p>
            <a:pPr marL="139700" lvl="0" indent="0">
              <a:buNone/>
            </a:pPr>
            <a:r>
              <a:rPr lang="en-US" dirty="0" smtClean="0"/>
              <a:t> </a:t>
            </a:r>
            <a:r>
              <a:rPr lang="en-US" dirty="0"/>
              <a:t>[126] “Look here, sir; here’s a oyster stall to every half-dozen houses. The street’s lined with ‘</a:t>
            </a:r>
            <a:r>
              <a:rPr lang="en-US" dirty="0" err="1"/>
              <a:t>em</a:t>
            </a:r>
            <a:r>
              <a:rPr lang="en-US" dirty="0"/>
              <a:t>. Blessed if I don’t think that when a man’s very poor, he rushes out of his lodgings, and eats oysters in regular desperation.” (Dickens 1836-37: 301f.) </a:t>
            </a:r>
            <a:endParaRPr lang="en-US" dirty="0" smtClean="0"/>
          </a:p>
          <a:p>
            <a:pPr marL="139700" lvl="0" indent="0">
              <a:buNone/>
            </a:pPr>
            <a:endParaRPr lang="en-US" dirty="0" smtClean="0"/>
          </a:p>
          <a:p>
            <a:pPr lvl="0"/>
            <a:r>
              <a:rPr lang="en-US" dirty="0"/>
              <a:t> Monitoring can also serve to point out some lack of </a:t>
            </a:r>
            <a:r>
              <a:rPr lang="en-US" sz="1600" b="1" i="1" dirty="0">
                <a:solidFill>
                  <a:schemeClr val="accent6">
                    <a:lumMod val="40000"/>
                    <a:lumOff val="60000"/>
                  </a:schemeClr>
                </a:solidFill>
              </a:rPr>
              <a:t>continuity</a:t>
            </a:r>
            <a:r>
              <a:rPr lang="en-US" sz="1600" dirty="0"/>
              <a:t> </a:t>
            </a:r>
            <a:r>
              <a:rPr lang="en-US" dirty="0"/>
              <a:t>to be downgraded</a:t>
            </a:r>
            <a:r>
              <a:rPr lang="en-US" dirty="0" smtClean="0"/>
              <a:t>,</a:t>
            </a:r>
          </a:p>
          <a:p>
            <a:pPr marL="139700" lvl="0" indent="0">
              <a:buNone/>
            </a:pPr>
            <a:r>
              <a:rPr lang="en-US" u="sng" dirty="0" smtClean="0"/>
              <a:t> </a:t>
            </a:r>
            <a:r>
              <a:rPr lang="en-US" u="sng" dirty="0"/>
              <a:t>e.g. when people’s actions seem to have no reason: </a:t>
            </a:r>
            <a:endParaRPr lang="en-US" u="sng" dirty="0" smtClean="0"/>
          </a:p>
          <a:p>
            <a:pPr marL="139700" lvl="0" indent="0">
              <a:buNone/>
            </a:pPr>
            <a:r>
              <a:rPr lang="en-US" dirty="0" smtClean="0"/>
              <a:t>[</a:t>
            </a:r>
            <a:r>
              <a:rPr lang="en-US" dirty="0"/>
              <a:t>127] The twelve jurors were all writing very busily on slates. “What are they doing?” Alice whispered to the Gryphon. “They can’t have anything to put down yet, before the trial’s begun.” “They’re putting down their names, “ the Gryphon whispered in reply, “for fear they should forget them before the end of the trial.” “Stupid things!” </a:t>
            </a:r>
            <a:endParaRPr lang="en-US" dirty="0" smtClean="0"/>
          </a:p>
          <a:p>
            <a:pPr marL="139700" lvl="0" indent="0">
              <a:buNone/>
            </a:pPr>
            <a:r>
              <a:rPr lang="en-US" dirty="0" smtClean="0"/>
              <a:t>         </a:t>
            </a:r>
            <a:r>
              <a:rPr lang="en-US" u="sng" dirty="0" smtClean="0"/>
              <a:t>The </a:t>
            </a:r>
            <a:r>
              <a:rPr lang="en-US" u="sng" dirty="0"/>
              <a:t>Gryphon downgrades the seemingly unmotivated action and elicits another monitoring. </a:t>
            </a:r>
            <a:endParaRPr u="sng" dirty="0"/>
          </a:p>
        </p:txBody>
      </p:sp>
    </p:spTree>
    <p:extLst>
      <p:ext uri="{BB962C8B-B14F-4D97-AF65-F5344CB8AC3E}">
        <p14:creationId xmlns:p14="http://schemas.microsoft.com/office/powerpoint/2010/main" val="388925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237500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8</a:t>
            </a:fld>
            <a:endParaRPr lang="en"/>
          </a:p>
        </p:txBody>
      </p:sp>
    </p:spTree>
    <p:extLst>
      <p:ext uri="{BB962C8B-B14F-4D97-AF65-F5344CB8AC3E}">
        <p14:creationId xmlns:p14="http://schemas.microsoft.com/office/powerpoint/2010/main" val="1096081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2" name="Google Shape;162;p19"/>
          <p:cNvSpPr txBox="1">
            <a:spLocks noGrp="1"/>
          </p:cNvSpPr>
          <p:nvPr>
            <p:ph type="body" idx="1"/>
          </p:nvPr>
        </p:nvSpPr>
        <p:spPr>
          <a:xfrm>
            <a:off x="586124" y="680303"/>
            <a:ext cx="7643476" cy="3338867"/>
          </a:xfrm>
          <a:prstGeom prst="rect">
            <a:avLst/>
          </a:prstGeom>
        </p:spPr>
        <p:txBody>
          <a:bodyPr spcFirstLastPara="1" wrap="square" lIns="91425" tIns="91425" rIns="91425" bIns="91425" anchor="t" anchorCtr="0">
            <a:noAutofit/>
          </a:bodyPr>
          <a:lstStyle/>
          <a:p>
            <a:pPr algn="ctr"/>
            <a:r>
              <a:rPr lang="en-US" b="1" dirty="0">
                <a:solidFill>
                  <a:schemeClr val="accent6">
                    <a:lumMod val="40000"/>
                    <a:lumOff val="60000"/>
                  </a:schemeClr>
                </a:solidFill>
                <a:latin typeface="Open Sans"/>
              </a:rPr>
              <a:t>Situation monitoring is akin to </a:t>
            </a:r>
            <a:r>
              <a:rPr lang="en-US" b="1" dirty="0" smtClean="0">
                <a:solidFill>
                  <a:schemeClr val="accent6">
                    <a:lumMod val="40000"/>
                    <a:lumOff val="60000"/>
                  </a:schemeClr>
                </a:solidFill>
                <a:latin typeface="Open Sans"/>
              </a:rPr>
              <a:t>PROBLEM-SOLVING:</a:t>
            </a:r>
            <a:r>
              <a:rPr lang="en-US" dirty="0">
                <a:solidFill>
                  <a:schemeClr val="accent6">
                    <a:lumMod val="40000"/>
                    <a:lumOff val="60000"/>
                  </a:schemeClr>
                </a:solidFill>
              </a:rPr>
              <a:t/>
            </a:r>
            <a:br>
              <a:rPr lang="en-US" dirty="0">
                <a:solidFill>
                  <a:schemeClr val="accent6">
                    <a:lumMod val="40000"/>
                    <a:lumOff val="60000"/>
                  </a:schemeClr>
                </a:solidFill>
              </a:rPr>
            </a:br>
            <a:r>
              <a:rPr lang="en-US" dirty="0">
                <a:solidFill>
                  <a:schemeClr val="bg2"/>
                </a:solidFill>
                <a:latin typeface="Open Sans"/>
              </a:rPr>
              <a:t>The text producer notices some non-expected object or event and makes it the TOPIC of the text. There are two normal outcomes. Either the matter is left as </a:t>
            </a:r>
            <a:r>
              <a:rPr lang="en-US" dirty="0" err="1" smtClean="0">
                <a:solidFill>
                  <a:schemeClr val="bg2"/>
                </a:solidFill>
                <a:latin typeface="Open Sans"/>
              </a:rPr>
              <a:t>as</a:t>
            </a:r>
            <a:r>
              <a:rPr lang="en-US" dirty="0" smtClean="0">
                <a:solidFill>
                  <a:schemeClr val="bg2"/>
                </a:solidFill>
                <a:latin typeface="Open Sans"/>
              </a:rPr>
              <a:t> </a:t>
            </a:r>
            <a:r>
              <a:rPr lang="en-US" dirty="0">
                <a:solidFill>
                  <a:schemeClr val="bg2"/>
                </a:solidFill>
                <a:latin typeface="Open Sans"/>
              </a:rPr>
              <a:t>‘odd’ or ‘stupid’ — or a means is found to downgrade it such that it does not appear to be a violation of </a:t>
            </a:r>
            <a:r>
              <a:rPr lang="en-US" dirty="0" smtClean="0">
                <a:solidFill>
                  <a:schemeClr val="bg2"/>
                </a:solidFill>
                <a:latin typeface="Open Sans"/>
              </a:rPr>
              <a:t>expectations. </a:t>
            </a:r>
            <a:r>
              <a:rPr lang="en-US" dirty="0">
                <a:solidFill>
                  <a:schemeClr val="bg2"/>
                </a:solidFill>
                <a:latin typeface="Open Sans"/>
              </a:rPr>
              <a:t>Such a process belongs to the means for </a:t>
            </a:r>
            <a:r>
              <a:rPr lang="en-US" sz="1800" b="1" u="sng" dirty="0">
                <a:solidFill>
                  <a:schemeClr val="accent6">
                    <a:lumMod val="40000"/>
                    <a:lumOff val="60000"/>
                  </a:schemeClr>
                </a:solidFill>
                <a:latin typeface="Open Sans"/>
              </a:rPr>
              <a:t>NEGOTIATING</a:t>
            </a:r>
            <a:r>
              <a:rPr lang="en-US" sz="1800" b="1" u="sng" dirty="0">
                <a:solidFill>
                  <a:schemeClr val="bg2"/>
                </a:solidFill>
                <a:latin typeface="Open Sans"/>
              </a:rPr>
              <a:t> </a:t>
            </a:r>
            <a:r>
              <a:rPr lang="en-US" dirty="0">
                <a:solidFill>
                  <a:schemeClr val="bg2"/>
                </a:solidFill>
                <a:latin typeface="Open Sans"/>
              </a:rPr>
              <a:t>the socially accepted model of reality and its </a:t>
            </a:r>
            <a:r>
              <a:rPr lang="en-US" dirty="0" smtClean="0">
                <a:solidFill>
                  <a:schemeClr val="bg2"/>
                </a:solidFill>
                <a:latin typeface="Open Sans"/>
              </a:rPr>
              <a:t>norms.</a:t>
            </a:r>
          </a:p>
          <a:p>
            <a:pPr algn="ctr"/>
            <a:endParaRPr lang="en-US" dirty="0" smtClean="0">
              <a:solidFill>
                <a:schemeClr val="bg2"/>
              </a:solidFill>
              <a:latin typeface="Open Sans"/>
            </a:endParaRPr>
          </a:p>
          <a:p>
            <a:pPr algn="ctr"/>
            <a:r>
              <a:rPr lang="en-US" u="sng" dirty="0" smtClean="0">
                <a:solidFill>
                  <a:schemeClr val="bg2"/>
                </a:solidFill>
                <a:latin typeface="Open Sans"/>
              </a:rPr>
              <a:t>Departures </a:t>
            </a:r>
            <a:r>
              <a:rPr lang="en-US" u="sng" dirty="0">
                <a:solidFill>
                  <a:schemeClr val="bg2"/>
                </a:solidFill>
                <a:latin typeface="Open Sans"/>
              </a:rPr>
              <a:t>from the evidence of the situation </a:t>
            </a:r>
            <a:r>
              <a:rPr lang="en-US" u="sng" dirty="0" smtClean="0">
                <a:solidFill>
                  <a:schemeClr val="bg2"/>
                </a:solidFill>
                <a:latin typeface="Open Sans"/>
              </a:rPr>
              <a:t>are</a:t>
            </a:r>
            <a:r>
              <a:rPr lang="en-US" dirty="0" smtClean="0">
                <a:solidFill>
                  <a:schemeClr val="bg2"/>
                </a:solidFill>
                <a:latin typeface="Open Sans"/>
              </a:rPr>
              <a:t> allowed </a:t>
            </a:r>
            <a:r>
              <a:rPr lang="en-US" dirty="0">
                <a:solidFill>
                  <a:schemeClr val="bg2"/>
                </a:solidFill>
                <a:latin typeface="Open Sans"/>
              </a:rPr>
              <a:t>for certain text types</a:t>
            </a:r>
            <a:r>
              <a:rPr lang="en-US" dirty="0" smtClean="0">
                <a:solidFill>
                  <a:schemeClr val="bg2"/>
                </a:solidFill>
                <a:latin typeface="Open Sans"/>
              </a:rPr>
              <a:t>,</a:t>
            </a:r>
          </a:p>
          <a:p>
            <a:pPr marL="139700" indent="0" algn="ctr">
              <a:buNone/>
            </a:pPr>
            <a:r>
              <a:rPr lang="en-US" dirty="0" smtClean="0">
                <a:solidFill>
                  <a:schemeClr val="bg2"/>
                </a:solidFill>
                <a:latin typeface="Open Sans"/>
              </a:rPr>
              <a:t> </a:t>
            </a:r>
            <a:r>
              <a:rPr lang="en-US" dirty="0">
                <a:solidFill>
                  <a:schemeClr val="bg2"/>
                </a:solidFill>
                <a:latin typeface="Open Sans"/>
              </a:rPr>
              <a:t>notably </a:t>
            </a:r>
            <a:r>
              <a:rPr lang="en-US" b="1" dirty="0">
                <a:solidFill>
                  <a:schemeClr val="accent6">
                    <a:lumMod val="40000"/>
                    <a:lumOff val="60000"/>
                  </a:schemeClr>
                </a:solidFill>
                <a:latin typeface="Open Sans"/>
              </a:rPr>
              <a:t>dramatic texts</a:t>
            </a:r>
            <a:r>
              <a:rPr lang="en-US" dirty="0">
                <a:solidFill>
                  <a:schemeClr val="bg2"/>
                </a:solidFill>
                <a:latin typeface="Open Sans"/>
              </a:rPr>
              <a:t>. As a subclass of </a:t>
            </a:r>
            <a:r>
              <a:rPr lang="en-US" u="sng" dirty="0">
                <a:solidFill>
                  <a:schemeClr val="accent6">
                    <a:lumMod val="40000"/>
                    <a:lumOff val="60000"/>
                  </a:schemeClr>
                </a:solidFill>
                <a:latin typeface="Open Sans"/>
              </a:rPr>
              <a:t>literary texts</a:t>
            </a:r>
            <a:r>
              <a:rPr lang="en-US" dirty="0">
                <a:solidFill>
                  <a:schemeClr val="bg2"/>
                </a:solidFill>
                <a:latin typeface="Open Sans"/>
              </a:rPr>
              <a:t>, dramatic texts have the </a:t>
            </a:r>
            <a:endParaRPr lang="en-US" dirty="0" smtClean="0">
              <a:solidFill>
                <a:schemeClr val="bg2"/>
              </a:solidFill>
              <a:latin typeface="Open Sans"/>
            </a:endParaRPr>
          </a:p>
          <a:p>
            <a:pPr marL="139700" indent="0" algn="ctr">
              <a:buNone/>
            </a:pPr>
            <a:r>
              <a:rPr lang="en-US" dirty="0" smtClean="0">
                <a:solidFill>
                  <a:schemeClr val="bg2"/>
                </a:solidFill>
                <a:latin typeface="Open Sans"/>
              </a:rPr>
              <a:t>privilege </a:t>
            </a:r>
            <a:r>
              <a:rPr lang="en-US" dirty="0">
                <a:solidFill>
                  <a:schemeClr val="bg2"/>
                </a:solidFill>
                <a:latin typeface="Open Sans"/>
              </a:rPr>
              <a:t>of presenting alternative organizations for objects and events </a:t>
            </a:r>
            <a:r>
              <a:rPr lang="en-US" dirty="0" smtClean="0">
                <a:solidFill>
                  <a:schemeClr val="bg2"/>
                </a:solidFill>
                <a:latin typeface="Open Sans"/>
              </a:rPr>
              <a:t>due </a:t>
            </a:r>
            <a:r>
              <a:rPr lang="en-US" dirty="0">
                <a:solidFill>
                  <a:schemeClr val="bg2"/>
                </a:solidFill>
                <a:latin typeface="Open Sans"/>
              </a:rPr>
              <a:t>to their mode of live presentation, they draw the receivers into a situation whose monitoring often requires </a:t>
            </a:r>
            <a:r>
              <a:rPr lang="en-US" dirty="0" smtClean="0">
                <a:solidFill>
                  <a:schemeClr val="bg2"/>
                </a:solidFill>
                <a:latin typeface="Open Sans"/>
              </a:rPr>
              <a:t>         extremely </a:t>
            </a:r>
            <a:r>
              <a:rPr lang="en-US" dirty="0">
                <a:solidFill>
                  <a:schemeClr val="bg2"/>
                </a:solidFill>
                <a:latin typeface="Open Sans"/>
              </a:rPr>
              <a:t>high mediation </a:t>
            </a:r>
            <a:r>
              <a:rPr lang="en-US" dirty="0" smtClean="0">
                <a:solidFill>
                  <a:schemeClr val="bg2"/>
                </a:solidFill>
                <a:latin typeface="Open Sans"/>
              </a:rPr>
              <a:t>. The </a:t>
            </a:r>
            <a:r>
              <a:rPr lang="en-US" dirty="0">
                <a:solidFill>
                  <a:schemeClr val="bg2"/>
                </a:solidFill>
                <a:latin typeface="Open Sans"/>
              </a:rPr>
              <a:t>most famous example might be</a:t>
            </a:r>
            <a:r>
              <a:rPr lang="en-US" dirty="0">
                <a:solidFill>
                  <a:schemeClr val="tx1"/>
                </a:solidFill>
                <a:latin typeface="Open Sans"/>
              </a:rPr>
              <a:t> </a:t>
            </a:r>
            <a:r>
              <a:rPr lang="en-US" dirty="0" smtClean="0">
                <a:solidFill>
                  <a:schemeClr val="tx1"/>
                </a:solidFill>
                <a:latin typeface="Open Sans"/>
              </a:rPr>
              <a:t>:</a:t>
            </a:r>
          </a:p>
          <a:p>
            <a:pPr marL="139700" indent="0">
              <a:buNone/>
            </a:pPr>
            <a:r>
              <a:rPr lang="en-US" sz="1800" b="1" dirty="0">
                <a:solidFill>
                  <a:schemeClr val="tx1"/>
                </a:solidFill>
                <a:latin typeface="Open Sans"/>
              </a:rPr>
              <a:t> </a:t>
            </a:r>
            <a:r>
              <a:rPr lang="en-US" sz="1800" b="1" dirty="0" smtClean="0">
                <a:solidFill>
                  <a:schemeClr val="tx1"/>
                </a:solidFill>
                <a:latin typeface="Open Sans"/>
              </a:rPr>
              <a:t>               </a:t>
            </a:r>
            <a:r>
              <a:rPr lang="en-US" sz="1800" b="1" dirty="0" smtClean="0">
                <a:solidFill>
                  <a:schemeClr val="accent6">
                    <a:lumMod val="40000"/>
                    <a:lumOff val="60000"/>
                  </a:schemeClr>
                </a:solidFill>
                <a:latin typeface="Open Sans"/>
              </a:rPr>
              <a:t>Shakespeare’s </a:t>
            </a:r>
            <a:r>
              <a:rPr lang="en-US" sz="1800" b="1" dirty="0">
                <a:solidFill>
                  <a:schemeClr val="accent6">
                    <a:lumMod val="40000"/>
                    <a:lumOff val="60000"/>
                  </a:schemeClr>
                </a:solidFill>
                <a:latin typeface="Open Sans"/>
              </a:rPr>
              <a:t>Prologue to </a:t>
            </a:r>
            <a:r>
              <a:rPr lang="en-US" sz="1800" b="1" dirty="0" smtClean="0">
                <a:solidFill>
                  <a:schemeClr val="accent6">
                    <a:lumMod val="40000"/>
                    <a:lumOff val="60000"/>
                  </a:schemeClr>
                </a:solidFill>
                <a:latin typeface="Open Sans"/>
              </a:rPr>
              <a:t>King </a:t>
            </a:r>
            <a:r>
              <a:rPr lang="en-US" sz="1800" b="1" dirty="0">
                <a:solidFill>
                  <a:schemeClr val="accent6">
                    <a:lumMod val="40000"/>
                    <a:lumOff val="60000"/>
                  </a:schemeClr>
                </a:solidFill>
                <a:latin typeface="Open Sans"/>
              </a:rPr>
              <a:t>Henry the Fifth</a:t>
            </a:r>
            <a:endParaRPr sz="1800" b="1" dirty="0">
              <a:solidFill>
                <a:schemeClr val="accent6">
                  <a:lumMod val="40000"/>
                  <a:lumOff val="60000"/>
                </a:schemeClr>
              </a:solidFill>
              <a:latin typeface="Open Sans"/>
            </a:endParaRPr>
          </a:p>
        </p:txBody>
      </p:sp>
    </p:spTree>
    <p:extLst>
      <p:ext uri="{BB962C8B-B14F-4D97-AF65-F5344CB8AC3E}">
        <p14:creationId xmlns:p14="http://schemas.microsoft.com/office/powerpoint/2010/main" val="253140097"/>
      </p:ext>
    </p:extLst>
  </p:cSld>
  <p:clrMapOvr>
    <a:masterClrMapping/>
  </p:clrMapOvr>
</p:sld>
</file>

<file path=ppt/theme/theme1.xml><?xml version="1.0" encoding="utf-8"?>
<a:theme xmlns:a="http://schemas.openxmlformats.org/drawingml/2006/main" name="Consta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3059</TotalTime>
  <Words>1168</Words>
  <Application>Microsoft Office PowerPoint</Application>
  <PresentationFormat>On-screen Show (16:9)</PresentationFormat>
  <Paragraphs>81</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Playfair Display</vt:lpstr>
      <vt:lpstr>Arial</vt:lpstr>
      <vt:lpstr>Tinos</vt:lpstr>
      <vt:lpstr>Open Sans</vt:lpstr>
      <vt:lpstr>Constance template</vt:lpstr>
      <vt:lpstr>Situationality  by: Jasmin Kanaan</vt:lpstr>
      <vt:lpstr>PowerPoint Presentation</vt:lpstr>
      <vt:lpstr>PowerPoint Presentation</vt:lpstr>
      <vt:lpstr>Situation monitoring Monitoring is typically done when the situation fails to match expectations, so that the text producer’s goal is mainly to resolve discrepancies(contrast) and discontinuities or at least to reaffirm expectations. Situation management  the term situation management for the use of texts in discourse to steer the situation toward the participants’ goals.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Yasameen</dc:creator>
  <cp:lastModifiedBy>Yasameen Kanaan</cp:lastModifiedBy>
  <cp:revision>25</cp:revision>
  <dcterms:modified xsi:type="dcterms:W3CDTF">2019-04-11T19:32:43Z</dcterms:modified>
</cp:coreProperties>
</file>