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sldIdLst>
    <p:sldId id="256" r:id="rId5"/>
    <p:sldId id="277" r:id="rId6"/>
    <p:sldId id="268" r:id="rId7"/>
    <p:sldId id="269" r:id="rId8"/>
    <p:sldId id="270" r:id="rId9"/>
    <p:sldId id="271" r:id="rId10"/>
    <p:sldId id="272" r:id="rId11"/>
    <p:sldId id="273" r:id="rId12"/>
    <p:sldId id="274" r:id="rId13"/>
    <p:sldId id="275" r:id="rId14"/>
    <p:sldId id="276"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BC7"/>
    <a:srgbClr val="F9A5DD"/>
    <a:srgbClr val="A50307"/>
    <a:srgbClr val="FFFF00"/>
    <a:srgbClr val="CC0000"/>
    <a:srgbClr val="F90FAB"/>
    <a:srgbClr val="FF9F5D"/>
    <a:srgbClr val="FF6600"/>
    <a:srgbClr val="FD1907"/>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D7AC3CCA-C797-4891-BE02-D94E43425B7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9" autoAdjust="0"/>
    <p:restoredTop sz="86477" autoAdjust="0"/>
  </p:normalViewPr>
  <p:slideViewPr>
    <p:cSldViewPr snapToGrid="0">
      <p:cViewPr varScale="1">
        <p:scale>
          <a:sx n="59" d="100"/>
          <a:sy n="59" d="100"/>
        </p:scale>
        <p:origin x="-258" y="-90"/>
      </p:cViewPr>
      <p:guideLst>
        <p:guide orient="horz" pos="2160"/>
        <p:guide pos="3840"/>
      </p:guideLst>
    </p:cSldViewPr>
  </p:slideViewPr>
  <p:outlineViewPr>
    <p:cViewPr>
      <p:scale>
        <a:sx n="33" d="100"/>
        <a:sy n="33" d="100"/>
      </p:scale>
      <p:origin x="0" y="170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3E1C-BE52-45D3-B3DA-AB00685B4BD3}" type="datetimeFigureOut">
              <a:rPr lang="en-US" smtClean="0"/>
              <a:t>4/10/2019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3E6AC-EE2A-4D92-BFD4-7D35F37B4FE2}" type="slidenum">
              <a:rPr lang="en-US" smtClean="0"/>
              <a:t>‹#›</a:t>
            </a:fld>
            <a:endParaRPr lang="en-US"/>
          </a:p>
        </p:txBody>
      </p:sp>
    </p:spTree>
    <p:extLst>
      <p:ext uri="{BB962C8B-B14F-4D97-AF65-F5344CB8AC3E}">
        <p14:creationId xmlns:p14="http://schemas.microsoft.com/office/powerpoint/2010/main" val="239679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1- Insert Picture &gt;&gt; Format &gt;&gt; Send to Back</a:t>
            </a:r>
          </a:p>
          <a:p>
            <a:r>
              <a:rPr lang="en-ZA" dirty="0"/>
              <a:t>2- Add Quote &gt;&gt; Add Author/Writer &gt;&gt; Adjust text to suit image</a:t>
            </a:r>
            <a:endParaRPr lang="en-US" dirty="0"/>
          </a:p>
        </p:txBody>
      </p:sp>
      <p:sp>
        <p:nvSpPr>
          <p:cNvPr id="4" name="Slide Number Placeholder 3"/>
          <p:cNvSpPr>
            <a:spLocks noGrp="1"/>
          </p:cNvSpPr>
          <p:nvPr>
            <p:ph type="sldNum" sz="quarter" idx="10"/>
          </p:nvPr>
        </p:nvSpPr>
        <p:spPr/>
        <p:txBody>
          <a:bodyPr/>
          <a:lstStyle/>
          <a:p>
            <a:fld id="{EDF3E6AC-EE2A-4D92-BFD4-7D35F37B4FE2}" type="slidenum">
              <a:rPr lang="en-US" smtClean="0"/>
              <a:t>11</a:t>
            </a:fld>
            <a:endParaRPr lang="en-US"/>
          </a:p>
        </p:txBody>
      </p:sp>
    </p:spTree>
    <p:extLst>
      <p:ext uri="{BB962C8B-B14F-4D97-AF65-F5344CB8AC3E}">
        <p14:creationId xmlns:p14="http://schemas.microsoft.com/office/powerpoint/2010/main" val="162124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525800-3F15-46E1-990C-A4BA7B98FD8F}"/>
              </a:ext>
            </a:extLst>
          </p:cNvPr>
          <p:cNvSpPr>
            <a:spLocks noGrp="1"/>
          </p:cNvSpPr>
          <p:nvPr>
            <p:ph type="ctrTitle"/>
          </p:nvPr>
        </p:nvSpPr>
        <p:spPr>
          <a:xfrm>
            <a:off x="838200" y="4525345"/>
            <a:ext cx="6801320" cy="1737361"/>
          </a:xfrm>
        </p:spPr>
        <p:txBody>
          <a:bodyPr anchor="ctr" anchorCtr="0"/>
          <a:lstStyle>
            <a:lvl1pPr algn="ctr">
              <a:defRPr sz="6000"/>
            </a:lvl1pPr>
          </a:lstStyle>
          <a:p>
            <a:r>
              <a:rPr lang="en-US" smtClean="0"/>
              <a:t>Click to edit Master title style</a:t>
            </a:r>
            <a:endParaRPr lang="en-US" dirty="0"/>
          </a:p>
        </p:txBody>
      </p:sp>
      <p:sp>
        <p:nvSpPr>
          <p:cNvPr id="3" name="Subtitle 2">
            <a:extLst>
              <a:ext uri="{FF2B5EF4-FFF2-40B4-BE49-F238E27FC236}">
                <a16:creationId xmlns="" xmlns:a16="http://schemas.microsoft.com/office/drawing/2014/main" id="{743F79B5-FBA1-49BD-9095-A9BB6A021A90}"/>
              </a:ext>
            </a:extLst>
          </p:cNvPr>
          <p:cNvSpPr>
            <a:spLocks noGrp="1"/>
          </p:cNvSpPr>
          <p:nvPr>
            <p:ph type="subTitle" idx="1"/>
          </p:nvPr>
        </p:nvSpPr>
        <p:spPr>
          <a:xfrm>
            <a:off x="7961256" y="4534872"/>
            <a:ext cx="3392543" cy="1737360"/>
          </a:xfrm>
        </p:spPr>
        <p:txBody>
          <a:bodyPr anchor="ctr"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 xmlns:a16="http://schemas.microsoft.com/office/drawing/2014/main" id="{78607C96-5153-4190-BA97-E8AF5887796D}"/>
              </a:ext>
            </a:extLst>
          </p:cNvPr>
          <p:cNvSpPr>
            <a:spLocks noGrp="1"/>
          </p:cNvSpPr>
          <p:nvPr>
            <p:ph type="dt" sz="half" idx="10"/>
          </p:nvPr>
        </p:nvSpPr>
        <p:spPr/>
        <p:txBody>
          <a:bodyPr/>
          <a:lstStyle/>
          <a:p>
            <a:fld id="{9DFC1990-AB65-4FBE-A312-E5143B2D7FBA}" type="datetimeFigureOut">
              <a:rPr lang="en-US" smtClean="0"/>
              <a:t>4/10/2019</a:t>
            </a:fld>
            <a:endParaRPr lang="en-US"/>
          </a:p>
        </p:txBody>
      </p:sp>
      <p:sp>
        <p:nvSpPr>
          <p:cNvPr id="5" name="Footer Placeholder 4">
            <a:extLst>
              <a:ext uri="{FF2B5EF4-FFF2-40B4-BE49-F238E27FC236}">
                <a16:creationId xmlns="" xmlns:a16="http://schemas.microsoft.com/office/drawing/2014/main" id="{80822120-61A5-4970-B9BF-8B60825308E3}"/>
              </a:ext>
            </a:extLst>
          </p:cNvPr>
          <p:cNvSpPr>
            <a:spLocks noGrp="1"/>
          </p:cNvSpPr>
          <p:nvPr>
            <p:ph type="ftr" sz="quarter" idx="11"/>
          </p:nvPr>
        </p:nvSpPr>
        <p:spPr/>
        <p:txBody>
          <a:bodyPr/>
          <a:lstStyle/>
          <a:p>
            <a:r>
              <a:rPr lang="en-ZA" dirty="0"/>
              <a:t>Add a Footer</a:t>
            </a:r>
            <a:endParaRPr lang="en-US" dirty="0"/>
          </a:p>
        </p:txBody>
      </p:sp>
      <p:sp>
        <p:nvSpPr>
          <p:cNvPr id="6" name="Slide Number Placeholder 5">
            <a:extLst>
              <a:ext uri="{FF2B5EF4-FFF2-40B4-BE49-F238E27FC236}">
                <a16:creationId xmlns=""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t>‹#›</a:t>
            </a:fld>
            <a:endParaRPr lang="en-US"/>
          </a:p>
        </p:txBody>
      </p:sp>
    </p:spTree>
    <p:extLst>
      <p:ext uri="{BB962C8B-B14F-4D97-AF65-F5344CB8AC3E}">
        <p14:creationId xmlns:p14="http://schemas.microsoft.com/office/powerpoint/2010/main" val="311550208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FCFD2-DF13-4F02-BBD5-B68B0905698E}"/>
              </a:ext>
            </a:extLst>
          </p:cNvPr>
          <p:cNvSpPr>
            <a:spLocks noGrp="1"/>
          </p:cNvSpPr>
          <p:nvPr>
            <p:ph type="title"/>
          </p:nvPr>
        </p:nvSpPr>
        <p:spPr>
          <a:xfrm>
            <a:off x="838200" y="229656"/>
            <a:ext cx="10515600" cy="3408893"/>
          </a:xfrm>
        </p:spPr>
        <p:txBody>
          <a:bodyPr anchor="t" anchorCtr="0"/>
          <a:lstStyle>
            <a:lvl1pPr algn="ctr">
              <a:defRPr/>
            </a:lvl1pPr>
          </a:lstStyle>
          <a:p>
            <a:r>
              <a:rPr lang="en-US" smtClean="0"/>
              <a:t>Click to edit Master title style</a:t>
            </a:r>
            <a:endParaRPr lang="en-US"/>
          </a:p>
        </p:txBody>
      </p:sp>
      <p:sp>
        <p:nvSpPr>
          <p:cNvPr id="3" name="Date Placeholder 2">
            <a:extLst>
              <a:ext uri="{FF2B5EF4-FFF2-40B4-BE49-F238E27FC236}">
                <a16:creationId xmlns="" xmlns:a16="http://schemas.microsoft.com/office/drawing/2014/main" id="{ED78B1F9-6755-42E5-8F50-0B945D273625}"/>
              </a:ext>
            </a:extLst>
          </p:cNvPr>
          <p:cNvSpPr>
            <a:spLocks noGrp="1"/>
          </p:cNvSpPr>
          <p:nvPr>
            <p:ph type="dt" sz="half" idx="10"/>
          </p:nvPr>
        </p:nvSpPr>
        <p:spPr/>
        <p:txBody>
          <a:bodyPr/>
          <a:lstStyle/>
          <a:p>
            <a:fld id="{9DFC1990-AB65-4FBE-A312-E5143B2D7FBA}" type="datetimeFigureOut">
              <a:rPr lang="en-US" smtClean="0"/>
              <a:t>4/10/2019</a:t>
            </a:fld>
            <a:endParaRPr lang="en-US"/>
          </a:p>
        </p:txBody>
      </p:sp>
      <p:sp>
        <p:nvSpPr>
          <p:cNvPr id="4" name="Footer Placeholder 3">
            <a:extLst>
              <a:ext uri="{FF2B5EF4-FFF2-40B4-BE49-F238E27FC236}">
                <a16:creationId xmlns="" xmlns:a16="http://schemas.microsoft.com/office/drawing/2014/main" id="{0A0B890C-0CB4-4A98-9943-9C2257BF3EDF}"/>
              </a:ext>
            </a:extLst>
          </p:cNvPr>
          <p:cNvSpPr>
            <a:spLocks noGrp="1"/>
          </p:cNvSpPr>
          <p:nvPr>
            <p:ph type="ftr" sz="quarter" idx="11"/>
          </p:nvPr>
        </p:nvSpPr>
        <p:spPr/>
        <p:txBody>
          <a:bodyPr/>
          <a:lstStyle/>
          <a:p>
            <a:r>
              <a:rPr lang="en-ZA"/>
              <a:t>Add a Footer</a:t>
            </a:r>
            <a:endParaRPr lang="en-US" dirty="0"/>
          </a:p>
        </p:txBody>
      </p:sp>
      <p:sp>
        <p:nvSpPr>
          <p:cNvPr id="5" name="Slide Number Placeholder 4">
            <a:extLst>
              <a:ext uri="{FF2B5EF4-FFF2-40B4-BE49-F238E27FC236}">
                <a16:creationId xmlns="" xmlns:a16="http://schemas.microsoft.com/office/drawing/2014/main" id="{805844CD-8F1F-4298-A223-C4256A6FDF26}"/>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6" name="Content Placeholder 1">
            <a:extLst>
              <a:ext uri="{FF2B5EF4-FFF2-40B4-BE49-F238E27FC236}">
                <a16:creationId xmlns="" xmlns:a16="http://schemas.microsoft.com/office/drawing/2014/main" id="{F84B6337-F0FA-40DA-A205-42E63B13ADB9}"/>
              </a:ext>
            </a:extLst>
          </p:cNvPr>
          <p:cNvSpPr>
            <a:spLocks noGrp="1"/>
          </p:cNvSpPr>
          <p:nvPr>
            <p:ph idx="1"/>
          </p:nvPr>
        </p:nvSpPr>
        <p:spPr bwMode="white">
          <a:xfrm>
            <a:off x="1352550" y="6150952"/>
            <a:ext cx="9486900" cy="515492"/>
          </a:xfrm>
        </p:spPr>
        <p:txBody>
          <a:bodyPr>
            <a:normAutofit/>
          </a:bodyPr>
          <a:lstStyle>
            <a:lvl1pPr marL="0" indent="0" algn="ctr">
              <a:buNone/>
              <a:defRPr/>
            </a:lvl1pPr>
          </a:lstStyle>
          <a:p>
            <a:pPr lvl="0"/>
            <a:r>
              <a:rPr lang="en-US" sz="2000" smtClean="0">
                <a:solidFill>
                  <a:schemeClr val="bg1"/>
                </a:solidFill>
              </a:rPr>
              <a:t>Click to edit Master text styles</a:t>
            </a:r>
          </a:p>
        </p:txBody>
      </p:sp>
    </p:spTree>
    <p:extLst>
      <p:ext uri="{BB962C8B-B14F-4D97-AF65-F5344CB8AC3E}">
        <p14:creationId xmlns:p14="http://schemas.microsoft.com/office/powerpoint/2010/main" val="236358119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CB1329DF-B16C-4958-8120-1F3D8DD91A3B}"/>
              </a:ext>
            </a:extLst>
          </p:cNvPr>
          <p:cNvSpPr>
            <a:spLocks noGrp="1"/>
          </p:cNvSpPr>
          <p:nvPr>
            <p:ph type="dt" sz="half" idx="10"/>
          </p:nvPr>
        </p:nvSpPr>
        <p:spPr/>
        <p:txBody>
          <a:bodyPr/>
          <a:lstStyle/>
          <a:p>
            <a:fld id="{9DFC1990-AB65-4FBE-A312-E5143B2D7FBA}" type="datetimeFigureOut">
              <a:rPr lang="en-US" smtClean="0"/>
              <a:t>4/10/2019</a:t>
            </a:fld>
            <a:endParaRPr lang="en-US"/>
          </a:p>
        </p:txBody>
      </p:sp>
      <p:sp>
        <p:nvSpPr>
          <p:cNvPr id="4" name="Footer Placeholder 3">
            <a:extLst>
              <a:ext uri="{FF2B5EF4-FFF2-40B4-BE49-F238E27FC236}">
                <a16:creationId xmlns="" xmlns:a16="http://schemas.microsoft.com/office/drawing/2014/main" id="{5DA38D7F-2A7C-4C62-B3BC-1DB1A460293F}"/>
              </a:ext>
            </a:extLst>
          </p:cNvPr>
          <p:cNvSpPr>
            <a:spLocks noGrp="1"/>
          </p:cNvSpPr>
          <p:nvPr>
            <p:ph type="ftr" sz="quarter" idx="11"/>
          </p:nvPr>
        </p:nvSpPr>
        <p:spPr/>
        <p:txBody>
          <a:bodyPr/>
          <a:lstStyle/>
          <a:p>
            <a:r>
              <a:rPr lang="en-ZA"/>
              <a:t>Add a Footer</a:t>
            </a:r>
            <a:endParaRPr lang="en-US" dirty="0"/>
          </a:p>
        </p:txBody>
      </p:sp>
      <p:sp>
        <p:nvSpPr>
          <p:cNvPr id="5" name="Slide Number Placeholder 4">
            <a:extLst>
              <a:ext uri="{FF2B5EF4-FFF2-40B4-BE49-F238E27FC236}">
                <a16:creationId xmlns=""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Content Placeholder 6">
            <a:extLst>
              <a:ext uri="{FF2B5EF4-FFF2-40B4-BE49-F238E27FC236}">
                <a16:creationId xmlns="" xmlns:a16="http://schemas.microsoft.com/office/drawing/2014/main" id="{EAE23B48-0D16-412C-BC69-B41C4F2AC702}"/>
              </a:ext>
            </a:extLst>
          </p:cNvPr>
          <p:cNvSpPr>
            <a:spLocks noGrp="1"/>
          </p:cNvSpPr>
          <p:nvPr>
            <p:ph sz="quarter" idx="13" hasCustomPrompt="1"/>
          </p:nvPr>
        </p:nvSpPr>
        <p:spPr>
          <a:xfrm>
            <a:off x="838200" y="5784726"/>
            <a:ext cx="10515600" cy="365125"/>
          </a:xfrm>
        </p:spPr>
        <p:txBody>
          <a:bodyPr>
            <a:normAutofit/>
          </a:bodyPr>
          <a:lstStyle>
            <a:lvl1pPr marL="0" indent="0" algn="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Add Author/Writer Here</a:t>
            </a:r>
          </a:p>
        </p:txBody>
      </p:sp>
      <p:sp>
        <p:nvSpPr>
          <p:cNvPr id="8" name="Title 7">
            <a:extLst>
              <a:ext uri="{FF2B5EF4-FFF2-40B4-BE49-F238E27FC236}">
                <a16:creationId xmlns="" xmlns:a16="http://schemas.microsoft.com/office/drawing/2014/main" id="{06D0385B-605F-4AEB-B2CD-DA707D355265}"/>
              </a:ext>
            </a:extLst>
          </p:cNvPr>
          <p:cNvSpPr>
            <a:spLocks noGrp="1"/>
          </p:cNvSpPr>
          <p:nvPr>
            <p:ph type="title"/>
          </p:nvPr>
        </p:nvSpPr>
        <p:spPr>
          <a:xfrm>
            <a:off x="838200" y="365125"/>
            <a:ext cx="10515600" cy="5335879"/>
          </a:xfrm>
        </p:spPr>
        <p:txBody>
          <a:bodyPr/>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22515788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8607C96-5153-4190-BA97-E8AF5887796D}"/>
              </a:ext>
            </a:extLst>
          </p:cNvPr>
          <p:cNvSpPr>
            <a:spLocks noGrp="1"/>
          </p:cNvSpPr>
          <p:nvPr>
            <p:ph type="dt" sz="half" idx="10"/>
          </p:nvPr>
        </p:nvSpPr>
        <p:spPr/>
        <p:txBody>
          <a:bodyPr/>
          <a:lstStyle/>
          <a:p>
            <a:fld id="{9DFC1990-AB65-4FBE-A312-E5143B2D7FBA}" type="datetimeFigureOut">
              <a:rPr lang="en-US" smtClean="0"/>
              <a:t>4/10/2019</a:t>
            </a:fld>
            <a:endParaRPr lang="en-US"/>
          </a:p>
        </p:txBody>
      </p:sp>
      <p:sp>
        <p:nvSpPr>
          <p:cNvPr id="5" name="Footer Placeholder 4">
            <a:extLst>
              <a:ext uri="{FF2B5EF4-FFF2-40B4-BE49-F238E27FC236}">
                <a16:creationId xmlns="" xmlns:a16="http://schemas.microsoft.com/office/drawing/2014/main" id="{80822120-61A5-4970-B9BF-8B60825308E3}"/>
              </a:ext>
            </a:extLst>
          </p:cNvPr>
          <p:cNvSpPr>
            <a:spLocks noGrp="1"/>
          </p:cNvSpPr>
          <p:nvPr>
            <p:ph type="ftr" sz="quarter" idx="11"/>
          </p:nvPr>
        </p:nvSpPr>
        <p:spPr/>
        <p:txBody>
          <a:bodyPr/>
          <a:lstStyle/>
          <a:p>
            <a:r>
              <a:rPr lang="en-ZA" dirty="0"/>
              <a:t>Add a Footer</a:t>
            </a:r>
            <a:endParaRPr lang="en-US" dirty="0"/>
          </a:p>
        </p:txBody>
      </p:sp>
      <p:sp>
        <p:nvSpPr>
          <p:cNvPr id="6" name="Slide Number Placeholder 5">
            <a:extLst>
              <a:ext uri="{FF2B5EF4-FFF2-40B4-BE49-F238E27FC236}">
                <a16:creationId xmlns=""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Title 6">
            <a:extLst>
              <a:ext uri="{FF2B5EF4-FFF2-40B4-BE49-F238E27FC236}">
                <a16:creationId xmlns="" xmlns:a16="http://schemas.microsoft.com/office/drawing/2014/main" id="{7588C331-B180-41FC-8DD2-82D2B1615AB6}"/>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59555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Quote">
    <p:spTree>
      <p:nvGrpSpPr>
        <p:cNvPr id="1" name=""/>
        <p:cNvGrpSpPr/>
        <p:nvPr/>
      </p:nvGrpSpPr>
      <p:grpSpPr>
        <a:xfrm>
          <a:off x="0" y="0"/>
          <a:ext cx="0" cy="0"/>
          <a:chOff x="0" y="0"/>
          <a:chExt cx="0" cy="0"/>
        </a:xfrm>
      </p:grpSpPr>
      <p:sp>
        <p:nvSpPr>
          <p:cNvPr id="6" name="Content Placeholder 8">
            <a:extLst>
              <a:ext uri="{FF2B5EF4-FFF2-40B4-BE49-F238E27FC236}">
                <a16:creationId xmlns="" xmlns:a16="http://schemas.microsoft.com/office/drawing/2014/main" id="{9BBF8640-DE64-4B60-867F-0CBE26BD00A0}"/>
              </a:ext>
            </a:extLst>
          </p:cNvPr>
          <p:cNvSpPr>
            <a:spLocks noGrp="1"/>
          </p:cNvSpPr>
          <p:nvPr>
            <p:ph idx="1"/>
          </p:nvPr>
        </p:nvSpPr>
        <p:spPr bwMode="white">
          <a:xfrm>
            <a:off x="2365864" y="6114929"/>
            <a:ext cx="9486900" cy="435466"/>
          </a:xfrm>
        </p:spPr>
        <p:txBody>
          <a:bodyPr>
            <a:normAutofit/>
          </a:bodyPr>
          <a:lstStyle>
            <a:lvl1pPr algn="r">
              <a:defRPr i="0"/>
            </a:lvl1pPr>
          </a:lstStyle>
          <a:p>
            <a:pPr marL="0" lvl="0" indent="0" algn="r">
              <a:buNone/>
            </a:pPr>
            <a:r>
              <a:rPr lang="en-US" sz="2000" i="1" smtClean="0">
                <a:solidFill>
                  <a:schemeClr val="bg1"/>
                </a:solidFill>
                <a:cs typeface="Segoe UI" panose="020B0502040204020203" pitchFamily="34" charset="0"/>
              </a:rPr>
              <a:t>Click to edit Master text styles</a:t>
            </a:r>
          </a:p>
          <a:p>
            <a:pPr marL="0" lvl="1" indent="0" algn="r">
              <a:buNone/>
            </a:pPr>
            <a:r>
              <a:rPr lang="en-US" sz="2000" i="1" smtClean="0">
                <a:solidFill>
                  <a:schemeClr val="bg1"/>
                </a:solidFill>
                <a:cs typeface="Segoe UI" panose="020B0502040204020203" pitchFamily="34" charset="0"/>
              </a:rPr>
              <a:t>Second level</a:t>
            </a:r>
          </a:p>
        </p:txBody>
      </p:sp>
      <p:sp>
        <p:nvSpPr>
          <p:cNvPr id="11" name="Title 10">
            <a:extLst>
              <a:ext uri="{FF2B5EF4-FFF2-40B4-BE49-F238E27FC236}">
                <a16:creationId xmlns="" xmlns:a16="http://schemas.microsoft.com/office/drawing/2014/main" id="{D0D19A04-6F0F-4BFC-8AD6-19F13EE1006A}"/>
              </a:ext>
            </a:extLst>
          </p:cNvPr>
          <p:cNvSpPr>
            <a:spLocks noGrp="1"/>
          </p:cNvSpPr>
          <p:nvPr>
            <p:ph type="title"/>
          </p:nvPr>
        </p:nvSpPr>
        <p:spPr>
          <a:xfrm>
            <a:off x="327511" y="149470"/>
            <a:ext cx="5838825" cy="6456912"/>
          </a:xfrm>
        </p:spPr>
        <p:txBody>
          <a:bodyPr/>
          <a:lstStyle/>
          <a:p>
            <a:r>
              <a:rPr lang="en-US" smtClean="0"/>
              <a:t>Click to edit Master title style</a:t>
            </a:r>
            <a:endParaRPr lang="en-US"/>
          </a:p>
        </p:txBody>
      </p:sp>
    </p:spTree>
    <p:extLst>
      <p:ext uri="{BB962C8B-B14F-4D97-AF65-F5344CB8AC3E}">
        <p14:creationId xmlns:p14="http://schemas.microsoft.com/office/powerpoint/2010/main" val="61258032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Centere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E9B749-F2BE-45BB-B34D-42D465670D73}"/>
              </a:ext>
            </a:extLst>
          </p:cNvPr>
          <p:cNvSpPr>
            <a:spLocks noGrp="1"/>
          </p:cNvSpPr>
          <p:nvPr>
            <p:ph idx="1"/>
          </p:nvPr>
        </p:nvSpPr>
        <p:spPr>
          <a:xfrm>
            <a:off x="1352550" y="4629150"/>
            <a:ext cx="9486900" cy="63481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 xmlns:a16="http://schemas.microsoft.com/office/drawing/2014/main" id="{217F2E03-8BBF-4A9C-A004-C3807BB5A7F1}"/>
              </a:ext>
            </a:extLst>
          </p:cNvPr>
          <p:cNvSpPr>
            <a:spLocks noGrp="1"/>
          </p:cNvSpPr>
          <p:nvPr>
            <p:ph type="dt" sz="half" idx="10"/>
          </p:nvPr>
        </p:nvSpPr>
        <p:spPr/>
        <p:txBody>
          <a:bodyPr/>
          <a:lstStyle/>
          <a:p>
            <a:fld id="{9DFC1990-AB65-4FBE-A312-E5143B2D7FBA}" type="datetimeFigureOut">
              <a:rPr lang="en-US" smtClean="0"/>
              <a:t>4/10/2019</a:t>
            </a:fld>
            <a:endParaRPr lang="en-US"/>
          </a:p>
        </p:txBody>
      </p:sp>
      <p:sp>
        <p:nvSpPr>
          <p:cNvPr id="5" name="Footer Placeholder 4">
            <a:extLst>
              <a:ext uri="{FF2B5EF4-FFF2-40B4-BE49-F238E27FC236}">
                <a16:creationId xmlns="" xmlns:a16="http://schemas.microsoft.com/office/drawing/2014/main" id="{886C8BC3-3FA7-4F23-B793-4F5DA2082820}"/>
              </a:ext>
            </a:extLst>
          </p:cNvPr>
          <p:cNvSpPr>
            <a:spLocks noGrp="1"/>
          </p:cNvSpPr>
          <p:nvPr>
            <p:ph type="ftr" sz="quarter" idx="11"/>
          </p:nvPr>
        </p:nvSpPr>
        <p:spPr/>
        <p:txBody>
          <a:bodyPr/>
          <a:lstStyle/>
          <a:p>
            <a:r>
              <a:rPr lang="en-ZA" dirty="0"/>
              <a:t>Add a Footer</a:t>
            </a:r>
            <a:endParaRPr lang="en-US" dirty="0"/>
          </a:p>
        </p:txBody>
      </p:sp>
      <p:sp>
        <p:nvSpPr>
          <p:cNvPr id="6" name="Slide Number Placeholder 5">
            <a:extLst>
              <a:ext uri="{FF2B5EF4-FFF2-40B4-BE49-F238E27FC236}">
                <a16:creationId xmlns="" xmlns:a16="http://schemas.microsoft.com/office/drawing/2014/main" id="{E7CEF240-DD06-4F27-8707-2E6A53497AA1}"/>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2" name="Title 1">
            <a:extLst>
              <a:ext uri="{FF2B5EF4-FFF2-40B4-BE49-F238E27FC236}">
                <a16:creationId xmlns="" xmlns:a16="http://schemas.microsoft.com/office/drawing/2014/main" id="{0A6EB33C-1430-4381-BC10-3C6BC5D2A866}"/>
              </a:ext>
            </a:extLst>
          </p:cNvPr>
          <p:cNvSpPr>
            <a:spLocks noGrp="1"/>
          </p:cNvSpPr>
          <p:nvPr>
            <p:ph type="title"/>
          </p:nvPr>
        </p:nvSpPr>
        <p:spPr>
          <a:xfrm>
            <a:off x="1352550" y="1476375"/>
            <a:ext cx="9486900" cy="2628900"/>
          </a:xfrm>
        </p:spPr>
        <p:txBody>
          <a:bodyPr anchor="t" anchorCtr="0"/>
          <a:lstStyle>
            <a:lvl1pPr algn="ctr">
              <a:defRPr i="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7672512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ottom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FFBF3B-53AB-4D7D-9C4D-42E1E229B767}"/>
              </a:ext>
            </a:extLst>
          </p:cNvPr>
          <p:cNvSpPr>
            <a:spLocks noGrp="1"/>
          </p:cNvSpPr>
          <p:nvPr>
            <p:ph type="title"/>
          </p:nvPr>
        </p:nvSpPr>
        <p:spPr>
          <a:xfrm>
            <a:off x="838200" y="850900"/>
            <a:ext cx="10515600" cy="1929666"/>
          </a:xfrm>
        </p:spPr>
        <p:txBody>
          <a:bodyPr/>
          <a:lstStyle>
            <a:lvl1pPr algn="ctr">
              <a:defRPr/>
            </a:lvl1pPr>
          </a:lstStyle>
          <a:p>
            <a:r>
              <a:rPr lang="en-US" smtClean="0"/>
              <a:t>Click to edit Master title style</a:t>
            </a:r>
            <a:endParaRPr lang="en-US"/>
          </a:p>
        </p:txBody>
      </p:sp>
      <p:sp>
        <p:nvSpPr>
          <p:cNvPr id="3" name="Date Placeholder 2">
            <a:extLst>
              <a:ext uri="{FF2B5EF4-FFF2-40B4-BE49-F238E27FC236}">
                <a16:creationId xmlns="" xmlns:a16="http://schemas.microsoft.com/office/drawing/2014/main" id="{FD185FE0-A783-42CA-BED0-EFB6F49640F8}"/>
              </a:ext>
            </a:extLst>
          </p:cNvPr>
          <p:cNvSpPr>
            <a:spLocks noGrp="1"/>
          </p:cNvSpPr>
          <p:nvPr>
            <p:ph type="dt" sz="half" idx="10"/>
          </p:nvPr>
        </p:nvSpPr>
        <p:spPr/>
        <p:txBody>
          <a:bodyPr/>
          <a:lstStyle/>
          <a:p>
            <a:fld id="{9DFC1990-AB65-4FBE-A312-E5143B2D7FBA}" type="datetimeFigureOut">
              <a:rPr lang="en-US" smtClean="0"/>
              <a:t>4/10/2019</a:t>
            </a:fld>
            <a:endParaRPr lang="en-US"/>
          </a:p>
        </p:txBody>
      </p:sp>
      <p:sp>
        <p:nvSpPr>
          <p:cNvPr id="5" name="Slide Number Placeholder 4">
            <a:extLst>
              <a:ext uri="{FF2B5EF4-FFF2-40B4-BE49-F238E27FC236}">
                <a16:creationId xmlns="" xmlns:a16="http://schemas.microsoft.com/office/drawing/2014/main" id="{DFC15A3E-54C3-4563-B93A-9E56494A7105}"/>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 xmlns:a16="http://schemas.microsoft.com/office/drawing/2014/main" id="{CB9ECD06-D58A-422E-8343-17796E698613}"/>
              </a:ext>
            </a:extLst>
          </p:cNvPr>
          <p:cNvSpPr>
            <a:spLocks noGrp="1"/>
          </p:cNvSpPr>
          <p:nvPr>
            <p:ph sz="quarter" idx="13"/>
          </p:nvPr>
        </p:nvSpPr>
        <p:spPr>
          <a:xfrm>
            <a:off x="1931381" y="5918200"/>
            <a:ext cx="9515475" cy="438150"/>
          </a:xfrm>
        </p:spPr>
        <p:txBody>
          <a:bodyPr>
            <a:noAutofit/>
          </a:bodyPr>
          <a:lstStyle>
            <a:lvl1pPr marL="0" indent="0" algn="r">
              <a:buNone/>
              <a:defRPr sz="2000">
                <a:latin typeface="+mn-lt"/>
              </a:defRPr>
            </a:lvl1pPr>
            <a:lvl2pPr marL="457200" indent="0" algn="r">
              <a:buNone/>
              <a:defRPr sz="2000">
                <a:latin typeface="+mn-lt"/>
              </a:defRPr>
            </a:lvl2pPr>
            <a:lvl3pPr marL="914400" indent="0" algn="r">
              <a:buNone/>
              <a:defRPr sz="2000">
                <a:latin typeface="+mn-lt"/>
              </a:defRPr>
            </a:lvl3pPr>
            <a:lvl4pPr marL="1371600" indent="0" algn="r">
              <a:buNone/>
              <a:defRPr sz="2000">
                <a:latin typeface="+mn-lt"/>
              </a:defRPr>
            </a:lvl4pPr>
            <a:lvl5pPr marL="1828800" indent="0" algn="r">
              <a:buNone/>
              <a:defRPr sz="2000">
                <a:latin typeface="+mn-lt"/>
              </a:defRPr>
            </a:lvl5pPr>
          </a:lstStyle>
          <a:p>
            <a:pPr lvl="0"/>
            <a:r>
              <a:rPr lang="en-US" smtClean="0"/>
              <a:t>Click to edit Master text styles</a:t>
            </a:r>
          </a:p>
        </p:txBody>
      </p:sp>
    </p:spTree>
    <p:extLst>
      <p:ext uri="{BB962C8B-B14F-4D97-AF65-F5344CB8AC3E}">
        <p14:creationId xmlns:p14="http://schemas.microsoft.com/office/powerpoint/2010/main" val="339741676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28A89E-076E-497A-A4CE-93C75C166880}"/>
              </a:ext>
            </a:extLst>
          </p:cNvPr>
          <p:cNvSpPr>
            <a:spLocks noGrp="1"/>
          </p:cNvSpPr>
          <p:nvPr>
            <p:ph type="title"/>
          </p:nvPr>
        </p:nvSpPr>
        <p:spPr>
          <a:xfrm>
            <a:off x="361949" y="3825024"/>
            <a:ext cx="11391499" cy="2096880"/>
          </a:xfrm>
        </p:spPr>
        <p:txBody>
          <a:bodyPr/>
          <a:lstStyle>
            <a:lvl1pPr algn="r">
              <a:defRPr/>
            </a:lvl1pPr>
          </a:lstStyle>
          <a:p>
            <a:r>
              <a:rPr lang="en-US" smtClean="0"/>
              <a:t>Click to edit Master title style</a:t>
            </a:r>
            <a:endParaRPr lang="en-US"/>
          </a:p>
        </p:txBody>
      </p:sp>
      <p:sp>
        <p:nvSpPr>
          <p:cNvPr id="3" name="Date Placeholder 2">
            <a:extLst>
              <a:ext uri="{FF2B5EF4-FFF2-40B4-BE49-F238E27FC236}">
                <a16:creationId xmlns="" xmlns:a16="http://schemas.microsoft.com/office/drawing/2014/main" id="{5710B449-15E4-41C1-A0BD-6916BD2B1CAF}"/>
              </a:ext>
            </a:extLst>
          </p:cNvPr>
          <p:cNvSpPr>
            <a:spLocks noGrp="1"/>
          </p:cNvSpPr>
          <p:nvPr>
            <p:ph type="dt" sz="half" idx="10"/>
          </p:nvPr>
        </p:nvSpPr>
        <p:spPr/>
        <p:txBody>
          <a:bodyPr/>
          <a:lstStyle/>
          <a:p>
            <a:fld id="{9DFC1990-AB65-4FBE-A312-E5143B2D7FBA}" type="datetimeFigureOut">
              <a:rPr lang="en-US" smtClean="0"/>
              <a:t>4/10/2019</a:t>
            </a:fld>
            <a:endParaRPr lang="en-US"/>
          </a:p>
        </p:txBody>
      </p:sp>
      <p:sp>
        <p:nvSpPr>
          <p:cNvPr id="4" name="Footer Placeholder 3">
            <a:extLst>
              <a:ext uri="{FF2B5EF4-FFF2-40B4-BE49-F238E27FC236}">
                <a16:creationId xmlns="" xmlns:a16="http://schemas.microsoft.com/office/drawing/2014/main" id="{300FF690-36F7-4631-8284-EB23B592E5BB}"/>
              </a:ext>
            </a:extLst>
          </p:cNvPr>
          <p:cNvSpPr>
            <a:spLocks noGrp="1"/>
          </p:cNvSpPr>
          <p:nvPr>
            <p:ph type="ftr" sz="quarter" idx="11"/>
          </p:nvPr>
        </p:nvSpPr>
        <p:spPr/>
        <p:txBody>
          <a:bodyPr/>
          <a:lstStyle/>
          <a:p>
            <a:r>
              <a:rPr lang="en-ZA"/>
              <a:t>Add a Footer</a:t>
            </a:r>
            <a:endParaRPr lang="en-US" dirty="0"/>
          </a:p>
        </p:txBody>
      </p:sp>
      <p:sp>
        <p:nvSpPr>
          <p:cNvPr id="5" name="Slide Number Placeholder 4">
            <a:extLst>
              <a:ext uri="{FF2B5EF4-FFF2-40B4-BE49-F238E27FC236}">
                <a16:creationId xmlns="" xmlns:a16="http://schemas.microsoft.com/office/drawing/2014/main" id="{74050B4F-6E15-4AA2-9669-EE44D3A5B44A}"/>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6" name="Content Placeholder 1">
            <a:extLst>
              <a:ext uri="{FF2B5EF4-FFF2-40B4-BE49-F238E27FC236}">
                <a16:creationId xmlns="" xmlns:a16="http://schemas.microsoft.com/office/drawing/2014/main" id="{73C8662D-2189-4802-AEE5-20470C02D13E}"/>
              </a:ext>
            </a:extLst>
          </p:cNvPr>
          <p:cNvSpPr>
            <a:spLocks noGrp="1"/>
          </p:cNvSpPr>
          <p:nvPr>
            <p:ph idx="1"/>
          </p:nvPr>
        </p:nvSpPr>
        <p:spPr bwMode="white">
          <a:xfrm>
            <a:off x="2199874" y="5927196"/>
            <a:ext cx="9486900" cy="474294"/>
          </a:xfrm>
          <a:ln>
            <a:noFill/>
          </a:ln>
        </p:spPr>
        <p:txBody>
          <a:bodyPr>
            <a:normAutofit/>
          </a:bodyPr>
          <a:lstStyle>
            <a:lvl1pPr algn="r">
              <a:defRPr/>
            </a:lvl1pPr>
          </a:lstStyle>
          <a:p>
            <a:pPr lvl="0" algn="r"/>
            <a:r>
              <a:rPr lang="en-US" sz="2000" smtClean="0">
                <a:solidFill>
                  <a:schemeClr val="bg1"/>
                </a:solidFill>
              </a:rPr>
              <a:t>Click to edit Master text styles</a:t>
            </a:r>
          </a:p>
          <a:p>
            <a:pPr lvl="1" algn="r"/>
            <a:r>
              <a:rPr lang="en-US" sz="2000" smtClean="0">
                <a:solidFill>
                  <a:schemeClr val="bg1"/>
                </a:solidFill>
              </a:rPr>
              <a:t>Second level</a:t>
            </a:r>
          </a:p>
        </p:txBody>
      </p:sp>
    </p:spTree>
    <p:extLst>
      <p:ext uri="{BB962C8B-B14F-4D97-AF65-F5344CB8AC3E}">
        <p14:creationId xmlns:p14="http://schemas.microsoft.com/office/powerpoint/2010/main" val="183876477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op Subtitle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756786-C55B-4499-B117-765B616E6F1E}"/>
              </a:ext>
            </a:extLst>
          </p:cNvPr>
          <p:cNvSpPr>
            <a:spLocks noGrp="1"/>
          </p:cNvSpPr>
          <p:nvPr>
            <p:ph type="title"/>
          </p:nvPr>
        </p:nvSpPr>
        <p:spPr>
          <a:xfrm>
            <a:off x="190499" y="288393"/>
            <a:ext cx="11772899" cy="1492782"/>
          </a:xfrm>
        </p:spPr>
        <p:txBody>
          <a:bodyPr/>
          <a:lstStyle/>
          <a:p>
            <a:r>
              <a:rPr lang="en-US" smtClean="0"/>
              <a:t>Click to edit Master title style</a:t>
            </a:r>
            <a:endParaRPr lang="en-US"/>
          </a:p>
        </p:txBody>
      </p:sp>
      <p:sp>
        <p:nvSpPr>
          <p:cNvPr id="3" name="Date Placeholder 2">
            <a:extLst>
              <a:ext uri="{FF2B5EF4-FFF2-40B4-BE49-F238E27FC236}">
                <a16:creationId xmlns="" xmlns:a16="http://schemas.microsoft.com/office/drawing/2014/main" id="{1779DCA2-4B74-4315-832D-46FA2360EA06}"/>
              </a:ext>
            </a:extLst>
          </p:cNvPr>
          <p:cNvSpPr>
            <a:spLocks noGrp="1"/>
          </p:cNvSpPr>
          <p:nvPr>
            <p:ph type="dt" sz="half" idx="10"/>
          </p:nvPr>
        </p:nvSpPr>
        <p:spPr/>
        <p:txBody>
          <a:bodyPr/>
          <a:lstStyle/>
          <a:p>
            <a:fld id="{9DFC1990-AB65-4FBE-A312-E5143B2D7FBA}" type="datetimeFigureOut">
              <a:rPr lang="en-US" smtClean="0"/>
              <a:t>4/10/2019</a:t>
            </a:fld>
            <a:endParaRPr lang="en-US" dirty="0"/>
          </a:p>
        </p:txBody>
      </p:sp>
      <p:sp>
        <p:nvSpPr>
          <p:cNvPr id="5" name="Slide Number Placeholder 4">
            <a:extLst>
              <a:ext uri="{FF2B5EF4-FFF2-40B4-BE49-F238E27FC236}">
                <a16:creationId xmlns="" xmlns:a16="http://schemas.microsoft.com/office/drawing/2014/main" id="{72B348AC-EF4F-4C4C-B8BB-FE76E2A7E35D}"/>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 xmlns:a16="http://schemas.microsoft.com/office/drawing/2014/main" id="{F2170172-F7C2-49C7-9A19-1829816338FE}"/>
              </a:ext>
            </a:extLst>
          </p:cNvPr>
          <p:cNvSpPr>
            <a:spLocks noGrp="1"/>
          </p:cNvSpPr>
          <p:nvPr>
            <p:ph sz="quarter" idx="13"/>
          </p:nvPr>
        </p:nvSpPr>
        <p:spPr>
          <a:xfrm>
            <a:off x="4743450" y="6265863"/>
            <a:ext cx="7153275" cy="455612"/>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smtClean="0"/>
              <a:t>Click to edit Master text styles</a:t>
            </a:r>
          </a:p>
        </p:txBody>
      </p:sp>
    </p:spTree>
    <p:extLst>
      <p:ext uri="{BB962C8B-B14F-4D97-AF65-F5344CB8AC3E}">
        <p14:creationId xmlns:p14="http://schemas.microsoft.com/office/powerpoint/2010/main" val="12319666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op and Sub Bottom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CB6272-9C66-4BAF-ADB2-BB960F5703AC}"/>
              </a:ext>
            </a:extLst>
          </p:cNvPr>
          <p:cNvSpPr>
            <a:spLocks noGrp="1"/>
          </p:cNvSpPr>
          <p:nvPr>
            <p:ph type="title"/>
          </p:nvPr>
        </p:nvSpPr>
        <p:spPr>
          <a:xfrm>
            <a:off x="764927" y="285749"/>
            <a:ext cx="10588873" cy="3011365"/>
          </a:xfrm>
        </p:spPr>
        <p:txBody>
          <a:bodyPr anchor="t" anchorCtr="0"/>
          <a:lstStyle/>
          <a:p>
            <a:r>
              <a:rPr lang="en-US" smtClean="0"/>
              <a:t>Click to edit Master title style</a:t>
            </a:r>
            <a:endParaRPr lang="en-US"/>
          </a:p>
        </p:txBody>
      </p:sp>
      <p:sp>
        <p:nvSpPr>
          <p:cNvPr id="3" name="Date Placeholder 2">
            <a:extLst>
              <a:ext uri="{FF2B5EF4-FFF2-40B4-BE49-F238E27FC236}">
                <a16:creationId xmlns="" xmlns:a16="http://schemas.microsoft.com/office/drawing/2014/main" id="{8C1F3AE6-2CF4-4F8E-9A91-243A57993666}"/>
              </a:ext>
            </a:extLst>
          </p:cNvPr>
          <p:cNvSpPr>
            <a:spLocks noGrp="1"/>
          </p:cNvSpPr>
          <p:nvPr>
            <p:ph type="dt" sz="half" idx="10"/>
          </p:nvPr>
        </p:nvSpPr>
        <p:spPr/>
        <p:txBody>
          <a:bodyPr/>
          <a:lstStyle/>
          <a:p>
            <a:fld id="{9DFC1990-AB65-4FBE-A312-E5143B2D7FBA}" type="datetimeFigureOut">
              <a:rPr lang="en-US" smtClean="0"/>
              <a:t>4/10/2019</a:t>
            </a:fld>
            <a:endParaRPr lang="en-US"/>
          </a:p>
        </p:txBody>
      </p:sp>
      <p:sp>
        <p:nvSpPr>
          <p:cNvPr id="9" name="Content Placeholder 8">
            <a:extLst>
              <a:ext uri="{FF2B5EF4-FFF2-40B4-BE49-F238E27FC236}">
                <a16:creationId xmlns="" xmlns:a16="http://schemas.microsoft.com/office/drawing/2014/main" id="{D0BEF955-A913-4A15-AB41-00128DC34D5B}"/>
              </a:ext>
            </a:extLst>
          </p:cNvPr>
          <p:cNvSpPr>
            <a:spLocks noGrp="1"/>
          </p:cNvSpPr>
          <p:nvPr>
            <p:ph sz="quarter" idx="13"/>
          </p:nvPr>
        </p:nvSpPr>
        <p:spPr>
          <a:xfrm>
            <a:off x="2238375" y="6169024"/>
            <a:ext cx="9505950" cy="365125"/>
          </a:xfrm>
        </p:spPr>
        <p:txBody>
          <a:bodyPr>
            <a:noAutofit/>
          </a:bodyPr>
          <a:lstStyle>
            <a:lvl1pPr marL="0" indent="0" algn="r">
              <a:buNone/>
              <a:defRPr sz="2000"/>
            </a:lvl1pPr>
            <a:lvl2pPr marL="457200" indent="0" algn="r">
              <a:buNone/>
              <a:defRPr sz="2000"/>
            </a:lvl2pPr>
            <a:lvl3pPr marL="914400" indent="0" algn="r">
              <a:buNone/>
              <a:defRPr sz="2000"/>
            </a:lvl3pPr>
            <a:lvl4pPr marL="1371600" indent="0" algn="r">
              <a:buNone/>
              <a:defRPr sz="2000"/>
            </a:lvl4pPr>
            <a:lvl5pPr marL="1828800" indent="0" algn="r">
              <a:buNone/>
              <a:defRPr sz="2000"/>
            </a:lvl5pPr>
          </a:lstStyle>
          <a:p>
            <a:pPr lvl="0"/>
            <a:r>
              <a:rPr lang="en-US" smtClean="0"/>
              <a:t>Click to edit Master text styles</a:t>
            </a:r>
          </a:p>
        </p:txBody>
      </p:sp>
    </p:spTree>
    <p:extLst>
      <p:ext uri="{BB962C8B-B14F-4D97-AF65-F5344CB8AC3E}">
        <p14:creationId xmlns:p14="http://schemas.microsoft.com/office/powerpoint/2010/main" val="88698991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er Title and Sub">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1FABF6-BCBB-4979-A429-A8C53EAF4D16}"/>
              </a:ext>
            </a:extLst>
          </p:cNvPr>
          <p:cNvSpPr>
            <a:spLocks noGrp="1"/>
          </p:cNvSpPr>
          <p:nvPr>
            <p:ph type="title"/>
          </p:nvPr>
        </p:nvSpPr>
        <p:spPr>
          <a:xfrm>
            <a:off x="588781" y="365125"/>
            <a:ext cx="11014435" cy="3616325"/>
          </a:xfrm>
        </p:spPr>
        <p:txBody>
          <a:bodyPr anchor="t" anchorCtr="0"/>
          <a:lstStyle>
            <a:lvl1pPr algn="ctr">
              <a:defRPr/>
            </a:lvl1pPr>
          </a:lstStyle>
          <a:p>
            <a:r>
              <a:rPr lang="en-US" smtClean="0"/>
              <a:t>Click to edit Master title style</a:t>
            </a:r>
            <a:endParaRPr lang="en-US"/>
          </a:p>
        </p:txBody>
      </p:sp>
      <p:sp>
        <p:nvSpPr>
          <p:cNvPr id="3" name="Date Placeholder 2">
            <a:extLst>
              <a:ext uri="{FF2B5EF4-FFF2-40B4-BE49-F238E27FC236}">
                <a16:creationId xmlns="" xmlns:a16="http://schemas.microsoft.com/office/drawing/2014/main" id="{B7940B77-ABE7-4DC7-A608-AB1779437C8C}"/>
              </a:ext>
            </a:extLst>
          </p:cNvPr>
          <p:cNvSpPr>
            <a:spLocks noGrp="1"/>
          </p:cNvSpPr>
          <p:nvPr>
            <p:ph type="dt" sz="half" idx="10"/>
          </p:nvPr>
        </p:nvSpPr>
        <p:spPr/>
        <p:txBody>
          <a:bodyPr/>
          <a:lstStyle/>
          <a:p>
            <a:fld id="{9DFC1990-AB65-4FBE-A312-E5143B2D7FBA}" type="datetimeFigureOut">
              <a:rPr lang="en-US" smtClean="0"/>
              <a:t>4/10/2019</a:t>
            </a:fld>
            <a:endParaRPr lang="en-US"/>
          </a:p>
        </p:txBody>
      </p:sp>
      <p:sp>
        <p:nvSpPr>
          <p:cNvPr id="4" name="Footer Placeholder 3">
            <a:extLst>
              <a:ext uri="{FF2B5EF4-FFF2-40B4-BE49-F238E27FC236}">
                <a16:creationId xmlns="" xmlns:a16="http://schemas.microsoft.com/office/drawing/2014/main" id="{54FD022E-97C1-4D08-B1C8-18C6109D0F5C}"/>
              </a:ext>
            </a:extLst>
          </p:cNvPr>
          <p:cNvSpPr>
            <a:spLocks noGrp="1"/>
          </p:cNvSpPr>
          <p:nvPr>
            <p:ph type="ftr" sz="quarter" idx="11"/>
          </p:nvPr>
        </p:nvSpPr>
        <p:spPr/>
        <p:txBody>
          <a:bodyPr/>
          <a:lstStyle/>
          <a:p>
            <a:r>
              <a:rPr lang="en-ZA"/>
              <a:t>Add a Footer</a:t>
            </a:r>
            <a:endParaRPr lang="en-US" dirty="0"/>
          </a:p>
        </p:txBody>
      </p:sp>
      <p:sp>
        <p:nvSpPr>
          <p:cNvPr id="5" name="Slide Number Placeholder 4">
            <a:extLst>
              <a:ext uri="{FF2B5EF4-FFF2-40B4-BE49-F238E27FC236}">
                <a16:creationId xmlns="" xmlns:a16="http://schemas.microsoft.com/office/drawing/2014/main" id="{A0B26426-C17F-4D34-BD4F-CE33FA0E936B}"/>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 xmlns:a16="http://schemas.microsoft.com/office/drawing/2014/main" id="{89B21A59-00E0-403F-9E1E-43C43756FD4D}"/>
              </a:ext>
            </a:extLst>
          </p:cNvPr>
          <p:cNvSpPr>
            <a:spLocks noGrp="1"/>
          </p:cNvSpPr>
          <p:nvPr>
            <p:ph sz="quarter" idx="13"/>
          </p:nvPr>
        </p:nvSpPr>
        <p:spPr>
          <a:xfrm>
            <a:off x="1352550" y="6154738"/>
            <a:ext cx="9486900" cy="365125"/>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smtClean="0"/>
              <a:t>Click to edit Master text styles</a:t>
            </a:r>
          </a:p>
        </p:txBody>
      </p:sp>
    </p:spTree>
    <p:extLst>
      <p:ext uri="{BB962C8B-B14F-4D97-AF65-F5344CB8AC3E}">
        <p14:creationId xmlns:p14="http://schemas.microsoft.com/office/powerpoint/2010/main" val="52892992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98AF8F-58B2-467F-936E-70379C1AF661}"/>
              </a:ext>
            </a:extLst>
          </p:cNvPr>
          <p:cNvSpPr>
            <a:spLocks noGrp="1"/>
          </p:cNvSpPr>
          <p:nvPr>
            <p:ph type="title"/>
          </p:nvPr>
        </p:nvSpPr>
        <p:spPr>
          <a:xfrm>
            <a:off x="838200" y="168241"/>
            <a:ext cx="10515600" cy="3184559"/>
          </a:xfrm>
        </p:spPr>
        <p:txBody>
          <a:bodyPr anchor="t" anchorCtr="0"/>
          <a:lstStyle>
            <a:lvl1pPr algn="ctr">
              <a:defRPr/>
            </a:lvl1pPr>
          </a:lstStyle>
          <a:p>
            <a:r>
              <a:rPr lang="en-US" smtClean="0"/>
              <a:t>Click to edit Master title style</a:t>
            </a:r>
            <a:endParaRPr lang="en-US"/>
          </a:p>
        </p:txBody>
      </p:sp>
      <p:sp>
        <p:nvSpPr>
          <p:cNvPr id="6" name="Content Placeholder 1">
            <a:extLst>
              <a:ext uri="{FF2B5EF4-FFF2-40B4-BE49-F238E27FC236}">
                <a16:creationId xmlns="" xmlns:a16="http://schemas.microsoft.com/office/drawing/2014/main" id="{137D3DA5-DEEF-48AD-9A16-584B27F8F84A}"/>
              </a:ext>
            </a:extLst>
          </p:cNvPr>
          <p:cNvSpPr>
            <a:spLocks noGrp="1"/>
          </p:cNvSpPr>
          <p:nvPr>
            <p:ph idx="1"/>
          </p:nvPr>
        </p:nvSpPr>
        <p:spPr bwMode="white">
          <a:xfrm>
            <a:off x="6286500" y="6264341"/>
            <a:ext cx="5686425" cy="593660"/>
          </a:xfrm>
        </p:spPr>
        <p:txBody>
          <a:bodyPr>
            <a:normAutofit/>
          </a:bodyPr>
          <a:lstStyle>
            <a:lvl1pPr algn="r">
              <a:defRPr/>
            </a:lvl1pPr>
          </a:lstStyle>
          <a:p>
            <a:pPr lvl="0"/>
            <a:r>
              <a:rPr lang="en-US" sz="2000" smtClean="0">
                <a:solidFill>
                  <a:schemeClr val="bg1"/>
                </a:solidFill>
              </a:rPr>
              <a:t>Click to edit Master text styles</a:t>
            </a:r>
          </a:p>
          <a:p>
            <a:pPr lvl="1"/>
            <a:r>
              <a:rPr lang="en-US" sz="2000" smtClean="0">
                <a:solidFill>
                  <a:schemeClr val="bg1"/>
                </a:solidFill>
              </a:rPr>
              <a:t>Second level</a:t>
            </a:r>
          </a:p>
        </p:txBody>
      </p:sp>
      <p:sp>
        <p:nvSpPr>
          <p:cNvPr id="3" name="Date Placeholder 2">
            <a:extLst>
              <a:ext uri="{FF2B5EF4-FFF2-40B4-BE49-F238E27FC236}">
                <a16:creationId xmlns="" xmlns:a16="http://schemas.microsoft.com/office/drawing/2014/main" id="{63E7DB53-9696-4FC5-8680-97ED3448C88A}"/>
              </a:ext>
            </a:extLst>
          </p:cNvPr>
          <p:cNvSpPr>
            <a:spLocks noGrp="1"/>
          </p:cNvSpPr>
          <p:nvPr>
            <p:ph type="dt" sz="half" idx="10"/>
          </p:nvPr>
        </p:nvSpPr>
        <p:spPr/>
        <p:txBody>
          <a:bodyPr/>
          <a:lstStyle/>
          <a:p>
            <a:fld id="{9DFC1990-AB65-4FBE-A312-E5143B2D7FBA}" type="datetimeFigureOut">
              <a:rPr lang="en-US" smtClean="0"/>
              <a:t>4/10/2019</a:t>
            </a:fld>
            <a:endParaRPr lang="en-US"/>
          </a:p>
        </p:txBody>
      </p:sp>
    </p:spTree>
    <p:extLst>
      <p:ext uri="{BB962C8B-B14F-4D97-AF65-F5344CB8AC3E}">
        <p14:creationId xmlns:p14="http://schemas.microsoft.com/office/powerpoint/2010/main" val="282324238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3A7392F-E7D2-4A39-807C-4C1FA9A6B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B3A378D9-08E4-41E7-939E-2E0E01EBBC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42F172-C3C6-4A0C-97B7-CF180AF1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C1990-AB65-4FBE-A312-E5143B2D7FBA}" type="datetimeFigureOut">
              <a:rPr lang="en-US" smtClean="0"/>
              <a:t>4/10/2019</a:t>
            </a:fld>
            <a:endParaRPr lang="en-US"/>
          </a:p>
        </p:txBody>
      </p:sp>
      <p:sp>
        <p:nvSpPr>
          <p:cNvPr id="5" name="Footer Placeholder 4">
            <a:extLst>
              <a:ext uri="{FF2B5EF4-FFF2-40B4-BE49-F238E27FC236}">
                <a16:creationId xmlns="" xmlns:a16="http://schemas.microsoft.com/office/drawing/2014/main" id="{29726816-EA09-41F0-A09E-B1EAD7327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Add a Footer</a:t>
            </a:r>
            <a:endParaRPr lang="en-US" dirty="0"/>
          </a:p>
        </p:txBody>
      </p:sp>
      <p:sp>
        <p:nvSpPr>
          <p:cNvPr id="6" name="Slide Number Placeholder 5">
            <a:extLst>
              <a:ext uri="{FF2B5EF4-FFF2-40B4-BE49-F238E27FC236}">
                <a16:creationId xmlns="" xmlns:a16="http://schemas.microsoft.com/office/drawing/2014/main" id="{50563D7D-8BF2-4394-9E04-BAABFC04C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64B4E-BB64-4235-AA14-F42088F189EC}" type="slidenum">
              <a:rPr lang="en-US" smtClean="0"/>
              <a:t>‹#›</a:t>
            </a:fld>
            <a:endParaRPr lang="en-US"/>
          </a:p>
        </p:txBody>
      </p:sp>
    </p:spTree>
    <p:extLst>
      <p:ext uri="{BB962C8B-B14F-4D97-AF65-F5344CB8AC3E}">
        <p14:creationId xmlns:p14="http://schemas.microsoft.com/office/powerpoint/2010/main" val="210731988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go.microsoft.com/fwlink/?linkid=2007348"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ndex.php?title=Informativity&amp;action=edit&amp;redlink=1"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descr="decorative element">
            <a:extLst>
              <a:ext uri="{FF2B5EF4-FFF2-40B4-BE49-F238E27FC236}">
                <a16:creationId xmlns="" xmlns:a16="http://schemas.microsoft.com/office/drawing/2014/main" id="{559AE206-7EBA-4D33-8BC9-9D8158553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7702C792-936D-4B4D-BAA1-39B609046296}"/>
              </a:ext>
            </a:extLst>
          </p:cNvPr>
          <p:cNvSpPr>
            <a:spLocks noGrp="1"/>
          </p:cNvSpPr>
          <p:nvPr>
            <p:ph type="ctrTitle"/>
          </p:nvPr>
        </p:nvSpPr>
        <p:spPr>
          <a:xfrm>
            <a:off x="838199" y="4525347"/>
            <a:ext cx="6801321" cy="1737360"/>
          </a:xfrm>
        </p:spPr>
        <p:txBody>
          <a:bodyPr anchor="ctr">
            <a:normAutofit/>
          </a:bodyPr>
          <a:lstStyle/>
          <a:p>
            <a:pPr algn="r">
              <a:lnSpc>
                <a:spcPct val="100000"/>
              </a:lnSpc>
            </a:pPr>
            <a:r>
              <a:rPr lang="en-US" sz="2400" dirty="0" err="1" smtClean="0">
                <a:solidFill>
                  <a:schemeClr val="bg1"/>
                </a:solidFill>
                <a:latin typeface="Calisto MT" panose="02040603050505030304" pitchFamily="18" charset="0"/>
              </a:rPr>
              <a:t>Informativity</a:t>
            </a:r>
            <a:r>
              <a:rPr lang="en-US" sz="2400" dirty="0" smtClean="0">
                <a:solidFill>
                  <a:schemeClr val="bg1"/>
                </a:solidFill>
                <a:latin typeface="Calisto MT" panose="02040603050505030304" pitchFamily="18" charset="0"/>
              </a:rPr>
              <a:t/>
            </a:r>
            <a:br>
              <a:rPr lang="en-US" sz="2400" dirty="0" smtClean="0">
                <a:solidFill>
                  <a:schemeClr val="bg1"/>
                </a:solidFill>
                <a:latin typeface="Calisto MT" panose="02040603050505030304" pitchFamily="18" charset="0"/>
              </a:rPr>
            </a:br>
            <a:endParaRPr lang="en-US" sz="2400" dirty="0">
              <a:solidFill>
                <a:schemeClr val="bg1"/>
              </a:solidFill>
              <a:latin typeface="Calisto MT" panose="02040603050505030304" pitchFamily="18" charset="0"/>
            </a:endParaRPr>
          </a:p>
        </p:txBody>
      </p:sp>
      <p:sp>
        <p:nvSpPr>
          <p:cNvPr id="3" name="Subtitle 2">
            <a:extLst>
              <a:ext uri="{FF2B5EF4-FFF2-40B4-BE49-F238E27FC236}">
                <a16:creationId xmlns="" xmlns:a16="http://schemas.microsoft.com/office/drawing/2014/main" id="{2A2C1EC0-BDC8-41DC-A622-271C07FB051C}"/>
              </a:ext>
            </a:extLst>
          </p:cNvPr>
          <p:cNvSpPr>
            <a:spLocks noGrp="1"/>
          </p:cNvSpPr>
          <p:nvPr>
            <p:ph type="subTitle" idx="1"/>
          </p:nvPr>
        </p:nvSpPr>
        <p:spPr>
          <a:xfrm>
            <a:off x="7961258" y="4534872"/>
            <a:ext cx="3258675" cy="1737360"/>
          </a:xfrm>
        </p:spPr>
        <p:txBody>
          <a:bodyPr anchor="ctr">
            <a:normAutofit/>
          </a:bodyPr>
          <a:lstStyle/>
          <a:p>
            <a:pPr algn="l">
              <a:lnSpc>
                <a:spcPct val="100000"/>
              </a:lnSpc>
            </a:pPr>
            <a:endParaRPr lang="en-US" sz="1600" dirty="0" smtClean="0">
              <a:solidFill>
                <a:schemeClr val="bg1"/>
              </a:solidFill>
              <a:latin typeface="Calisto MT" panose="02040603050505030304" pitchFamily="18" charset="0"/>
              <a:cs typeface="Segoe UI" panose="020B0502040204020203" pitchFamily="34" charset="0"/>
            </a:endParaRPr>
          </a:p>
          <a:p>
            <a:pPr algn="l">
              <a:lnSpc>
                <a:spcPct val="100000"/>
              </a:lnSpc>
            </a:pPr>
            <a:r>
              <a:rPr lang="en-US" sz="1600" dirty="0" smtClean="0">
                <a:solidFill>
                  <a:schemeClr val="bg1"/>
                </a:solidFill>
                <a:latin typeface="Calisto MT" panose="02040603050505030304" pitchFamily="18" charset="0"/>
                <a:cs typeface="Segoe UI" panose="020B0502040204020203" pitchFamily="34" charset="0"/>
              </a:rPr>
              <a:t>By </a:t>
            </a:r>
            <a:r>
              <a:rPr lang="en-US" sz="1600" dirty="0" err="1" smtClean="0">
                <a:solidFill>
                  <a:schemeClr val="bg1"/>
                </a:solidFill>
                <a:latin typeface="Calisto MT" panose="02040603050505030304" pitchFamily="18" charset="0"/>
                <a:cs typeface="Segoe UI" panose="020B0502040204020203" pitchFamily="34" charset="0"/>
              </a:rPr>
              <a:t>Umnia</a:t>
            </a:r>
            <a:r>
              <a:rPr lang="en-US" sz="1600" dirty="0" smtClean="0">
                <a:solidFill>
                  <a:schemeClr val="bg1"/>
                </a:solidFill>
                <a:latin typeface="Calisto MT" panose="02040603050505030304" pitchFamily="18" charset="0"/>
                <a:cs typeface="Segoe UI" panose="020B0502040204020203" pitchFamily="34" charset="0"/>
              </a:rPr>
              <a:t> Jamal</a:t>
            </a:r>
            <a:endParaRPr lang="en-US" sz="1600" dirty="0">
              <a:solidFill>
                <a:schemeClr val="bg1"/>
              </a:solidFill>
              <a:latin typeface="Calisto MT" panose="02040603050505030304" pitchFamily="18" charset="0"/>
            </a:endParaRPr>
          </a:p>
        </p:txBody>
      </p:sp>
      <p:cxnSp>
        <p:nvCxnSpPr>
          <p:cNvPr id="18" name="Straight Connector 17" descr="decorative element">
            <a:extLst>
              <a:ext uri="{FF2B5EF4-FFF2-40B4-BE49-F238E27FC236}">
                <a16:creationId xmlns="" xmlns:a16="http://schemas.microsoft.com/office/drawing/2014/main" id="{9E8E38ED-369A-44C2-B635-0BED0E48A6E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800392" y="4525347"/>
            <a:ext cx="0" cy="1737360"/>
          </a:xfrm>
          <a:prstGeom prst="line">
            <a:avLst/>
          </a:prstGeom>
          <a:ln w="19050" cap="sq">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43136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rtle Journey ">
            <a:extLst>
              <a:ext uri="{FF2B5EF4-FFF2-40B4-BE49-F238E27FC236}">
                <a16:creationId xmlns="" xmlns:a16="http://schemas.microsoft.com/office/drawing/2014/main" id="{8B53DFA4-51A9-49E0-A7E1-C6D4BFDD0DF8}"/>
              </a:ext>
            </a:extLst>
          </p:cNvPr>
          <p:cNvPicPr>
            <a:picLocks noChangeAspect="1"/>
          </p:cNvPicPr>
          <p:nvPr/>
        </p:nvPicPr>
        <p:blipFill rotWithShape="1">
          <a:blip r:embed="rId2"/>
          <a:srcRect l="156"/>
          <a:stretch/>
        </p:blipFill>
        <p:spPr>
          <a:xfrm>
            <a:off x="-6000" y="0"/>
            <a:ext cx="12204000" cy="6875482"/>
          </a:xfrm>
          <a:prstGeom prst="rect">
            <a:avLst/>
          </a:prstGeom>
        </p:spPr>
      </p:pic>
      <p:sp>
        <p:nvSpPr>
          <p:cNvPr id="2" name="Title 1">
            <a:extLst>
              <a:ext uri="{FF2B5EF4-FFF2-40B4-BE49-F238E27FC236}">
                <a16:creationId xmlns="" xmlns:a16="http://schemas.microsoft.com/office/drawing/2014/main" id="{AA06F5BC-C327-4B84-98EC-949A3566C7BE}"/>
              </a:ext>
            </a:extLst>
          </p:cNvPr>
          <p:cNvSpPr>
            <a:spLocks noGrp="1"/>
          </p:cNvSpPr>
          <p:nvPr>
            <p:ph type="title"/>
          </p:nvPr>
        </p:nvSpPr>
        <p:spPr bwMode="white">
          <a:xfrm>
            <a:off x="838200" y="229656"/>
            <a:ext cx="10515600" cy="5693472"/>
          </a:xfrm>
        </p:spPr>
        <p:txBody>
          <a:bodyPr/>
          <a:lstStyle/>
          <a:p>
            <a:pPr algn="l">
              <a:lnSpc>
                <a:spcPct val="100000"/>
              </a:lnSpc>
            </a:pPr>
            <a:r>
              <a:rPr lang="en-US" sz="1600" b="1" dirty="0">
                <a:solidFill>
                  <a:schemeClr val="bg1"/>
                </a:solidFill>
                <a:latin typeface="Calisto MT" panose="02040603050505030304" pitchFamily="18" charset="0"/>
              </a:rPr>
              <a:t> </a:t>
            </a:r>
            <a:r>
              <a:rPr lang="en-US" sz="1600" b="1" dirty="0">
                <a:solidFill>
                  <a:srgbClr val="FFFF00"/>
                </a:solidFill>
                <a:latin typeface="Calisto MT" panose="02040603050505030304" pitchFamily="18" charset="0"/>
              </a:rPr>
              <a:t>T</a:t>
            </a:r>
            <a:r>
              <a:rPr lang="en-US" sz="1600" b="1" dirty="0" smtClean="0">
                <a:solidFill>
                  <a:srgbClr val="FFFF00"/>
                </a:solidFill>
                <a:latin typeface="Calisto MT" panose="02040603050505030304" pitchFamily="18" charset="0"/>
              </a:rPr>
              <a:t>hird </a:t>
            </a:r>
            <a:r>
              <a:rPr lang="en-US" sz="1600" b="1" dirty="0">
                <a:solidFill>
                  <a:srgbClr val="FFFF00"/>
                </a:solidFill>
                <a:latin typeface="Calisto MT" panose="02040603050505030304" pitchFamily="18" charset="0"/>
              </a:rPr>
              <a:t>source of </a:t>
            </a:r>
            <a:r>
              <a:rPr lang="en-US" sz="1600" b="1" dirty="0" smtClean="0">
                <a:solidFill>
                  <a:srgbClr val="FFFF00"/>
                </a:solidFill>
                <a:latin typeface="Calisto MT" panose="02040603050505030304" pitchFamily="18" charset="0"/>
              </a:rPr>
              <a:t>expectations:</a:t>
            </a:r>
            <a:br>
              <a:rPr lang="en-US" sz="1600" b="1" dirty="0" smtClean="0">
                <a:solidFill>
                  <a:srgbClr val="FFFF00"/>
                </a:solidFill>
                <a:latin typeface="Calisto MT" panose="02040603050505030304" pitchFamily="18" charset="0"/>
              </a:rPr>
            </a:br>
            <a:r>
              <a:rPr lang="en-US" sz="1600" b="1" dirty="0">
                <a:solidFill>
                  <a:schemeClr val="bg1"/>
                </a:solidFill>
                <a:latin typeface="Calisto MT" panose="02040603050505030304" pitchFamily="18" charset="0"/>
              </a:rPr>
              <a:t>T</a:t>
            </a:r>
            <a:r>
              <a:rPr lang="en-US" sz="1600" b="1" dirty="0" smtClean="0">
                <a:solidFill>
                  <a:schemeClr val="bg1"/>
                </a:solidFill>
                <a:latin typeface="Calisto MT" panose="02040603050505030304" pitchFamily="18" charset="0"/>
              </a:rPr>
              <a:t>he </a:t>
            </a:r>
            <a:r>
              <a:rPr lang="en-US" sz="1600" b="1" dirty="0">
                <a:solidFill>
                  <a:schemeClr val="bg1"/>
                </a:solidFill>
                <a:latin typeface="Calisto MT" panose="02040603050505030304" pitchFamily="18" charset="0"/>
              </a:rPr>
              <a:t>techniques for arranging sequences according to the </a:t>
            </a:r>
            <a:r>
              <a:rPr lang="en-US" sz="1600" b="1" dirty="0" err="1">
                <a:solidFill>
                  <a:schemeClr val="bg1"/>
                </a:solidFill>
                <a:latin typeface="Calisto MT" panose="02040603050505030304" pitchFamily="18" charset="0"/>
              </a:rPr>
              <a:t>informativity</a:t>
            </a:r>
            <a:r>
              <a:rPr lang="en-US" sz="1600" b="1" dirty="0">
                <a:solidFill>
                  <a:schemeClr val="bg1"/>
                </a:solidFill>
                <a:latin typeface="Calisto MT" panose="02040603050505030304" pitchFamily="18" charset="0"/>
              </a:rPr>
              <a:t> of </a:t>
            </a:r>
            <a:r>
              <a:rPr lang="en-US" sz="1600" b="1" dirty="0" smtClean="0">
                <a:solidFill>
                  <a:schemeClr val="bg1"/>
                </a:solidFill>
                <a:latin typeface="Calisto MT" panose="02040603050505030304" pitchFamily="18" charset="0"/>
              </a:rPr>
              <a:t>elements.</a:t>
            </a:r>
            <a:r>
              <a:rPr lang="en-US" sz="1600" b="1" dirty="0">
                <a:solidFill>
                  <a:schemeClr val="bg1"/>
                </a:solidFill>
                <a:latin typeface="Calisto MT" panose="02040603050505030304" pitchFamily="18" charset="0"/>
              </a:rPr>
              <a:t/>
            </a:r>
            <a:br>
              <a:rPr lang="en-US" sz="1600" b="1" dirty="0">
                <a:solidFill>
                  <a:schemeClr val="bg1"/>
                </a:solidFill>
                <a:latin typeface="Calisto MT" panose="02040603050505030304" pitchFamily="18" charset="0"/>
              </a:rPr>
            </a:br>
            <a:r>
              <a:rPr lang="en-US" sz="1600" b="1" dirty="0">
                <a:solidFill>
                  <a:schemeClr val="bg1"/>
                </a:solidFill>
                <a:latin typeface="Calisto MT" panose="02040603050505030304" pitchFamily="18" charset="0"/>
              </a:rPr>
              <a:t> </a:t>
            </a:r>
            <a:r>
              <a:rPr lang="en-US" sz="1600" b="1" dirty="0">
                <a:solidFill>
                  <a:schemeClr val="accent3">
                    <a:lumMod val="60000"/>
                    <a:lumOff val="40000"/>
                  </a:schemeClr>
                </a:solidFill>
                <a:latin typeface="Calisto MT" panose="02040603050505030304" pitchFamily="18" charset="0"/>
              </a:rPr>
              <a:t>highly informative </a:t>
            </a:r>
            <a:r>
              <a:rPr lang="en-US" sz="1600" b="1" dirty="0">
                <a:solidFill>
                  <a:schemeClr val="bg1"/>
                </a:solidFill>
                <a:latin typeface="Calisto MT" panose="02040603050505030304" pitchFamily="18" charset="0"/>
              </a:rPr>
              <a:t>elements tend to appear toward the </a:t>
            </a:r>
            <a:r>
              <a:rPr lang="en-US" sz="1600" b="1" dirty="0">
                <a:solidFill>
                  <a:schemeClr val="accent3">
                    <a:lumMod val="60000"/>
                    <a:lumOff val="40000"/>
                  </a:schemeClr>
                </a:solidFill>
                <a:latin typeface="Calisto MT" panose="02040603050505030304" pitchFamily="18" charset="0"/>
              </a:rPr>
              <a:t>end of a clause </a:t>
            </a:r>
            <a:r>
              <a:rPr lang="en-US" sz="1600" b="1" dirty="0">
                <a:solidFill>
                  <a:schemeClr val="bg1"/>
                </a:solidFill>
                <a:latin typeface="Calisto MT" panose="02040603050505030304" pitchFamily="18" charset="0"/>
              </a:rPr>
              <a:t>and to receive a </a:t>
            </a:r>
            <a:r>
              <a:rPr lang="en-US" sz="1600" b="1" dirty="0">
                <a:solidFill>
                  <a:srgbClr val="F56BC7"/>
                </a:solidFill>
                <a:latin typeface="Calisto MT" panose="02040603050505030304" pitchFamily="18" charset="0"/>
              </a:rPr>
              <a:t>high </a:t>
            </a:r>
            <a:r>
              <a:rPr lang="en-US" sz="1600" b="1" dirty="0" err="1" smtClean="0">
                <a:solidFill>
                  <a:srgbClr val="F56BC7"/>
                </a:solidFill>
                <a:latin typeface="Calisto MT" panose="02040603050505030304" pitchFamily="18" charset="0"/>
              </a:rPr>
              <a:t>informativity</a:t>
            </a:r>
            <a:r>
              <a:rPr lang="en-US" sz="1600" b="1" dirty="0" smtClean="0">
                <a:solidFill>
                  <a:schemeClr val="bg1"/>
                </a:solidFill>
                <a:latin typeface="Calisto MT" panose="02040603050505030304" pitchFamily="18" charset="0"/>
              </a:rPr>
              <a:t>.</a:t>
            </a:r>
            <a:br>
              <a:rPr lang="en-US" sz="1600" b="1" dirty="0" smtClean="0">
                <a:solidFill>
                  <a:schemeClr val="bg1"/>
                </a:solidFill>
                <a:latin typeface="Calisto MT" panose="02040603050505030304" pitchFamily="18" charset="0"/>
              </a:rPr>
            </a:br>
            <a:r>
              <a:rPr lang="en-US" sz="1600" b="1" dirty="0" smtClean="0">
                <a:solidFill>
                  <a:schemeClr val="bg1"/>
                </a:solidFill>
                <a:latin typeface="Calisto MT" panose="02040603050505030304" pitchFamily="18" charset="0"/>
              </a:rPr>
              <a:t>In </a:t>
            </a:r>
            <a:r>
              <a:rPr lang="en-US" sz="1600" b="1" dirty="0">
                <a:solidFill>
                  <a:schemeClr val="bg1"/>
                </a:solidFill>
                <a:latin typeface="Calisto MT" panose="02040603050505030304" pitchFamily="18" charset="0"/>
              </a:rPr>
              <a:t>contrast, elements </a:t>
            </a:r>
            <a:r>
              <a:rPr lang="en-US" sz="1600" b="1" dirty="0">
                <a:solidFill>
                  <a:srgbClr val="FFC000"/>
                </a:solidFill>
                <a:latin typeface="Calisto MT" panose="02040603050505030304" pitchFamily="18" charset="0"/>
              </a:rPr>
              <a:t>of low </a:t>
            </a:r>
            <a:r>
              <a:rPr lang="en-US" sz="1600" b="1" dirty="0" err="1">
                <a:solidFill>
                  <a:srgbClr val="FFC000"/>
                </a:solidFill>
                <a:latin typeface="Calisto MT" panose="02040603050505030304" pitchFamily="18" charset="0"/>
              </a:rPr>
              <a:t>informativity</a:t>
            </a:r>
            <a:r>
              <a:rPr lang="en-US" sz="1600" b="1" dirty="0">
                <a:solidFill>
                  <a:srgbClr val="FFC000"/>
                </a:solidFill>
                <a:latin typeface="Calisto MT" panose="02040603050505030304" pitchFamily="18" charset="0"/>
              </a:rPr>
              <a:t> </a:t>
            </a:r>
            <a:r>
              <a:rPr lang="en-US" sz="1600" b="1" dirty="0">
                <a:solidFill>
                  <a:schemeClr val="bg1"/>
                </a:solidFill>
                <a:latin typeface="Calisto MT" panose="02040603050505030304" pitchFamily="18" charset="0"/>
              </a:rPr>
              <a:t>tend to appear toward the </a:t>
            </a:r>
            <a:r>
              <a:rPr lang="en-US" sz="1600" b="1" dirty="0">
                <a:solidFill>
                  <a:srgbClr val="FFC000"/>
                </a:solidFill>
                <a:latin typeface="Calisto MT" panose="02040603050505030304" pitchFamily="18" charset="0"/>
              </a:rPr>
              <a:t>beginning of clauses </a:t>
            </a:r>
            <a:r>
              <a:rPr lang="en-US" sz="1600" b="1" dirty="0">
                <a:solidFill>
                  <a:schemeClr val="bg1"/>
                </a:solidFill>
                <a:latin typeface="Calisto MT" panose="02040603050505030304" pitchFamily="18" charset="0"/>
              </a:rPr>
              <a:t>and receive a </a:t>
            </a:r>
            <a:r>
              <a:rPr lang="en-US" sz="1600" b="1" dirty="0">
                <a:solidFill>
                  <a:srgbClr val="F56BC7"/>
                </a:solidFill>
                <a:latin typeface="Calisto MT" panose="02040603050505030304" pitchFamily="18" charset="0"/>
              </a:rPr>
              <a:t>low </a:t>
            </a:r>
            <a:r>
              <a:rPr lang="en-US" sz="1600" b="1" dirty="0" smtClean="0">
                <a:solidFill>
                  <a:srgbClr val="F56BC7"/>
                </a:solidFill>
                <a:latin typeface="Calisto MT" panose="02040603050505030304" pitchFamily="18" charset="0"/>
              </a:rPr>
              <a:t>key</a:t>
            </a:r>
            <a:r>
              <a:rPr lang="en-US" sz="1600" b="1" dirty="0" smtClean="0">
                <a:solidFill>
                  <a:schemeClr val="bg1"/>
                </a:solidFill>
                <a:latin typeface="Calisto MT" panose="02040603050505030304" pitchFamily="18" charset="0"/>
              </a:rPr>
              <a:t>.</a:t>
            </a:r>
            <a:br>
              <a:rPr lang="en-US" sz="1600" b="1" dirty="0" smtClean="0">
                <a:solidFill>
                  <a:schemeClr val="bg1"/>
                </a:solidFill>
                <a:latin typeface="Calisto MT" panose="02040603050505030304" pitchFamily="18" charset="0"/>
              </a:rPr>
            </a:br>
            <a:r>
              <a:rPr lang="en-US" sz="1600" b="1" dirty="0">
                <a:solidFill>
                  <a:schemeClr val="bg1"/>
                </a:solidFill>
                <a:latin typeface="Calisto MT" panose="02040603050505030304" pitchFamily="18" charset="0"/>
              </a:rPr>
              <a:t/>
            </a:r>
            <a:br>
              <a:rPr lang="en-US" sz="1600" b="1" dirty="0">
                <a:solidFill>
                  <a:schemeClr val="bg1"/>
                </a:solidFill>
                <a:latin typeface="Calisto MT" panose="02040603050505030304" pitchFamily="18" charset="0"/>
              </a:rPr>
            </a:br>
            <a:r>
              <a:rPr lang="en-US" sz="1600" b="1" dirty="0">
                <a:solidFill>
                  <a:schemeClr val="bg1"/>
                </a:solidFill>
                <a:latin typeface="Calisto MT" panose="02040603050505030304" pitchFamily="18" charset="0"/>
              </a:rPr>
              <a:t> or to be compacted via pro-forms </a:t>
            </a:r>
            <a:r>
              <a:rPr lang="en-US" sz="1600" b="1" dirty="0" smtClean="0">
                <a:solidFill>
                  <a:schemeClr val="bg1"/>
                </a:solidFill>
                <a:latin typeface="Calisto MT" panose="02040603050505030304" pitchFamily="18" charset="0"/>
              </a:rPr>
              <a:t>or </a:t>
            </a:r>
            <a:r>
              <a:rPr lang="en-US" sz="1600" b="1" dirty="0">
                <a:solidFill>
                  <a:schemeClr val="bg1"/>
                </a:solidFill>
                <a:latin typeface="Calisto MT" panose="02040603050505030304" pitchFamily="18" charset="0"/>
              </a:rPr>
              <a:t>omitted via </a:t>
            </a:r>
            <a:r>
              <a:rPr lang="en-US" sz="1600" b="1" dirty="0" smtClean="0">
                <a:solidFill>
                  <a:schemeClr val="bg1"/>
                </a:solidFill>
                <a:latin typeface="Calisto MT" panose="02040603050505030304" pitchFamily="18" charset="0"/>
              </a:rPr>
              <a:t>ellipsis. These </a:t>
            </a:r>
            <a:r>
              <a:rPr lang="en-US" sz="1600" b="1" dirty="0">
                <a:solidFill>
                  <a:schemeClr val="bg1"/>
                </a:solidFill>
                <a:latin typeface="Calisto MT" panose="02040603050505030304" pitchFamily="18" charset="0"/>
              </a:rPr>
              <a:t>techniques provide </a:t>
            </a:r>
            <a:r>
              <a:rPr lang="en-US" sz="1600" b="1" dirty="0" smtClean="0">
                <a:solidFill>
                  <a:schemeClr val="bg1"/>
                </a:solidFill>
                <a:latin typeface="Calisto MT" panose="02040603050505030304" pitchFamily="18" charset="0"/>
              </a:rPr>
              <a:t>a </a:t>
            </a:r>
            <a:r>
              <a:rPr lang="en-US" sz="1600" b="1" dirty="0">
                <a:solidFill>
                  <a:schemeClr val="bg1"/>
                </a:solidFill>
                <a:latin typeface="Calisto MT" panose="02040603050505030304" pitchFamily="18" charset="0"/>
              </a:rPr>
              <a:t>balance </a:t>
            </a:r>
            <a:r>
              <a:rPr lang="en-US" sz="1600" b="1" dirty="0" smtClean="0">
                <a:solidFill>
                  <a:schemeClr val="bg1"/>
                </a:solidFill>
                <a:latin typeface="Calisto MT" panose="02040603050505030304" pitchFamily="18" charset="0"/>
              </a:rPr>
              <a:t>and keep </a:t>
            </a:r>
            <a:r>
              <a:rPr lang="en-US" sz="1600" b="1" dirty="0" err="1">
                <a:solidFill>
                  <a:schemeClr val="bg1"/>
                </a:solidFill>
                <a:latin typeface="Calisto MT" panose="02040603050505030304" pitchFamily="18" charset="0"/>
              </a:rPr>
              <a:t>informativity</a:t>
            </a:r>
            <a:r>
              <a:rPr lang="en-US" sz="1600" b="1" dirty="0">
                <a:solidFill>
                  <a:schemeClr val="bg1"/>
                </a:solidFill>
                <a:latin typeface="Calisto MT" panose="02040603050505030304" pitchFamily="18" charset="0"/>
              </a:rPr>
              <a:t> </a:t>
            </a:r>
            <a:r>
              <a:rPr lang="en-US" sz="1600" b="1" dirty="0" smtClean="0">
                <a:solidFill>
                  <a:schemeClr val="bg1"/>
                </a:solidFill>
                <a:latin typeface="Calisto MT" panose="02040603050505030304" pitchFamily="18" charset="0"/>
              </a:rPr>
              <a:t>high</a:t>
            </a:r>
            <a:r>
              <a:rPr lang="en-US" sz="1600" b="1" dirty="0" smtClean="0">
                <a:solidFill>
                  <a:schemeClr val="bg1"/>
                </a:solidFill>
                <a:latin typeface="Calisto MT" panose="02040603050505030304" pitchFamily="18" charset="0"/>
              </a:rPr>
              <a:t>.</a:t>
            </a:r>
            <a:r>
              <a:rPr lang="ar-IQ" sz="1600" b="1" dirty="0" smtClean="0">
                <a:solidFill>
                  <a:schemeClr val="bg1"/>
                </a:solidFill>
                <a:latin typeface="Calisto MT" panose="02040603050505030304" pitchFamily="18" charset="0"/>
              </a:rPr>
              <a:t/>
            </a:r>
            <a:br>
              <a:rPr lang="ar-IQ" sz="1600" b="1" dirty="0" smtClean="0">
                <a:solidFill>
                  <a:schemeClr val="bg1"/>
                </a:solidFill>
                <a:latin typeface="Calisto MT" panose="02040603050505030304" pitchFamily="18" charset="0"/>
              </a:rPr>
            </a:br>
            <a:r>
              <a:rPr lang="ar-IQ" sz="1600" b="1" dirty="0">
                <a:solidFill>
                  <a:srgbClr val="F9A5DD"/>
                </a:solidFill>
                <a:latin typeface="Calisto MT" panose="02040603050505030304" pitchFamily="18" charset="0"/>
              </a:rPr>
              <a:t/>
            </a:r>
            <a:br>
              <a:rPr lang="ar-IQ" sz="1600" b="1" dirty="0">
                <a:solidFill>
                  <a:srgbClr val="F9A5DD"/>
                </a:solidFill>
                <a:latin typeface="Calisto MT" panose="02040603050505030304" pitchFamily="18" charset="0"/>
              </a:rPr>
            </a:br>
            <a:r>
              <a:rPr lang="en-US" sz="1600" b="1" dirty="0">
                <a:solidFill>
                  <a:srgbClr val="F9A5DD"/>
                </a:solidFill>
                <a:latin typeface="Calisto MT" panose="02040603050505030304" pitchFamily="18" charset="0"/>
              </a:rPr>
              <a:t> It might be concluded that </a:t>
            </a:r>
            <a:r>
              <a:rPr lang="en-US" sz="1600" b="1" dirty="0" smtClean="0">
                <a:solidFill>
                  <a:srgbClr val="F9A5DD"/>
                </a:solidFill>
                <a:latin typeface="Calisto MT" panose="02040603050505030304" pitchFamily="18" charset="0"/>
              </a:rPr>
              <a:t/>
            </a:r>
            <a:br>
              <a:rPr lang="en-US" sz="1600" b="1" dirty="0" smtClean="0">
                <a:solidFill>
                  <a:srgbClr val="F9A5DD"/>
                </a:solidFill>
                <a:latin typeface="Calisto MT" panose="02040603050505030304" pitchFamily="18" charset="0"/>
              </a:rPr>
            </a:br>
            <a:r>
              <a:rPr lang="en-US" sz="1600" b="1" dirty="0" smtClean="0">
                <a:solidFill>
                  <a:srgbClr val="F9A5DD"/>
                </a:solidFill>
                <a:latin typeface="Calisto MT" panose="02040603050505030304" pitchFamily="18" charset="0"/>
              </a:rPr>
              <a:t>- The </a:t>
            </a:r>
            <a:r>
              <a:rPr lang="en-US" sz="1600" b="1" dirty="0">
                <a:solidFill>
                  <a:srgbClr val="F9A5DD"/>
                </a:solidFill>
                <a:latin typeface="Calisto MT" panose="02040603050505030304" pitchFamily="18" charset="0"/>
              </a:rPr>
              <a:t>first source of expectations about the “real world” and its “facts” would be independent of </a:t>
            </a:r>
            <a:r>
              <a:rPr lang="en-US" sz="1600" b="1" dirty="0" smtClean="0">
                <a:solidFill>
                  <a:srgbClr val="F9A5DD"/>
                </a:solidFill>
                <a:latin typeface="Calisto MT" panose="02040603050505030304" pitchFamily="18" charset="0"/>
              </a:rPr>
              <a:t>language.</a:t>
            </a:r>
            <a:br>
              <a:rPr lang="en-US" sz="1600" b="1" dirty="0" smtClean="0">
                <a:solidFill>
                  <a:srgbClr val="F9A5DD"/>
                </a:solidFill>
                <a:latin typeface="Calisto MT" panose="02040603050505030304" pitchFamily="18" charset="0"/>
              </a:rPr>
            </a:br>
            <a:r>
              <a:rPr lang="en-US" sz="1600" b="1" dirty="0" smtClean="0">
                <a:solidFill>
                  <a:srgbClr val="F9A5DD"/>
                </a:solidFill>
                <a:latin typeface="Calisto MT" panose="02040603050505030304" pitchFamily="18" charset="0"/>
              </a:rPr>
              <a:t>- The second </a:t>
            </a:r>
            <a:r>
              <a:rPr lang="en-US" sz="1600" b="1" dirty="0">
                <a:solidFill>
                  <a:srgbClr val="F9A5DD"/>
                </a:solidFill>
                <a:latin typeface="Calisto MT" panose="02040603050505030304" pitchFamily="18" charset="0"/>
              </a:rPr>
              <a:t>source (formal </a:t>
            </a:r>
            <a:r>
              <a:rPr lang="en-US" sz="1600" b="1" dirty="0" smtClean="0">
                <a:solidFill>
                  <a:srgbClr val="F9A5DD"/>
                </a:solidFill>
                <a:latin typeface="Calisto MT" panose="02040603050505030304" pitchFamily="18" charset="0"/>
              </a:rPr>
              <a:t>conventions). </a:t>
            </a:r>
            <a:r>
              <a:rPr lang="en-US" sz="1600" b="1" dirty="0">
                <a:solidFill>
                  <a:srgbClr val="F9A5DD"/>
                </a:solidFill>
                <a:latin typeface="Calisto MT" panose="02040603050505030304" pitchFamily="18" charset="0"/>
              </a:rPr>
              <a:t/>
            </a:r>
            <a:br>
              <a:rPr lang="en-US" sz="1600" b="1" dirty="0">
                <a:solidFill>
                  <a:srgbClr val="F9A5DD"/>
                </a:solidFill>
                <a:latin typeface="Calisto MT" panose="02040603050505030304" pitchFamily="18" charset="0"/>
              </a:rPr>
            </a:br>
            <a:r>
              <a:rPr lang="en-US" sz="1600" b="1" dirty="0" smtClean="0">
                <a:solidFill>
                  <a:srgbClr val="F9A5DD"/>
                </a:solidFill>
                <a:latin typeface="Calisto MT" panose="02040603050505030304" pitchFamily="18" charset="0"/>
              </a:rPr>
              <a:t>- The </a:t>
            </a:r>
            <a:r>
              <a:rPr lang="en-US" sz="1600" b="1" dirty="0">
                <a:solidFill>
                  <a:srgbClr val="F9A5DD"/>
                </a:solidFill>
                <a:latin typeface="Calisto MT" panose="02040603050505030304" pitchFamily="18" charset="0"/>
              </a:rPr>
              <a:t>third (</a:t>
            </a:r>
            <a:r>
              <a:rPr lang="en-US" sz="1600" b="1" dirty="0" err="1">
                <a:solidFill>
                  <a:srgbClr val="F9A5DD"/>
                </a:solidFill>
                <a:latin typeface="Calisto MT" panose="02040603050505030304" pitchFamily="18" charset="0"/>
              </a:rPr>
              <a:t>informativity</a:t>
            </a:r>
            <a:r>
              <a:rPr lang="en-US" sz="1600" b="1" dirty="0">
                <a:solidFill>
                  <a:srgbClr val="F9A5DD"/>
                </a:solidFill>
                <a:latin typeface="Calisto MT" panose="02040603050505030304" pitchFamily="18" charset="0"/>
              </a:rPr>
              <a:t> </a:t>
            </a:r>
            <a:r>
              <a:rPr lang="en-US" sz="1600" b="1" dirty="0" err="1">
                <a:solidFill>
                  <a:srgbClr val="F9A5DD"/>
                </a:solidFill>
                <a:latin typeface="Calisto MT" panose="02040603050505030304" pitchFamily="18" charset="0"/>
              </a:rPr>
              <a:t>signalling</a:t>
            </a:r>
            <a:r>
              <a:rPr lang="en-US" sz="1600" b="1" dirty="0">
                <a:solidFill>
                  <a:srgbClr val="F9A5DD"/>
                </a:solidFill>
                <a:latin typeface="Calisto MT" panose="02040603050505030304" pitchFamily="18" charset="0"/>
              </a:rPr>
              <a:t>) would vary from one language to </a:t>
            </a:r>
            <a:r>
              <a:rPr lang="en-US" sz="1600" b="1" dirty="0" smtClean="0">
                <a:solidFill>
                  <a:srgbClr val="F9A5DD"/>
                </a:solidFill>
                <a:latin typeface="Calisto MT" panose="02040603050505030304" pitchFamily="18" charset="0"/>
              </a:rPr>
              <a:t>another.</a:t>
            </a:r>
            <a:br>
              <a:rPr lang="en-US" sz="1600" b="1" dirty="0" smtClean="0">
                <a:solidFill>
                  <a:srgbClr val="F9A5DD"/>
                </a:solidFill>
                <a:latin typeface="Calisto MT" panose="02040603050505030304" pitchFamily="18" charset="0"/>
              </a:rPr>
            </a:br>
            <a:r>
              <a:rPr lang="en-US" sz="1600" b="1" dirty="0" smtClean="0">
                <a:solidFill>
                  <a:srgbClr val="F9A5DD"/>
                </a:solidFill>
                <a:latin typeface="Calisto MT" panose="02040603050505030304" pitchFamily="18" charset="0"/>
              </a:rPr>
              <a:t/>
            </a:r>
            <a:br>
              <a:rPr lang="en-US" sz="1600" b="1" dirty="0" smtClean="0">
                <a:solidFill>
                  <a:srgbClr val="F9A5DD"/>
                </a:solidFill>
                <a:latin typeface="Calisto MT" panose="02040603050505030304" pitchFamily="18" charset="0"/>
              </a:rPr>
            </a:br>
            <a:r>
              <a:rPr lang="en-US" sz="1600" b="1" dirty="0">
                <a:solidFill>
                  <a:srgbClr val="F9A5DD"/>
                </a:solidFill>
                <a:latin typeface="Calisto MT" panose="02040603050505030304" pitchFamily="18" charset="0"/>
              </a:rPr>
              <a:t/>
            </a:r>
            <a:br>
              <a:rPr lang="en-US" sz="1600" b="1" dirty="0">
                <a:solidFill>
                  <a:srgbClr val="F9A5DD"/>
                </a:solidFill>
                <a:latin typeface="Calisto MT" panose="02040603050505030304" pitchFamily="18" charset="0"/>
              </a:rPr>
            </a:br>
            <a:r>
              <a:rPr lang="en-US" sz="1600" b="1" dirty="0">
                <a:solidFill>
                  <a:srgbClr val="F9A5DD"/>
                </a:solidFill>
                <a:latin typeface="Calisto MT" panose="02040603050505030304" pitchFamily="18" charset="0"/>
              </a:rPr>
              <a:t> </a:t>
            </a:r>
            <a:r>
              <a:rPr lang="en-US" sz="1600" b="1" dirty="0">
                <a:solidFill>
                  <a:srgbClr val="FFFF00"/>
                </a:solidFill>
                <a:latin typeface="Calisto MT" panose="02040603050505030304" pitchFamily="18" charset="0"/>
              </a:rPr>
              <a:t>The fourth source of expectations </a:t>
            </a:r>
            <a:r>
              <a:rPr lang="en-US" sz="1600" b="1" dirty="0" smtClean="0">
                <a:solidFill>
                  <a:srgbClr val="FFFF00"/>
                </a:solidFill>
                <a:latin typeface="Calisto MT" panose="02040603050505030304" pitchFamily="18" charset="0"/>
              </a:rPr>
              <a:t>:</a:t>
            </a:r>
            <a:br>
              <a:rPr lang="en-US" sz="1600" b="1" dirty="0" smtClean="0">
                <a:solidFill>
                  <a:srgbClr val="FFFF00"/>
                </a:solidFill>
                <a:latin typeface="Calisto MT" panose="02040603050505030304" pitchFamily="18" charset="0"/>
              </a:rPr>
            </a:br>
            <a:r>
              <a:rPr lang="en-US" sz="1600" b="1" dirty="0">
                <a:solidFill>
                  <a:schemeClr val="bg1"/>
                </a:solidFill>
                <a:latin typeface="Calisto MT" panose="02040603050505030304" pitchFamily="18" charset="0"/>
              </a:rPr>
              <a:t>I</a:t>
            </a:r>
            <a:r>
              <a:rPr lang="en-US" sz="1600" b="1" dirty="0" smtClean="0">
                <a:solidFill>
                  <a:schemeClr val="bg1"/>
                </a:solidFill>
                <a:latin typeface="Calisto MT" panose="02040603050505030304" pitchFamily="18" charset="0"/>
              </a:rPr>
              <a:t>s </a:t>
            </a:r>
            <a:r>
              <a:rPr lang="en-US" sz="1600" b="1" dirty="0">
                <a:solidFill>
                  <a:schemeClr val="bg1"/>
                </a:solidFill>
                <a:latin typeface="Calisto MT" panose="02040603050505030304" pitchFamily="18" charset="0"/>
              </a:rPr>
              <a:t>text </a:t>
            </a:r>
            <a:r>
              <a:rPr lang="en-US" sz="1600" b="1" dirty="0" smtClean="0">
                <a:solidFill>
                  <a:schemeClr val="bg1"/>
                </a:solidFill>
                <a:latin typeface="Calisto MT" panose="02040603050505030304" pitchFamily="18" charset="0"/>
              </a:rPr>
              <a:t>type, </a:t>
            </a:r>
            <a:r>
              <a:rPr lang="en-US" sz="1600" b="1" dirty="0">
                <a:solidFill>
                  <a:schemeClr val="bg1"/>
                </a:solidFill>
                <a:latin typeface="Calisto MT" panose="02040603050505030304" pitchFamily="18" charset="0"/>
              </a:rPr>
              <a:t>text types are global </a:t>
            </a:r>
            <a:r>
              <a:rPr lang="en-US" sz="1600" b="1" dirty="0" smtClean="0">
                <a:solidFill>
                  <a:schemeClr val="bg1"/>
                </a:solidFill>
                <a:latin typeface="Calisto MT" panose="02040603050505030304" pitchFamily="18" charset="0"/>
              </a:rPr>
              <a:t>frameworks controlling the range of options likely to be utilized.</a:t>
            </a:r>
            <a:br>
              <a:rPr lang="en-US" sz="1600" b="1" dirty="0" smtClean="0">
                <a:solidFill>
                  <a:schemeClr val="bg1"/>
                </a:solidFill>
                <a:latin typeface="Calisto MT" panose="02040603050505030304" pitchFamily="18" charset="0"/>
              </a:rPr>
            </a:br>
            <a:r>
              <a:rPr lang="en-US" sz="1600" b="1" dirty="0" smtClean="0">
                <a:solidFill>
                  <a:schemeClr val="bg1"/>
                </a:solidFill>
                <a:latin typeface="Calisto MT" panose="02040603050505030304" pitchFamily="18" charset="0"/>
              </a:rPr>
              <a:t/>
            </a:r>
            <a:br>
              <a:rPr lang="en-US" sz="1600" b="1" dirty="0" smtClean="0">
                <a:solidFill>
                  <a:schemeClr val="bg1"/>
                </a:solidFill>
                <a:latin typeface="Calisto MT" panose="02040603050505030304" pitchFamily="18" charset="0"/>
              </a:rPr>
            </a:br>
            <a:r>
              <a:rPr lang="en-US" sz="1600" b="1" dirty="0" smtClean="0">
                <a:solidFill>
                  <a:schemeClr val="bg1"/>
                </a:solidFill>
                <a:latin typeface="Calisto MT" panose="02040603050505030304" pitchFamily="18" charset="0"/>
              </a:rPr>
              <a:t>* Such rare </a:t>
            </a:r>
            <a:r>
              <a:rPr lang="en-US" sz="1600" b="1" dirty="0">
                <a:solidFill>
                  <a:schemeClr val="bg1"/>
                </a:solidFill>
                <a:latin typeface="Calisto MT" panose="02040603050505030304" pitchFamily="18" charset="0"/>
              </a:rPr>
              <a:t>patterns of sound or syntax </a:t>
            </a:r>
            <a:r>
              <a:rPr lang="en-US" sz="1600" b="1" dirty="0" smtClean="0">
                <a:solidFill>
                  <a:schemeClr val="bg1"/>
                </a:solidFill>
                <a:latin typeface="Calisto MT" panose="02040603050505030304" pitchFamily="18" charset="0"/>
              </a:rPr>
              <a:t>are </a:t>
            </a:r>
            <a:r>
              <a:rPr lang="en-US" sz="1600" b="1" dirty="0">
                <a:solidFill>
                  <a:schemeClr val="bg1"/>
                </a:solidFill>
                <a:latin typeface="Calisto MT" panose="02040603050505030304" pitchFamily="18" charset="0"/>
              </a:rPr>
              <a:t>acceptable in poetic texts, where conventions of expression are </a:t>
            </a:r>
            <a:r>
              <a:rPr lang="en-US" sz="1600" b="1" dirty="0" smtClean="0">
                <a:solidFill>
                  <a:schemeClr val="bg1"/>
                </a:solidFill>
                <a:latin typeface="Calisto MT" panose="02040603050505030304" pitchFamily="18" charset="0"/>
              </a:rPr>
              <a:t>modified </a:t>
            </a:r>
            <a:r>
              <a:rPr lang="en-US" sz="1600" b="1" dirty="0">
                <a:solidFill>
                  <a:schemeClr val="bg1"/>
                </a:solidFill>
                <a:latin typeface="Calisto MT" panose="02040603050505030304" pitchFamily="18" charset="0"/>
              </a:rPr>
              <a:t>and downgrading </a:t>
            </a:r>
            <a:r>
              <a:rPr lang="en-US" sz="1600" b="1" dirty="0" smtClean="0">
                <a:solidFill>
                  <a:schemeClr val="bg1"/>
                </a:solidFill>
                <a:latin typeface="Calisto MT" panose="02040603050505030304" pitchFamily="18" charset="0"/>
              </a:rPr>
              <a:t>are frequently used.</a:t>
            </a:r>
            <a:endParaRPr lang="en-US" sz="1600" b="1"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123938461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A16CCA-01F0-4810-B8DF-BC2350DE1991}"/>
              </a:ext>
            </a:extLst>
          </p:cNvPr>
          <p:cNvSpPr>
            <a:spLocks noGrp="1"/>
          </p:cNvSpPr>
          <p:nvPr>
            <p:ph type="title"/>
          </p:nvPr>
        </p:nvSpPr>
        <p:spPr>
          <a:xfrm>
            <a:off x="824552" y="351477"/>
            <a:ext cx="10515600" cy="5305913"/>
          </a:xfrm>
        </p:spPr>
        <p:txBody>
          <a:bodyPr anchor="t"/>
          <a:lstStyle/>
          <a:p>
            <a:pPr algn="l">
              <a:lnSpc>
                <a:spcPct val="100000"/>
              </a:lnSpc>
            </a:pPr>
            <a:r>
              <a:rPr lang="en-US" sz="1600" b="1" dirty="0">
                <a:solidFill>
                  <a:srgbClr val="F90FAB"/>
                </a:solidFill>
                <a:latin typeface="Calisto MT" panose="02040603050505030304" pitchFamily="18" charset="0"/>
              </a:rPr>
              <a:t> </a:t>
            </a:r>
            <a:r>
              <a:rPr lang="en-US" sz="1600" b="1" dirty="0" smtClean="0">
                <a:solidFill>
                  <a:srgbClr val="F90FAB"/>
                </a:solidFill>
                <a:latin typeface="Calisto MT" panose="02040603050505030304" pitchFamily="18" charset="0"/>
              </a:rPr>
              <a:t/>
            </a:r>
            <a:br>
              <a:rPr lang="en-US" sz="1600" b="1" dirty="0" smtClean="0">
                <a:solidFill>
                  <a:srgbClr val="F90FAB"/>
                </a:solidFill>
                <a:latin typeface="Calisto MT" panose="02040603050505030304" pitchFamily="18" charset="0"/>
              </a:rPr>
            </a:br>
            <a:r>
              <a:rPr lang="en-US" sz="1600" b="1" dirty="0" smtClean="0">
                <a:solidFill>
                  <a:srgbClr val="F90FAB"/>
                </a:solidFill>
                <a:latin typeface="Calisto MT" panose="02040603050505030304" pitchFamily="18" charset="0"/>
              </a:rPr>
              <a:t>The </a:t>
            </a:r>
            <a:r>
              <a:rPr lang="en-US" sz="1600" b="1" dirty="0">
                <a:solidFill>
                  <a:srgbClr val="F90FAB"/>
                </a:solidFill>
                <a:latin typeface="Calisto MT" panose="02040603050505030304" pitchFamily="18" charset="0"/>
              </a:rPr>
              <a:t>fifth and final source of expectations</a:t>
            </a:r>
            <a:r>
              <a:rPr lang="en-US" sz="1600" b="1" dirty="0" smtClean="0">
                <a:solidFill>
                  <a:srgbClr val="F90FAB"/>
                </a:solidFill>
                <a:latin typeface="Calisto MT" panose="02040603050505030304" pitchFamily="18" charset="0"/>
              </a:rPr>
              <a:t>:</a:t>
            </a:r>
            <a:r>
              <a:rPr lang="ar-IQ" sz="1600" b="1" dirty="0" smtClean="0">
                <a:solidFill>
                  <a:srgbClr val="F90FAB"/>
                </a:solidFill>
                <a:latin typeface="Calisto MT" panose="02040603050505030304" pitchFamily="18" charset="0"/>
              </a:rPr>
              <a:t/>
            </a:r>
            <a:br>
              <a:rPr lang="ar-IQ" sz="1600" b="1" dirty="0" smtClean="0">
                <a:solidFill>
                  <a:srgbClr val="F90FAB"/>
                </a:solidFill>
                <a:latin typeface="Calisto MT" panose="02040603050505030304" pitchFamily="18" charset="0"/>
              </a:rPr>
            </a:br>
            <a:r>
              <a:rPr lang="en-US" sz="1600" b="1" dirty="0">
                <a:solidFill>
                  <a:srgbClr val="F90FAB"/>
                </a:solidFill>
                <a:latin typeface="Calisto MT" panose="02040603050505030304" pitchFamily="18" charset="0"/>
              </a:rPr>
              <a:t/>
            </a:r>
            <a:br>
              <a:rPr lang="en-US" sz="1600" b="1" dirty="0">
                <a:solidFill>
                  <a:srgbClr val="F90FAB"/>
                </a:solidFill>
                <a:latin typeface="Calisto MT" panose="02040603050505030304" pitchFamily="18" charset="0"/>
              </a:rPr>
            </a:br>
            <a:r>
              <a:rPr lang="en-US" sz="1600" b="1" dirty="0">
                <a:solidFill>
                  <a:schemeClr val="accent3">
                    <a:lumMod val="75000"/>
                  </a:schemeClr>
                </a:solidFill>
                <a:latin typeface="Calisto MT" panose="02040603050505030304" pitchFamily="18" charset="0"/>
              </a:rPr>
              <a:t>I</a:t>
            </a:r>
            <a:r>
              <a:rPr lang="en-US" sz="1600" b="1" dirty="0" smtClean="0">
                <a:solidFill>
                  <a:schemeClr val="accent3">
                    <a:lumMod val="75000"/>
                  </a:schemeClr>
                </a:solidFill>
                <a:latin typeface="Calisto MT" panose="02040603050505030304" pitchFamily="18" charset="0"/>
              </a:rPr>
              <a:t>s </a:t>
            </a:r>
            <a:r>
              <a:rPr lang="en-US" sz="1600" b="1" dirty="0">
                <a:solidFill>
                  <a:schemeClr val="accent3">
                    <a:lumMod val="75000"/>
                  </a:schemeClr>
                </a:solidFill>
                <a:latin typeface="Calisto MT" panose="02040603050505030304" pitchFamily="18" charset="0"/>
              </a:rPr>
              <a:t>the immediate context </a:t>
            </a:r>
            <a:r>
              <a:rPr lang="en-US" sz="1600" b="1" dirty="0" smtClean="0">
                <a:solidFill>
                  <a:schemeClr val="accent3">
                    <a:lumMod val="75000"/>
                  </a:schemeClr>
                </a:solidFill>
                <a:latin typeface="Calisto MT" panose="02040603050505030304" pitchFamily="18" charset="0"/>
              </a:rPr>
              <a:t>where </a:t>
            </a:r>
            <a:r>
              <a:rPr lang="en-US" sz="1600" b="1" dirty="0">
                <a:solidFill>
                  <a:schemeClr val="accent3">
                    <a:lumMod val="75000"/>
                  </a:schemeClr>
                </a:solidFill>
                <a:latin typeface="Calisto MT" panose="02040603050505030304" pitchFamily="18" charset="0"/>
              </a:rPr>
              <a:t>the text occurs and is utilized, receivers can expect some sorts of occurrences to be more </a:t>
            </a:r>
            <a:r>
              <a:rPr lang="en-US" sz="1600" b="1" u="sng" dirty="0">
                <a:solidFill>
                  <a:schemeClr val="bg1"/>
                </a:solidFill>
                <a:effectLst>
                  <a:outerShdw blurRad="38100" dist="38100" dir="2700000" algn="tl">
                    <a:srgbClr val="000000">
                      <a:alpha val="43137"/>
                    </a:srgbClr>
                  </a:outerShdw>
                </a:effectLst>
                <a:latin typeface="Calisto MT" panose="02040603050505030304" pitchFamily="18" charset="0"/>
              </a:rPr>
              <a:t>dominant</a:t>
            </a:r>
            <a:r>
              <a:rPr lang="en-US" sz="1600" b="1" dirty="0">
                <a:solidFill>
                  <a:schemeClr val="accent3">
                    <a:lumMod val="75000"/>
                  </a:schemeClr>
                </a:solidFill>
                <a:effectLst>
                  <a:outerShdw blurRad="38100" dist="38100" dir="2700000" algn="tl">
                    <a:srgbClr val="000000">
                      <a:alpha val="43137"/>
                    </a:srgbClr>
                  </a:outerShdw>
                </a:effectLst>
                <a:latin typeface="Calisto MT" panose="02040603050505030304" pitchFamily="18" charset="0"/>
              </a:rPr>
              <a:t> </a:t>
            </a:r>
            <a:r>
              <a:rPr lang="en-US" sz="1600" b="1" dirty="0">
                <a:solidFill>
                  <a:schemeClr val="accent3">
                    <a:lumMod val="75000"/>
                  </a:schemeClr>
                </a:solidFill>
                <a:latin typeface="Calisto MT" panose="02040603050505030304" pitchFamily="18" charset="0"/>
              </a:rPr>
              <a:t>and </a:t>
            </a:r>
            <a:r>
              <a:rPr lang="en-US" sz="1600" b="1" u="sng" dirty="0">
                <a:solidFill>
                  <a:schemeClr val="bg1"/>
                </a:solidFill>
                <a:effectLst>
                  <a:outerShdw blurRad="38100" dist="38100" dir="2700000" algn="tl">
                    <a:srgbClr val="000000">
                      <a:alpha val="43137"/>
                    </a:srgbClr>
                  </a:outerShdw>
                </a:effectLst>
                <a:latin typeface="Calisto MT" panose="02040603050505030304" pitchFamily="18" charset="0"/>
              </a:rPr>
              <a:t>frequent</a:t>
            </a:r>
            <a:r>
              <a:rPr lang="en-US" sz="1600" b="1" dirty="0">
                <a:solidFill>
                  <a:schemeClr val="accent3">
                    <a:lumMod val="75000"/>
                  </a:schemeClr>
                </a:solidFill>
                <a:effectLst>
                  <a:outerShdw blurRad="38100" dist="38100" dir="2700000" algn="tl">
                    <a:srgbClr val="000000">
                      <a:alpha val="43137"/>
                    </a:srgbClr>
                  </a:outerShdw>
                </a:effectLst>
                <a:latin typeface="Calisto MT" panose="02040603050505030304" pitchFamily="18" charset="0"/>
              </a:rPr>
              <a:t> </a:t>
            </a:r>
            <a:r>
              <a:rPr lang="en-US" sz="1600" b="1" dirty="0">
                <a:solidFill>
                  <a:schemeClr val="accent3">
                    <a:lumMod val="75000"/>
                  </a:schemeClr>
                </a:solidFill>
                <a:latin typeface="Calisto MT" panose="02040603050505030304" pitchFamily="18" charset="0"/>
              </a:rPr>
              <a:t>than </a:t>
            </a:r>
            <a:r>
              <a:rPr lang="en-US" sz="1600" b="1" dirty="0" smtClean="0">
                <a:solidFill>
                  <a:schemeClr val="accent3">
                    <a:lumMod val="75000"/>
                  </a:schemeClr>
                </a:solidFill>
                <a:latin typeface="Calisto MT" panose="02040603050505030304" pitchFamily="18" charset="0"/>
              </a:rPr>
              <a:t>others.</a:t>
            </a:r>
            <a:br>
              <a:rPr lang="en-US" sz="1600" b="1" dirty="0" smtClean="0">
                <a:solidFill>
                  <a:schemeClr val="accent3">
                    <a:lumMod val="75000"/>
                  </a:schemeClr>
                </a:solidFill>
                <a:latin typeface="Calisto MT" panose="02040603050505030304" pitchFamily="18" charset="0"/>
              </a:rPr>
            </a:br>
            <a:endParaRPr lang="en-US" sz="1600" b="1" dirty="0">
              <a:solidFill>
                <a:schemeClr val="accent3">
                  <a:lumMod val="75000"/>
                </a:schemeClr>
              </a:solidFill>
              <a:latin typeface="Calisto MT" panose="02040603050505030304" pitchFamily="18" charset="0"/>
            </a:endParaRPr>
          </a:p>
        </p:txBody>
      </p:sp>
    </p:spTree>
    <p:extLst>
      <p:ext uri="{BB962C8B-B14F-4D97-AF65-F5344CB8AC3E}">
        <p14:creationId xmlns:p14="http://schemas.microsoft.com/office/powerpoint/2010/main" val="23082793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98DCA46-603B-4178-8707-30E192CE6B8D}"/>
              </a:ext>
            </a:extLst>
          </p:cNvPr>
          <p:cNvSpPr>
            <a:spLocks noGrp="1"/>
          </p:cNvSpPr>
          <p:nvPr>
            <p:ph type="title"/>
          </p:nvPr>
        </p:nvSpPr>
        <p:spPr/>
        <p:txBody>
          <a:bodyPr>
            <a:normAutofit/>
          </a:bodyPr>
          <a:lstStyle/>
          <a:p>
            <a:pPr>
              <a:lnSpc>
                <a:spcPct val="100000"/>
              </a:lnSpc>
            </a:pPr>
            <a:endParaRPr lang="en-US" sz="1600" dirty="0">
              <a:latin typeface="Calisto MT" panose="02040603050505030304" pitchFamily="18" charset="0"/>
            </a:endParaRPr>
          </a:p>
        </p:txBody>
      </p:sp>
      <p:sp>
        <p:nvSpPr>
          <p:cNvPr id="8" name="TextBox 7">
            <a:hlinkClick r:id="rId2"/>
            <a:extLst>
              <a:ext uri="{FF2B5EF4-FFF2-40B4-BE49-F238E27FC236}">
                <a16:creationId xmlns="" xmlns:a16="http://schemas.microsoft.com/office/drawing/2014/main" id="{5FC6C278-4035-446A-A94B-030E792FDDF5}"/>
              </a:ext>
            </a:extLst>
          </p:cNvPr>
          <p:cNvSpPr txBox="1"/>
          <p:nvPr/>
        </p:nvSpPr>
        <p:spPr>
          <a:xfrm>
            <a:off x="1547813" y="2459504"/>
            <a:ext cx="9096374" cy="1938992"/>
          </a:xfrm>
          <a:prstGeom prst="rect">
            <a:avLst/>
          </a:prstGeom>
          <a:noFill/>
        </p:spPr>
        <p:txBody>
          <a:bodyPr wrap="square" rtlCol="0">
            <a:noAutofit/>
          </a:bodyPr>
          <a:lstStyle/>
          <a:p>
            <a:pPr algn="ctr"/>
            <a:endParaRPr lang="en-US" sz="6000" u="sng" dirty="0">
              <a:solidFill>
                <a:srgbClr val="0070C0"/>
              </a:solidFill>
            </a:endParaRPr>
          </a:p>
        </p:txBody>
      </p:sp>
      <p:pic>
        <p:nvPicPr>
          <p:cNvPr id="2051" name="Picture 3" descr="C:\Users\venous\Desktop\master\Course 2\Discourse\thank-you-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464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59820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rilla">
            <a:extLst>
              <a:ext uri="{FF2B5EF4-FFF2-40B4-BE49-F238E27FC236}">
                <a16:creationId xmlns="" xmlns:a16="http://schemas.microsoft.com/office/drawing/2014/main" id="{319C5782-16AC-4EAC-B845-524F43E27874}"/>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descr="decorative element">
            <a:extLst>
              <a:ext uri="{FF2B5EF4-FFF2-40B4-BE49-F238E27FC236}">
                <a16:creationId xmlns="" xmlns:a16="http://schemas.microsoft.com/office/drawing/2014/main" id="{6C3DF05D-FBDD-4A74-AA17-0E4851074DB1}"/>
              </a:ext>
              <a:ext uri="{C183D7F6-B498-43B3-948B-1728B52AA6E4}">
                <adec:decorative xmlns="" xmlns:adec="http://schemas.microsoft.com/office/drawing/2017/decorative" val="1"/>
              </a:ext>
            </a:extLst>
          </p:cNvPr>
          <p:cNvSpPr/>
          <p:nvPr/>
        </p:nvSpPr>
        <p:spPr bwMode="black">
          <a:xfrm>
            <a:off x="151236" y="3115451"/>
            <a:ext cx="2571750" cy="435466"/>
          </a:xfrm>
          <a:prstGeom prst="roundRect">
            <a:avLst>
              <a:gd name="adj" fmla="val 50000"/>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 xmlns:a16="http://schemas.microsoft.com/office/drawing/2014/main" id="{99FE8492-F5C3-43D4-B659-A88210F4E6B2}"/>
              </a:ext>
            </a:extLst>
          </p:cNvPr>
          <p:cNvSpPr>
            <a:spLocks noGrp="1"/>
          </p:cNvSpPr>
          <p:nvPr>
            <p:ph idx="1"/>
          </p:nvPr>
        </p:nvSpPr>
        <p:spPr/>
        <p:txBody>
          <a:bodyPr>
            <a:normAutofit/>
          </a:bodyPr>
          <a:lstStyle/>
          <a:p>
            <a:pPr marL="0" lvl="0" indent="0">
              <a:lnSpc>
                <a:spcPct val="100000"/>
              </a:lnSpc>
              <a:buNone/>
            </a:pPr>
            <a:r>
              <a:rPr lang="en-US" sz="1600" dirty="0">
                <a:solidFill>
                  <a:prstClr val="white"/>
                </a:solidFill>
                <a:latin typeface="Calisto MT" panose="02040603050505030304" pitchFamily="18" charset="0"/>
                <a:cs typeface="Segoe UI" panose="020B0502040204020203" pitchFamily="34" charset="0"/>
              </a:rPr>
              <a:t>Mahatma Gandhi – Civil Rights Activist</a:t>
            </a:r>
          </a:p>
          <a:p>
            <a:pPr marL="0" lvl="0" indent="0">
              <a:lnSpc>
                <a:spcPct val="100000"/>
              </a:lnSpc>
              <a:buNone/>
            </a:pPr>
            <a:endParaRPr lang="en-US" sz="1600" dirty="0">
              <a:solidFill>
                <a:prstClr val="white"/>
              </a:solidFill>
              <a:latin typeface="Calisto MT" panose="02040603050505030304" pitchFamily="18" charset="0"/>
            </a:endParaRPr>
          </a:p>
          <a:p>
            <a:pPr lvl="0">
              <a:lnSpc>
                <a:spcPct val="100000"/>
              </a:lnSpc>
            </a:pPr>
            <a:endParaRPr lang="en-US" sz="1600" dirty="0">
              <a:solidFill>
                <a:prstClr val="black"/>
              </a:solidFill>
              <a:latin typeface="Calisto MT" panose="02040603050505030304" pitchFamily="18" charset="0"/>
            </a:endParaRPr>
          </a:p>
          <a:p>
            <a:pPr>
              <a:lnSpc>
                <a:spcPct val="100000"/>
              </a:lnSpc>
            </a:pPr>
            <a:endParaRPr lang="en-US" sz="1600" dirty="0">
              <a:latin typeface="Calisto MT" panose="02040603050505030304" pitchFamily="18" charset="0"/>
            </a:endParaRPr>
          </a:p>
        </p:txBody>
      </p:sp>
      <p:sp>
        <p:nvSpPr>
          <p:cNvPr id="3" name="Title 2">
            <a:extLst>
              <a:ext uri="{FF2B5EF4-FFF2-40B4-BE49-F238E27FC236}">
                <a16:creationId xmlns="" xmlns:a16="http://schemas.microsoft.com/office/drawing/2014/main" id="{33FCE194-C2FC-4B54-9C2D-F4826B48854C}"/>
              </a:ext>
            </a:extLst>
          </p:cNvPr>
          <p:cNvSpPr>
            <a:spLocks noGrp="1"/>
          </p:cNvSpPr>
          <p:nvPr>
            <p:ph type="title"/>
          </p:nvPr>
        </p:nvSpPr>
        <p:spPr bwMode="white"/>
        <p:txBody>
          <a:bodyPr anchor="t">
            <a:normAutofit/>
          </a:bodyPr>
          <a:lstStyle/>
          <a:p>
            <a:pPr marL="285750" indent="-285750">
              <a:lnSpc>
                <a:spcPct val="150000"/>
              </a:lnSpc>
              <a:buFont typeface="Wingdings" panose="05000000000000000000" pitchFamily="2" charset="2"/>
              <a:buChar char="v"/>
            </a:pPr>
            <a:r>
              <a:rPr lang="en-US" sz="1800" b="1" dirty="0" err="1" smtClean="0">
                <a:solidFill>
                  <a:schemeClr val="accent2">
                    <a:lumMod val="40000"/>
                    <a:lumOff val="60000"/>
                  </a:schemeClr>
                </a:solidFill>
                <a:effectLst>
                  <a:outerShdw blurRad="38100" dist="38100" dir="2700000" algn="tl">
                    <a:srgbClr val="000000">
                      <a:alpha val="43137"/>
                    </a:srgbClr>
                  </a:outerShdw>
                </a:effectLst>
                <a:latin typeface="Calisto MT" panose="02040603050505030304" pitchFamily="18" charset="0"/>
              </a:rPr>
              <a:t>Informativity</a:t>
            </a:r>
            <a:r>
              <a:rPr lang="en-US" sz="1800" b="1" dirty="0" smtClean="0">
                <a:solidFill>
                  <a:schemeClr val="accent2">
                    <a:lumMod val="40000"/>
                    <a:lumOff val="60000"/>
                  </a:schemeClr>
                </a:solidFill>
                <a:effectLst>
                  <a:outerShdw blurRad="38100" dist="38100" dir="2700000" algn="tl">
                    <a:srgbClr val="000000">
                      <a:alpha val="43137"/>
                    </a:srgbClr>
                  </a:outerShdw>
                </a:effectLst>
                <a:latin typeface="Calisto MT" panose="02040603050505030304" pitchFamily="18" charset="0"/>
              </a:rPr>
              <a:t>:</a:t>
            </a:r>
            <a:r>
              <a:rPr lang="en-US" sz="1600" b="1" dirty="0" smtClean="0">
                <a:solidFill>
                  <a:schemeClr val="accent2">
                    <a:lumMod val="40000"/>
                    <a:lumOff val="60000"/>
                  </a:schemeClr>
                </a:solidFill>
                <a:latin typeface="Calisto MT" panose="02040603050505030304" pitchFamily="18" charset="0"/>
              </a:rPr>
              <a:t/>
            </a:r>
            <a:br>
              <a:rPr lang="en-US" sz="1600" b="1" dirty="0" smtClean="0">
                <a:solidFill>
                  <a:schemeClr val="accent2">
                    <a:lumMod val="40000"/>
                    <a:lumOff val="60000"/>
                  </a:schemeClr>
                </a:solidFill>
                <a:latin typeface="Calisto MT" panose="02040603050505030304" pitchFamily="18" charset="0"/>
              </a:rPr>
            </a:br>
            <a:r>
              <a:rPr lang="en-US" sz="1600" b="1" dirty="0" smtClean="0">
                <a:solidFill>
                  <a:schemeClr val="accent2">
                    <a:lumMod val="40000"/>
                    <a:lumOff val="60000"/>
                  </a:schemeClr>
                </a:solidFill>
                <a:latin typeface="Calisto MT" panose="02040603050505030304" pitchFamily="18" charset="0"/>
              </a:rPr>
              <a:t/>
            </a:r>
            <a:br>
              <a:rPr lang="en-US" sz="1600" b="1" dirty="0" smtClean="0">
                <a:solidFill>
                  <a:schemeClr val="accent2">
                    <a:lumMod val="40000"/>
                    <a:lumOff val="60000"/>
                  </a:schemeClr>
                </a:solidFill>
                <a:latin typeface="Calisto MT" panose="02040603050505030304" pitchFamily="18" charset="0"/>
              </a:rPr>
            </a:br>
            <a:r>
              <a:rPr lang="en-US" sz="1600" b="1" dirty="0" err="1">
                <a:solidFill>
                  <a:schemeClr val="accent2">
                    <a:lumMod val="40000"/>
                    <a:lumOff val="60000"/>
                  </a:schemeClr>
                </a:solidFill>
                <a:latin typeface="Calisto MT" panose="02040603050505030304" pitchFamily="18" charset="0"/>
                <a:hlinkClick r:id="rId3" tooltip="Informativity (page does not exist)"/>
              </a:rPr>
              <a:t>Informativity</a:t>
            </a:r>
            <a:r>
              <a:rPr lang="en-US" sz="1600" b="1" dirty="0">
                <a:solidFill>
                  <a:schemeClr val="accent2">
                    <a:lumMod val="40000"/>
                    <a:lumOff val="60000"/>
                  </a:schemeClr>
                </a:solidFill>
                <a:latin typeface="Calisto MT" panose="02040603050505030304" pitchFamily="18" charset="0"/>
              </a:rPr>
              <a:t> concerns the extent to which the contents of a text are already known or expected as compared to unknown or unexpected. No matter how expected or predictable content may be, a text will always be informative at least to a certain degree due to unforeseen variability. </a:t>
            </a:r>
            <a:r>
              <a:rPr lang="en-US" sz="1600" b="1" dirty="0" smtClean="0">
                <a:solidFill>
                  <a:schemeClr val="accent2">
                    <a:lumMod val="40000"/>
                    <a:lumOff val="60000"/>
                  </a:schemeClr>
                </a:solidFill>
                <a:latin typeface="Calisto MT" panose="02040603050505030304" pitchFamily="18" charset="0"/>
              </a:rPr>
              <a:t/>
            </a:r>
            <a:br>
              <a:rPr lang="en-US" sz="1600" b="1" dirty="0" smtClean="0">
                <a:solidFill>
                  <a:schemeClr val="accent2">
                    <a:lumMod val="40000"/>
                    <a:lumOff val="60000"/>
                  </a:schemeClr>
                </a:solidFill>
                <a:latin typeface="Calisto MT" panose="02040603050505030304" pitchFamily="18" charset="0"/>
              </a:rPr>
            </a:br>
            <a:r>
              <a:rPr lang="en-US" sz="1600" b="1" dirty="0" smtClean="0">
                <a:solidFill>
                  <a:schemeClr val="accent2">
                    <a:lumMod val="40000"/>
                    <a:lumOff val="60000"/>
                  </a:schemeClr>
                </a:solidFill>
                <a:latin typeface="Calisto MT" panose="02040603050505030304" pitchFamily="18" charset="0"/>
              </a:rPr>
              <a:t>The </a:t>
            </a:r>
            <a:r>
              <a:rPr lang="en-US" sz="1600" b="1" dirty="0">
                <a:solidFill>
                  <a:schemeClr val="accent2">
                    <a:lumMod val="40000"/>
                    <a:lumOff val="60000"/>
                  </a:schemeClr>
                </a:solidFill>
                <a:latin typeface="Calisto MT" panose="02040603050505030304" pitchFamily="18" charset="0"/>
              </a:rPr>
              <a:t>processing of highly informative text demands greater cognitive ability but at the same time is more interesting. </a:t>
            </a:r>
            <a:r>
              <a:rPr lang="en-US" sz="1600" b="1" dirty="0" smtClean="0">
                <a:solidFill>
                  <a:schemeClr val="accent2">
                    <a:lumMod val="40000"/>
                    <a:lumOff val="60000"/>
                  </a:schemeClr>
                </a:solidFill>
                <a:latin typeface="Calisto MT" panose="02040603050505030304" pitchFamily="18" charset="0"/>
              </a:rPr>
              <a:t/>
            </a:r>
            <a:br>
              <a:rPr lang="en-US" sz="1600" b="1" dirty="0" smtClean="0">
                <a:solidFill>
                  <a:schemeClr val="accent2">
                    <a:lumMod val="40000"/>
                    <a:lumOff val="60000"/>
                  </a:schemeClr>
                </a:solidFill>
                <a:latin typeface="Calisto MT" panose="02040603050505030304" pitchFamily="18" charset="0"/>
              </a:rPr>
            </a:br>
            <a:r>
              <a:rPr lang="en-US" sz="1600" b="1" dirty="0" smtClean="0">
                <a:solidFill>
                  <a:schemeClr val="accent2">
                    <a:lumMod val="40000"/>
                    <a:lumOff val="60000"/>
                  </a:schemeClr>
                </a:solidFill>
                <a:latin typeface="Calisto MT" panose="02040603050505030304" pitchFamily="18" charset="0"/>
              </a:rPr>
              <a:t>The </a:t>
            </a:r>
            <a:r>
              <a:rPr lang="en-US" sz="1600" b="1" dirty="0">
                <a:solidFill>
                  <a:schemeClr val="accent2">
                    <a:lumMod val="40000"/>
                    <a:lumOff val="60000"/>
                  </a:schemeClr>
                </a:solidFill>
                <a:latin typeface="Calisto MT" panose="02040603050505030304" pitchFamily="18" charset="0"/>
              </a:rPr>
              <a:t>level of </a:t>
            </a:r>
            <a:r>
              <a:rPr lang="en-US" sz="1600" b="1" dirty="0" err="1">
                <a:solidFill>
                  <a:schemeClr val="accent2">
                    <a:lumMod val="40000"/>
                    <a:lumOff val="60000"/>
                  </a:schemeClr>
                </a:solidFill>
                <a:latin typeface="Calisto MT" panose="02040603050505030304" pitchFamily="18" charset="0"/>
              </a:rPr>
              <a:t>informativity</a:t>
            </a:r>
            <a:r>
              <a:rPr lang="en-US" sz="1600" b="1" dirty="0">
                <a:solidFill>
                  <a:schemeClr val="accent2">
                    <a:lumMod val="40000"/>
                    <a:lumOff val="60000"/>
                  </a:schemeClr>
                </a:solidFill>
                <a:latin typeface="Calisto MT" panose="02040603050505030304" pitchFamily="18" charset="0"/>
              </a:rPr>
              <a:t> should not exceed a point such that the text becomes too complicated and communication is endangered. Conversely, the level of </a:t>
            </a:r>
            <a:r>
              <a:rPr lang="en-US" sz="1600" b="1" dirty="0" err="1">
                <a:solidFill>
                  <a:schemeClr val="accent2">
                    <a:lumMod val="40000"/>
                    <a:lumOff val="60000"/>
                  </a:schemeClr>
                </a:solidFill>
                <a:latin typeface="Calisto MT" panose="02040603050505030304" pitchFamily="18" charset="0"/>
              </a:rPr>
              <a:t>informativity</a:t>
            </a:r>
            <a:r>
              <a:rPr lang="en-US" sz="1600" b="1" dirty="0">
                <a:solidFill>
                  <a:schemeClr val="accent2">
                    <a:lumMod val="40000"/>
                    <a:lumOff val="60000"/>
                  </a:schemeClr>
                </a:solidFill>
                <a:latin typeface="Calisto MT" panose="02040603050505030304" pitchFamily="18" charset="0"/>
              </a:rPr>
              <a:t> should also not be so low that it results in boredom and the rejection of the text.</a:t>
            </a:r>
          </a:p>
        </p:txBody>
      </p:sp>
    </p:spTree>
    <p:extLst>
      <p:ext uri="{BB962C8B-B14F-4D97-AF65-F5344CB8AC3E}">
        <p14:creationId xmlns:p14="http://schemas.microsoft.com/office/powerpoint/2010/main" val="72928404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erfall">
            <a:extLst>
              <a:ext uri="{FF2B5EF4-FFF2-40B4-BE49-F238E27FC236}">
                <a16:creationId xmlns="" xmlns:a16="http://schemas.microsoft.com/office/drawing/2014/main" id="{3D1CF72C-D70E-4BB6-9FC7-57ECE5D5C57F}"/>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descr="Rectangle">
            <a:extLst>
              <a:ext uri="{FF2B5EF4-FFF2-40B4-BE49-F238E27FC236}">
                <a16:creationId xmlns="" xmlns:a16="http://schemas.microsoft.com/office/drawing/2014/main" id="{CA3A90AD-1CD8-41D2-936B-337F9C4B5729}"/>
              </a:ext>
            </a:extLst>
          </p:cNvPr>
          <p:cNvGrpSpPr/>
          <p:nvPr/>
        </p:nvGrpSpPr>
        <p:grpSpPr bwMode="white">
          <a:xfrm>
            <a:off x="942974" y="1800225"/>
            <a:ext cx="10306051" cy="3076576"/>
            <a:chOff x="942974" y="742950"/>
            <a:chExt cx="10306051" cy="3076576"/>
          </a:xfrm>
        </p:grpSpPr>
        <p:cxnSp>
          <p:nvCxnSpPr>
            <p:cNvPr id="6" name="Straight Connector 5">
              <a:extLst>
                <a:ext uri="{FF2B5EF4-FFF2-40B4-BE49-F238E27FC236}">
                  <a16:creationId xmlns="" xmlns:a16="http://schemas.microsoft.com/office/drawing/2014/main" id="{39F3A2BB-40C1-42CA-A4A3-4A1D3D9187CC}"/>
                </a:ext>
              </a:extLst>
            </p:cNvPr>
            <p:cNvCxnSpPr/>
            <p:nvPr/>
          </p:nvCxnSpPr>
          <p:spPr bwMode="white">
            <a:xfrm>
              <a:off x="9182100" y="752475"/>
              <a:ext cx="2066925" cy="0"/>
            </a:xfrm>
            <a:prstGeom prst="line">
              <a:avLst/>
            </a:prstGeom>
            <a:ln>
              <a:solidFill>
                <a:schemeClr val="bg1">
                  <a:alpha val="63000"/>
                </a:schemeClr>
              </a:solidFill>
              <a:prstDash val="solid"/>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 xmlns:a16="http://schemas.microsoft.com/office/drawing/2014/main" id="{A94F1E25-ED74-4D7A-B245-5EB4CCB3BC1C}"/>
                </a:ext>
              </a:extLst>
            </p:cNvPr>
            <p:cNvCxnSpPr>
              <a:cxnSpLocks/>
            </p:cNvCxnSpPr>
            <p:nvPr/>
          </p:nvCxnSpPr>
          <p:spPr bwMode="white">
            <a:xfrm>
              <a:off x="11249025" y="742950"/>
              <a:ext cx="0" cy="3076575"/>
            </a:xfrm>
            <a:prstGeom prst="line">
              <a:avLst/>
            </a:prstGeom>
            <a:ln>
              <a:solidFill>
                <a:schemeClr val="bg1">
                  <a:alpha val="63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322E6A9B-9018-4F00-97AA-854FDCF8CDAD}"/>
                </a:ext>
              </a:extLst>
            </p:cNvPr>
            <p:cNvCxnSpPr>
              <a:cxnSpLocks/>
            </p:cNvCxnSpPr>
            <p:nvPr/>
          </p:nvCxnSpPr>
          <p:spPr bwMode="white">
            <a:xfrm flipV="1">
              <a:off x="942975" y="762000"/>
              <a:ext cx="0" cy="3057525"/>
            </a:xfrm>
            <a:prstGeom prst="line">
              <a:avLst/>
            </a:prstGeom>
            <a:ln>
              <a:solidFill>
                <a:schemeClr val="bg1">
                  <a:alpha val="63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4BCCD207-4A0F-4D3D-9325-E03163EC28D6}"/>
                </a:ext>
              </a:extLst>
            </p:cNvPr>
            <p:cNvCxnSpPr/>
            <p:nvPr/>
          </p:nvCxnSpPr>
          <p:spPr bwMode="white">
            <a:xfrm>
              <a:off x="942974" y="762000"/>
              <a:ext cx="2209800" cy="0"/>
            </a:xfrm>
            <a:prstGeom prst="straightConnector1">
              <a:avLst/>
            </a:prstGeom>
            <a:ln>
              <a:solidFill>
                <a:schemeClr val="bg1">
                  <a:alpha val="63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D70C3325-BB31-4612-9C80-94B32B592862}"/>
                </a:ext>
              </a:extLst>
            </p:cNvPr>
            <p:cNvCxnSpPr/>
            <p:nvPr/>
          </p:nvCxnSpPr>
          <p:spPr bwMode="white">
            <a:xfrm>
              <a:off x="7716715" y="3819525"/>
              <a:ext cx="3528000" cy="0"/>
            </a:xfrm>
            <a:prstGeom prst="line">
              <a:avLst/>
            </a:prstGeom>
            <a:ln>
              <a:solidFill>
                <a:schemeClr val="bg1">
                  <a:alpha val="63000"/>
                </a:schemeClr>
              </a:solidFill>
              <a:prstDash val="solid"/>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 xmlns:a16="http://schemas.microsoft.com/office/drawing/2014/main" id="{A3833A57-3DDD-41F3-88A1-C20FCAA46845}"/>
                </a:ext>
              </a:extLst>
            </p:cNvPr>
            <p:cNvCxnSpPr/>
            <p:nvPr/>
          </p:nvCxnSpPr>
          <p:spPr bwMode="white">
            <a:xfrm>
              <a:off x="942974" y="3819526"/>
              <a:ext cx="3636000" cy="0"/>
            </a:xfrm>
            <a:prstGeom prst="straightConnector1">
              <a:avLst/>
            </a:prstGeom>
            <a:ln>
              <a:solidFill>
                <a:schemeClr val="bg1">
                  <a:alpha val="63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 xmlns:a16="http://schemas.microsoft.com/office/drawing/2014/main" id="{98DA4ED5-D2AA-4A50-8739-CBD0C97716D0}"/>
              </a:ext>
            </a:extLst>
          </p:cNvPr>
          <p:cNvSpPr>
            <a:spLocks noGrp="1"/>
          </p:cNvSpPr>
          <p:nvPr>
            <p:ph type="title"/>
          </p:nvPr>
        </p:nvSpPr>
        <p:spPr bwMode="white">
          <a:xfrm>
            <a:off x="1085857" y="1800225"/>
            <a:ext cx="10020286" cy="3076574"/>
          </a:xfrm>
        </p:spPr>
        <p:txBody>
          <a:bodyPr>
            <a:noAutofit/>
          </a:bodyPr>
          <a:lstStyle/>
          <a:p>
            <a:pPr>
              <a:lnSpc>
                <a:spcPct val="100000"/>
              </a:lnSpc>
            </a:pPr>
            <a:r>
              <a:rPr lang="en-US" sz="2000" b="1" dirty="0" smtClean="0">
                <a:solidFill>
                  <a:schemeClr val="accent2">
                    <a:lumMod val="40000"/>
                    <a:lumOff val="60000"/>
                  </a:schemeClr>
                </a:solidFill>
                <a:latin typeface="Calisto MT" panose="02040603050505030304" pitchFamily="18" charset="0"/>
              </a:rPr>
              <a:t/>
            </a:r>
            <a:br>
              <a:rPr lang="en-US" sz="2000" b="1" dirty="0" smtClean="0">
                <a:solidFill>
                  <a:schemeClr val="accent2">
                    <a:lumMod val="40000"/>
                    <a:lumOff val="60000"/>
                  </a:schemeClr>
                </a:solidFill>
                <a:latin typeface="Calisto MT" panose="02040603050505030304" pitchFamily="18" charset="0"/>
              </a:rPr>
            </a:br>
            <a:r>
              <a:rPr lang="en-US" sz="2000" b="1" dirty="0">
                <a:solidFill>
                  <a:schemeClr val="accent2">
                    <a:lumMod val="40000"/>
                    <a:lumOff val="60000"/>
                  </a:schemeClr>
                </a:solidFill>
                <a:latin typeface="Calisto MT" panose="02040603050505030304" pitchFamily="18" charset="0"/>
              </a:rPr>
              <a:t/>
            </a:r>
            <a:br>
              <a:rPr lang="en-US" sz="2000" b="1" dirty="0">
                <a:solidFill>
                  <a:schemeClr val="accent2">
                    <a:lumMod val="40000"/>
                    <a:lumOff val="60000"/>
                  </a:schemeClr>
                </a:solidFill>
                <a:latin typeface="Calisto MT" panose="02040603050505030304" pitchFamily="18" charset="0"/>
              </a:rPr>
            </a:br>
            <a:r>
              <a:rPr lang="en-US" sz="2000" b="1" dirty="0" err="1" smtClean="0">
                <a:solidFill>
                  <a:srgbClr val="FFFF00"/>
                </a:solidFill>
                <a:latin typeface="Calisto MT" panose="02040603050505030304" pitchFamily="18" charset="0"/>
              </a:rPr>
              <a:t>Informativity</a:t>
            </a:r>
            <a:r>
              <a:rPr lang="en-US" sz="2000" b="1" dirty="0" smtClean="0">
                <a:solidFill>
                  <a:srgbClr val="FFFF00"/>
                </a:solidFill>
                <a:latin typeface="Calisto MT" panose="02040603050505030304" pitchFamily="18" charset="0"/>
              </a:rPr>
              <a:t> </a:t>
            </a:r>
            <a:br>
              <a:rPr lang="en-US" sz="2000" b="1" dirty="0" smtClean="0">
                <a:solidFill>
                  <a:srgbClr val="FFFF00"/>
                </a:solidFill>
                <a:latin typeface="Calisto MT" panose="02040603050505030304" pitchFamily="18" charset="0"/>
              </a:rPr>
            </a:br>
            <a:r>
              <a:rPr lang="en-US" sz="2000" b="1" dirty="0" smtClean="0">
                <a:solidFill>
                  <a:schemeClr val="accent2">
                    <a:lumMod val="40000"/>
                    <a:lumOff val="60000"/>
                  </a:schemeClr>
                </a:solidFill>
                <a:effectLst>
                  <a:outerShdw blurRad="38100" dist="38100" dir="2700000" algn="tl">
                    <a:srgbClr val="000000">
                      <a:alpha val="43137"/>
                    </a:srgbClr>
                  </a:outerShdw>
                </a:effectLst>
                <a:latin typeface="Calisto MT" panose="02040603050505030304" pitchFamily="18" charset="0"/>
              </a:rPr>
              <a:t>is“ </a:t>
            </a:r>
            <a:r>
              <a:rPr lang="en-US" sz="2000" b="1" dirty="0">
                <a:solidFill>
                  <a:schemeClr val="accent2">
                    <a:lumMod val="40000"/>
                    <a:lumOff val="60000"/>
                  </a:schemeClr>
                </a:solidFill>
                <a:effectLst>
                  <a:outerShdw blurRad="38100" dist="38100" dir="2700000" algn="tl">
                    <a:srgbClr val="000000">
                      <a:alpha val="43137"/>
                    </a:srgbClr>
                  </a:outerShdw>
                </a:effectLst>
                <a:latin typeface="Calisto MT" panose="02040603050505030304" pitchFamily="18" charset="0"/>
              </a:rPr>
              <a:t>the extent to which a presentation is new </a:t>
            </a:r>
            <a:r>
              <a:rPr lang="en-US" sz="2000" b="1" dirty="0" smtClean="0">
                <a:solidFill>
                  <a:schemeClr val="accent2">
                    <a:lumMod val="40000"/>
                    <a:lumOff val="60000"/>
                  </a:schemeClr>
                </a:solidFill>
                <a:effectLst>
                  <a:outerShdw blurRad="38100" dist="38100" dir="2700000" algn="tl">
                    <a:srgbClr val="000000">
                      <a:alpha val="43137"/>
                    </a:srgbClr>
                  </a:outerShdw>
                </a:effectLst>
                <a:latin typeface="Calisto MT" panose="02040603050505030304" pitchFamily="18" charset="0"/>
              </a:rPr>
              <a:t>to </a:t>
            </a:r>
            <a:r>
              <a:rPr lang="en-US" sz="2000" b="1" dirty="0">
                <a:solidFill>
                  <a:schemeClr val="accent2">
                    <a:lumMod val="40000"/>
                    <a:lumOff val="60000"/>
                  </a:schemeClr>
                </a:solidFill>
                <a:effectLst>
                  <a:outerShdw blurRad="38100" dist="38100" dir="2700000" algn="tl">
                    <a:srgbClr val="000000">
                      <a:alpha val="43137"/>
                    </a:srgbClr>
                  </a:outerShdw>
                </a:effectLst>
                <a:latin typeface="Calisto MT" panose="02040603050505030304" pitchFamily="18" charset="0"/>
              </a:rPr>
              <a:t>the receiver</a:t>
            </a:r>
            <a:r>
              <a:rPr lang="en-US" sz="2000" b="1" dirty="0" smtClean="0">
                <a:solidFill>
                  <a:schemeClr val="accent2">
                    <a:lumMod val="40000"/>
                    <a:lumOff val="60000"/>
                  </a:schemeClr>
                </a:solidFill>
                <a:effectLst>
                  <a:outerShdw blurRad="38100" dist="38100" dir="2700000" algn="tl">
                    <a:srgbClr val="000000">
                      <a:alpha val="43137"/>
                    </a:srgbClr>
                  </a:outerShdw>
                </a:effectLst>
                <a:latin typeface="Calisto MT" panose="02040603050505030304" pitchFamily="18" charset="0"/>
              </a:rPr>
              <a:t>.”</a:t>
            </a:r>
            <a:br>
              <a:rPr lang="en-US" sz="2000" b="1" dirty="0" smtClean="0">
                <a:solidFill>
                  <a:schemeClr val="accent2">
                    <a:lumMod val="40000"/>
                    <a:lumOff val="60000"/>
                  </a:schemeClr>
                </a:solidFill>
                <a:effectLst>
                  <a:outerShdw blurRad="38100" dist="38100" dir="2700000" algn="tl">
                    <a:srgbClr val="000000">
                      <a:alpha val="43137"/>
                    </a:srgbClr>
                  </a:outerShdw>
                </a:effectLst>
                <a:latin typeface="Calisto MT" panose="02040603050505030304" pitchFamily="18" charset="0"/>
              </a:rPr>
            </a:br>
            <a:r>
              <a:rPr lang="en-US" sz="2000" b="1" dirty="0" smtClean="0">
                <a:solidFill>
                  <a:schemeClr val="accent2">
                    <a:lumMod val="40000"/>
                    <a:lumOff val="60000"/>
                  </a:schemeClr>
                </a:solidFill>
                <a:effectLst>
                  <a:outerShdw blurRad="38100" dist="38100" dir="2700000" algn="tl">
                    <a:srgbClr val="000000">
                      <a:alpha val="43137"/>
                    </a:srgbClr>
                  </a:outerShdw>
                </a:effectLst>
                <a:latin typeface="Calisto MT" panose="02040603050505030304" pitchFamily="18" charset="0"/>
              </a:rPr>
              <a:t>the </a:t>
            </a:r>
            <a:r>
              <a:rPr lang="en-US" sz="2000" b="1" dirty="0">
                <a:solidFill>
                  <a:schemeClr val="accent2">
                    <a:lumMod val="40000"/>
                    <a:lumOff val="60000"/>
                  </a:schemeClr>
                </a:solidFill>
                <a:effectLst>
                  <a:outerShdw blurRad="38100" dist="38100" dir="2700000" algn="tl">
                    <a:srgbClr val="000000">
                      <a:alpha val="43137"/>
                    </a:srgbClr>
                  </a:outerShdw>
                </a:effectLst>
                <a:latin typeface="Calisto MT" panose="02040603050505030304" pitchFamily="18" charset="0"/>
              </a:rPr>
              <a:t>emphasis on content arises from the dominant role of coherence in textuality” while the other language systems like phonemes and syntax seem to be auxiliary and less often in the direct attention. </a:t>
            </a:r>
          </a:p>
        </p:txBody>
      </p:sp>
    </p:spTree>
    <p:extLst>
      <p:ext uri="{BB962C8B-B14F-4D97-AF65-F5344CB8AC3E}">
        <p14:creationId xmlns:p14="http://schemas.microsoft.com/office/powerpoint/2010/main" val="5483224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icles">
            <a:extLst>
              <a:ext uri="{FF2B5EF4-FFF2-40B4-BE49-F238E27FC236}">
                <a16:creationId xmlns="" xmlns:a16="http://schemas.microsoft.com/office/drawing/2014/main" id="{BB329AFD-4001-4225-B4F5-525CAC51680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descr="decorative element">
            <a:extLst>
              <a:ext uri="{FF2B5EF4-FFF2-40B4-BE49-F238E27FC236}">
                <a16:creationId xmlns="" xmlns:a16="http://schemas.microsoft.com/office/drawing/2014/main" id="{6BCD240D-7765-4D41-B29A-20F970E99312}"/>
              </a:ext>
              <a:ext uri="{C183D7F6-B498-43B3-948B-1728B52AA6E4}">
                <adec:decorative xmlns="" xmlns:adec="http://schemas.microsoft.com/office/drawing/2017/decorative" val="1"/>
              </a:ext>
            </a:extLst>
          </p:cNvPr>
          <p:cNvSpPr/>
          <p:nvPr/>
        </p:nvSpPr>
        <p:spPr bwMode="black">
          <a:xfrm flipV="1">
            <a:off x="721885" y="638419"/>
            <a:ext cx="10748230" cy="2133356"/>
          </a:xfrm>
          <a:prstGeom prst="roundRect">
            <a:avLst>
              <a:gd name="adj" fmla="val 4901"/>
            </a:avLst>
          </a:prstGeom>
          <a:solidFill>
            <a:srgbClr val="000000">
              <a:alpha val="50000"/>
            </a:srgbClr>
          </a:solidFill>
          <a:ln w="50800" cmpd="tri">
            <a:gradFill>
              <a:gsLst>
                <a:gs pos="0">
                  <a:schemeClr val="bg1">
                    <a:alpha val="62000"/>
                    <a:lumMod val="0"/>
                    <a:lumOff val="100000"/>
                  </a:schemeClr>
                </a:gs>
                <a:gs pos="74000">
                  <a:schemeClr val="bg1">
                    <a:lumMod val="65000"/>
                  </a:schemeClr>
                </a:gs>
                <a:gs pos="83000">
                  <a:schemeClr val="bg1">
                    <a:lumMod val="85000"/>
                  </a:schemeClr>
                </a:gs>
                <a:gs pos="100000">
                  <a:schemeClr val="bg1">
                    <a:lumMod val="97000"/>
                    <a:lumOff val="3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54A7A9C-0AAA-4611-87EF-0C38B5743643}"/>
              </a:ext>
            </a:extLst>
          </p:cNvPr>
          <p:cNvSpPr>
            <a:spLocks noGrp="1"/>
          </p:cNvSpPr>
          <p:nvPr>
            <p:ph type="title"/>
          </p:nvPr>
        </p:nvSpPr>
        <p:spPr bwMode="white">
          <a:xfrm>
            <a:off x="838200" y="389089"/>
            <a:ext cx="10515600" cy="5352192"/>
          </a:xfrm>
        </p:spPr>
        <p:txBody>
          <a:bodyPr anchor="t">
            <a:normAutofit/>
          </a:bodyPr>
          <a:lstStyle/>
          <a:p>
            <a:pPr algn="l">
              <a:lnSpc>
                <a:spcPct val="100000"/>
              </a:lnSpc>
            </a:pPr>
            <a:r>
              <a:rPr lang="en-US" sz="1600" dirty="0">
                <a:solidFill>
                  <a:prstClr val="white"/>
                </a:solidFill>
                <a:latin typeface="Calisto MT" panose="02040603050505030304" pitchFamily="18" charset="0"/>
              </a:rPr>
              <a:t> </a:t>
            </a:r>
            <a:br>
              <a:rPr lang="en-US" sz="1600" dirty="0">
                <a:solidFill>
                  <a:prstClr val="white"/>
                </a:solidFill>
                <a:latin typeface="Calisto MT" panose="02040603050505030304" pitchFamily="18" charset="0"/>
              </a:rPr>
            </a:br>
            <a:r>
              <a:rPr lang="en-US" sz="1600" b="1" dirty="0" smtClean="0">
                <a:solidFill>
                  <a:prstClr val="white"/>
                </a:solidFill>
                <a:latin typeface="Calisto MT" panose="02040603050505030304" pitchFamily="18" charset="0"/>
              </a:rPr>
              <a:t>The </a:t>
            </a:r>
            <a:r>
              <a:rPr lang="en-US" sz="1600" b="1" dirty="0">
                <a:solidFill>
                  <a:prstClr val="white"/>
                </a:solidFill>
                <a:latin typeface="Calisto MT" panose="02040603050505030304" pitchFamily="18" charset="0"/>
              </a:rPr>
              <a:t>greater the number of possible alternatives at a given point, the higher will be the information value when one of them is chosen</a:t>
            </a:r>
            <a:r>
              <a:rPr lang="en-US" sz="1600" b="1" dirty="0" smtClean="0">
                <a:solidFill>
                  <a:prstClr val="white"/>
                </a:solidFill>
                <a:latin typeface="Calisto MT" panose="02040603050505030304" pitchFamily="18" charset="0"/>
              </a:rPr>
              <a:t>.</a:t>
            </a:r>
            <a:br>
              <a:rPr lang="en-US" sz="1600" b="1" dirty="0" smtClean="0">
                <a:solidFill>
                  <a:prstClr val="white"/>
                </a:solidFill>
                <a:latin typeface="Calisto MT" panose="02040603050505030304" pitchFamily="18" charset="0"/>
              </a:rPr>
            </a:br>
            <a:r>
              <a:rPr lang="en-US" sz="1600" b="1" dirty="0">
                <a:solidFill>
                  <a:prstClr val="white"/>
                </a:solidFill>
                <a:latin typeface="Calisto MT" panose="02040603050505030304" pitchFamily="18" charset="0"/>
              </a:rPr>
              <a:t/>
            </a:r>
            <a:br>
              <a:rPr lang="en-US" sz="1600" b="1" dirty="0">
                <a:solidFill>
                  <a:prstClr val="white"/>
                </a:solidFill>
                <a:latin typeface="Calisto MT" panose="02040603050505030304" pitchFamily="18" charset="0"/>
              </a:rPr>
            </a:br>
            <a:r>
              <a:rPr lang="en-US" sz="1600" b="1" dirty="0" smtClean="0">
                <a:solidFill>
                  <a:prstClr val="white"/>
                </a:solidFill>
                <a:latin typeface="Calisto MT" panose="02040603050505030304" pitchFamily="18" charset="0"/>
              </a:rPr>
              <a:t>They </a:t>
            </a:r>
            <a:r>
              <a:rPr lang="en-US" sz="1600" b="1" dirty="0" smtClean="0">
                <a:solidFill>
                  <a:prstClr val="white"/>
                </a:solidFill>
                <a:latin typeface="Calisto MT" panose="02040603050505030304" pitchFamily="18" charset="0"/>
              </a:rPr>
              <a:t> make a        -----------         decision </a:t>
            </a:r>
            <a:r>
              <a:rPr lang="en-US" sz="1600" b="1" dirty="0" smtClean="0">
                <a:solidFill>
                  <a:prstClr val="white"/>
                </a:solidFill>
                <a:latin typeface="Calisto MT" panose="02040603050505030304" pitchFamily="18" charset="0"/>
              </a:rPr>
              <a:t>, an outfit , a difference , speech</a:t>
            </a:r>
            <a:r>
              <a:rPr lang="en-US" sz="1600" b="1" dirty="0">
                <a:solidFill>
                  <a:prstClr val="white"/>
                </a:solidFill>
                <a:latin typeface="Calisto MT" panose="02040603050505030304" pitchFamily="18" charset="0"/>
              </a:rPr>
              <a:t>, </a:t>
            </a:r>
            <a:r>
              <a:rPr lang="en-US" sz="1600" b="1" dirty="0" smtClean="0">
                <a:solidFill>
                  <a:prstClr val="white"/>
                </a:solidFill>
                <a:latin typeface="Calisto MT" panose="02040603050505030304" pitchFamily="18" charset="0"/>
              </a:rPr>
              <a:t>coffee</a:t>
            </a:r>
            <a:br>
              <a:rPr lang="en-US" sz="1600" b="1" dirty="0" smtClean="0">
                <a:solidFill>
                  <a:prstClr val="white"/>
                </a:solidFill>
                <a:latin typeface="Calisto MT" panose="02040603050505030304" pitchFamily="18" charset="0"/>
              </a:rPr>
            </a:br>
            <a:r>
              <a:rPr lang="en-US" sz="1600" b="1" dirty="0">
                <a:solidFill>
                  <a:prstClr val="white"/>
                </a:solidFill>
                <a:latin typeface="Calisto MT" panose="02040603050505030304" pitchFamily="18" charset="0"/>
              </a:rPr>
              <a:t/>
            </a:r>
            <a:br>
              <a:rPr lang="en-US" sz="1600" b="1" dirty="0">
                <a:solidFill>
                  <a:prstClr val="white"/>
                </a:solidFill>
                <a:latin typeface="Calisto MT" panose="02040603050505030304" pitchFamily="18" charset="0"/>
              </a:rPr>
            </a:br>
            <a:r>
              <a:rPr lang="en-US" sz="1600" b="1" dirty="0" smtClean="0">
                <a:solidFill>
                  <a:prstClr val="white"/>
                </a:solidFill>
                <a:latin typeface="Calisto MT" panose="02040603050505030304" pitchFamily="18" charset="0"/>
              </a:rPr>
              <a:t>We must  </a:t>
            </a:r>
            <a:r>
              <a:rPr lang="en-US" sz="1600" b="1" dirty="0">
                <a:solidFill>
                  <a:prstClr val="white"/>
                </a:solidFill>
                <a:latin typeface="Calisto MT" panose="02040603050505030304" pitchFamily="18" charset="0"/>
              </a:rPr>
              <a:t>replace the notion of </a:t>
            </a:r>
            <a:r>
              <a:rPr lang="en-US" sz="1600" b="1" dirty="0">
                <a:solidFill>
                  <a:srgbClr val="FF0000"/>
                </a:solidFill>
                <a:latin typeface="Calisto MT" panose="02040603050505030304" pitchFamily="18" charset="0"/>
              </a:rPr>
              <a:t>statistical</a:t>
            </a:r>
            <a:r>
              <a:rPr lang="en-US" sz="1600" b="1" dirty="0">
                <a:solidFill>
                  <a:prstClr val="white"/>
                </a:solidFill>
                <a:latin typeface="Calisto MT" panose="02040603050505030304" pitchFamily="18" charset="0"/>
              </a:rPr>
              <a:t> probability with that of </a:t>
            </a:r>
            <a:r>
              <a:rPr lang="en-US" sz="1600" b="1" dirty="0">
                <a:solidFill>
                  <a:srgbClr val="FF0000"/>
                </a:solidFill>
                <a:latin typeface="Calisto MT" panose="02040603050505030304" pitchFamily="18" charset="0"/>
              </a:rPr>
              <a:t>contextual</a:t>
            </a:r>
            <a:r>
              <a:rPr lang="en-US" sz="1600" b="1" dirty="0">
                <a:solidFill>
                  <a:prstClr val="white"/>
                </a:solidFill>
                <a:latin typeface="Calisto MT" panose="02040603050505030304" pitchFamily="18" charset="0"/>
              </a:rPr>
              <a:t> probability. </a:t>
            </a:r>
            <a:r>
              <a:rPr lang="en-US" sz="1600" b="1" dirty="0" smtClean="0">
                <a:solidFill>
                  <a:prstClr val="white"/>
                </a:solidFill>
                <a:latin typeface="Calisto MT" panose="02040603050505030304" pitchFamily="18" charset="0"/>
              </a:rPr>
              <a:t>It is </a:t>
            </a:r>
            <a:r>
              <a:rPr lang="en-US" sz="1600" b="1" dirty="0" smtClean="0">
                <a:solidFill>
                  <a:schemeClr val="accent3"/>
                </a:solidFill>
                <a:latin typeface="Calisto MT" panose="02040603050505030304" pitchFamily="18" charset="0"/>
              </a:rPr>
              <a:t>not </a:t>
            </a:r>
            <a:r>
              <a:rPr lang="en-US" sz="1600" b="1" dirty="0">
                <a:solidFill>
                  <a:schemeClr val="accent3"/>
                </a:solidFill>
                <a:latin typeface="Calisto MT" panose="02040603050505030304" pitchFamily="18" charset="0"/>
              </a:rPr>
              <a:t>how often things occur together in </a:t>
            </a:r>
            <a:r>
              <a:rPr lang="en-US" sz="1600" b="1" dirty="0" smtClean="0">
                <a:solidFill>
                  <a:schemeClr val="accent3"/>
                </a:solidFill>
                <a:latin typeface="Calisto MT" panose="02040603050505030304" pitchFamily="18" charset="0"/>
              </a:rPr>
              <a:t>a frequency</a:t>
            </a:r>
            <a:r>
              <a:rPr lang="en-US" sz="1600" b="1" dirty="0">
                <a:solidFill>
                  <a:schemeClr val="accent3"/>
                </a:solidFill>
                <a:latin typeface="Calisto MT" panose="02040603050505030304" pitchFamily="18" charset="0"/>
              </a:rPr>
              <a:t>, but </a:t>
            </a:r>
            <a:r>
              <a:rPr lang="en-US" sz="1600" b="1" dirty="0" smtClean="0">
                <a:solidFill>
                  <a:schemeClr val="accent3"/>
                </a:solidFill>
                <a:latin typeface="Calisto MT" panose="02040603050505030304" pitchFamily="18" charset="0"/>
              </a:rPr>
              <a:t>what </a:t>
            </a:r>
            <a:r>
              <a:rPr lang="en-US" sz="1600" b="1" dirty="0">
                <a:solidFill>
                  <a:schemeClr val="accent3"/>
                </a:solidFill>
                <a:latin typeface="Calisto MT" panose="02040603050505030304" pitchFamily="18" charset="0"/>
              </a:rPr>
              <a:t>classes of occurrences are more or less likely under the influence of systematic </a:t>
            </a:r>
            <a:r>
              <a:rPr lang="en-US" sz="1600" b="1" dirty="0" smtClean="0">
                <a:solidFill>
                  <a:schemeClr val="accent3"/>
                </a:solidFill>
                <a:latin typeface="Calisto MT" panose="02040603050505030304" pitchFamily="18" charset="0"/>
              </a:rPr>
              <a:t>group of </a:t>
            </a:r>
            <a:r>
              <a:rPr lang="en-US" sz="1600" b="1" dirty="0">
                <a:solidFill>
                  <a:schemeClr val="accent3"/>
                </a:solidFill>
                <a:latin typeface="Calisto MT" panose="02040603050505030304" pitchFamily="18" charset="0"/>
              </a:rPr>
              <a:t>current </a:t>
            </a:r>
            <a:r>
              <a:rPr lang="en-US" sz="1600" b="1" dirty="0" smtClean="0">
                <a:solidFill>
                  <a:schemeClr val="accent3"/>
                </a:solidFill>
                <a:latin typeface="Calisto MT" panose="02040603050505030304" pitchFamily="18" charset="0"/>
              </a:rPr>
              <a:t>factors</a:t>
            </a:r>
            <a:r>
              <a:rPr lang="en-US" sz="1600" dirty="0" smtClean="0">
                <a:solidFill>
                  <a:prstClr val="white"/>
                </a:solidFill>
                <a:latin typeface="Calisto MT" panose="02040603050505030304" pitchFamily="18" charset="0"/>
              </a:rPr>
              <a:t/>
            </a:r>
            <a:br>
              <a:rPr lang="en-US" sz="1600" dirty="0" smtClean="0">
                <a:solidFill>
                  <a:prstClr val="white"/>
                </a:solidFill>
                <a:latin typeface="Calisto MT" panose="02040603050505030304" pitchFamily="18" charset="0"/>
              </a:rPr>
            </a:br>
            <a:r>
              <a:rPr lang="en-US" sz="1600" dirty="0">
                <a:solidFill>
                  <a:prstClr val="white"/>
                </a:solidFill>
                <a:latin typeface="Calisto MT" panose="02040603050505030304" pitchFamily="18" charset="0"/>
              </a:rPr>
              <a:t/>
            </a:r>
            <a:br>
              <a:rPr lang="en-US" sz="1600" dirty="0">
                <a:solidFill>
                  <a:prstClr val="white"/>
                </a:solidFill>
                <a:latin typeface="Calisto MT" panose="02040603050505030304" pitchFamily="18" charset="0"/>
              </a:rPr>
            </a:br>
            <a:r>
              <a:rPr lang="en-US" sz="2000" b="1" dirty="0">
                <a:solidFill>
                  <a:schemeClr val="accent4">
                    <a:lumMod val="40000"/>
                    <a:lumOff val="60000"/>
                  </a:schemeClr>
                </a:solidFill>
                <a:effectLst>
                  <a:outerShdw blurRad="38100" dist="38100" dir="2700000" algn="tl">
                    <a:srgbClr val="000000">
                      <a:alpha val="43137"/>
                    </a:srgbClr>
                  </a:outerShdw>
                </a:effectLst>
                <a:latin typeface="Calisto MT" panose="02040603050505030304" pitchFamily="18" charset="0"/>
              </a:rPr>
              <a:t> The question of how the various language systems interact to determine these probabilities </a:t>
            </a:r>
            <a:r>
              <a:rPr lang="en-US" sz="2000" b="1" dirty="0" smtClean="0">
                <a:solidFill>
                  <a:schemeClr val="accent4">
                    <a:lumMod val="40000"/>
                    <a:lumOff val="60000"/>
                  </a:schemeClr>
                </a:solidFill>
                <a:effectLst>
                  <a:outerShdw blurRad="38100" dist="38100" dir="2700000" algn="tl">
                    <a:srgbClr val="000000">
                      <a:alpha val="43137"/>
                    </a:srgbClr>
                  </a:outerShdw>
                </a:effectLst>
                <a:latin typeface="Calisto MT" panose="02040603050505030304" pitchFamily="18" charset="0"/>
              </a:rPr>
              <a:t>has </a:t>
            </a:r>
            <a:r>
              <a:rPr lang="en-US" sz="2000" b="1" dirty="0">
                <a:solidFill>
                  <a:schemeClr val="accent4">
                    <a:lumMod val="40000"/>
                    <a:lumOff val="60000"/>
                  </a:schemeClr>
                </a:solidFill>
                <a:effectLst>
                  <a:outerShdw blurRad="38100" dist="38100" dir="2700000" algn="tl">
                    <a:srgbClr val="000000">
                      <a:alpha val="43137"/>
                    </a:srgbClr>
                  </a:outerShdw>
                </a:effectLst>
                <a:latin typeface="Calisto MT" panose="02040603050505030304" pitchFamily="18" charset="0"/>
              </a:rPr>
              <a:t>not been well </a:t>
            </a:r>
            <a:r>
              <a:rPr lang="en-US" sz="2000" b="1" dirty="0" smtClean="0">
                <a:solidFill>
                  <a:schemeClr val="accent4">
                    <a:lumMod val="40000"/>
                    <a:lumOff val="60000"/>
                  </a:schemeClr>
                </a:solidFill>
                <a:effectLst>
                  <a:outerShdw blurRad="38100" dist="38100" dir="2700000" algn="tl">
                    <a:srgbClr val="000000">
                      <a:alpha val="43137"/>
                    </a:srgbClr>
                  </a:outerShdw>
                </a:effectLst>
                <a:latin typeface="Calisto MT" panose="02040603050505030304" pitchFamily="18" charset="0"/>
              </a:rPr>
              <a:t>explored ?</a:t>
            </a:r>
            <a:r>
              <a:rPr lang="en-US" sz="1600" dirty="0" smtClean="0">
                <a:solidFill>
                  <a:prstClr val="white"/>
                </a:solidFill>
                <a:latin typeface="Calisto MT" panose="02040603050505030304" pitchFamily="18" charset="0"/>
              </a:rPr>
              <a:t/>
            </a:r>
            <a:br>
              <a:rPr lang="en-US" sz="1600" dirty="0" smtClean="0">
                <a:solidFill>
                  <a:prstClr val="white"/>
                </a:solidFill>
                <a:latin typeface="Calisto MT" panose="02040603050505030304" pitchFamily="18" charset="0"/>
              </a:rPr>
            </a:br>
            <a:r>
              <a:rPr lang="en-US" sz="1600" dirty="0">
                <a:solidFill>
                  <a:prstClr val="white"/>
                </a:solidFill>
                <a:latin typeface="Calisto MT" panose="02040603050505030304" pitchFamily="18" charset="0"/>
              </a:rPr>
              <a:t/>
            </a:r>
            <a:br>
              <a:rPr lang="en-US" sz="1600" dirty="0">
                <a:solidFill>
                  <a:prstClr val="white"/>
                </a:solidFill>
                <a:latin typeface="Calisto MT" panose="02040603050505030304" pitchFamily="18" charset="0"/>
              </a:rPr>
            </a:br>
            <a:r>
              <a:rPr lang="en-US" sz="1600" b="1" dirty="0" smtClean="0">
                <a:solidFill>
                  <a:srgbClr val="FFFF00"/>
                </a:solidFill>
                <a:latin typeface="Calisto MT" panose="02040603050505030304" pitchFamily="18" charset="0"/>
              </a:rPr>
              <a:t> </a:t>
            </a:r>
            <a:r>
              <a:rPr lang="en-US" sz="2000" b="1" i="1" u="sng" dirty="0">
                <a:solidFill>
                  <a:srgbClr val="FFFF00"/>
                </a:solidFill>
                <a:effectLst>
                  <a:outerShdw blurRad="38100" dist="38100" dir="2700000" algn="tl">
                    <a:srgbClr val="000000">
                      <a:alpha val="43137"/>
                    </a:srgbClr>
                  </a:outerShdw>
                </a:effectLst>
                <a:latin typeface="Calisto MT" panose="02040603050505030304" pitchFamily="18" charset="0"/>
              </a:rPr>
              <a:t>For one thing, the strength of probability might well be unequal in the several systems a</a:t>
            </a:r>
            <a:r>
              <a:rPr lang="en-US" sz="2000" b="1" i="1" u="sng" dirty="0" smtClean="0">
                <a:solidFill>
                  <a:srgbClr val="FFFF00"/>
                </a:solidFill>
                <a:effectLst>
                  <a:outerShdw blurRad="38100" dist="38100" dir="2700000" algn="tl">
                    <a:srgbClr val="000000">
                      <a:alpha val="43137"/>
                    </a:srgbClr>
                  </a:outerShdw>
                </a:effectLst>
                <a:latin typeface="Calisto MT" panose="02040603050505030304" pitchFamily="18" charset="0"/>
              </a:rPr>
              <a:t> </a:t>
            </a:r>
            <a:r>
              <a:rPr lang="en-US" sz="2000" b="1" i="1" u="sng" dirty="0">
                <a:solidFill>
                  <a:srgbClr val="FFFF00"/>
                </a:solidFill>
                <a:effectLst>
                  <a:outerShdw blurRad="38100" dist="38100" dir="2700000" algn="tl">
                    <a:srgbClr val="000000">
                      <a:alpha val="43137"/>
                    </a:srgbClr>
                  </a:outerShdw>
                </a:effectLst>
                <a:latin typeface="Calisto MT" panose="02040603050505030304" pitchFamily="18" charset="0"/>
              </a:rPr>
              <a:t>sequence might be composed of </a:t>
            </a:r>
            <a:r>
              <a:rPr lang="en-US" sz="2000" b="1" i="1" u="sng" dirty="0" smtClean="0">
                <a:solidFill>
                  <a:srgbClr val="FFFF00"/>
                </a:solidFill>
                <a:effectLst>
                  <a:outerShdw blurRad="38100" dist="38100" dir="2700000" algn="tl">
                    <a:srgbClr val="000000">
                      <a:alpha val="43137"/>
                    </a:srgbClr>
                  </a:outerShdw>
                </a:effectLst>
                <a:latin typeface="Calisto MT" panose="02040603050505030304" pitchFamily="18" charset="0"/>
              </a:rPr>
              <a:t/>
            </a:r>
            <a:br>
              <a:rPr lang="en-US" sz="2000" b="1" i="1" u="sng" dirty="0" smtClean="0">
                <a:solidFill>
                  <a:srgbClr val="FFFF00"/>
                </a:solidFill>
                <a:effectLst>
                  <a:outerShdw blurRad="38100" dist="38100" dir="2700000" algn="tl">
                    <a:srgbClr val="000000">
                      <a:alpha val="43137"/>
                    </a:srgbClr>
                  </a:outerShdw>
                </a:effectLst>
                <a:latin typeface="Calisto MT" panose="02040603050505030304" pitchFamily="18" charset="0"/>
              </a:rPr>
            </a:br>
            <a:r>
              <a:rPr lang="en-US" sz="2000" b="1" i="1" dirty="0" smtClean="0">
                <a:solidFill>
                  <a:srgbClr val="FFFF00"/>
                </a:solidFill>
                <a:effectLst>
                  <a:outerShdw blurRad="38100" dist="38100" dir="2700000" algn="tl">
                    <a:srgbClr val="000000">
                      <a:alpha val="43137"/>
                    </a:srgbClr>
                  </a:outerShdw>
                </a:effectLst>
                <a:latin typeface="Calisto MT" panose="02040603050505030304" pitchFamily="18" charset="0"/>
              </a:rPr>
              <a:t>1-  </a:t>
            </a:r>
            <a:r>
              <a:rPr lang="en-US" sz="2000" b="1" i="1" u="sng" dirty="0" smtClean="0">
                <a:solidFill>
                  <a:srgbClr val="FD1907"/>
                </a:solidFill>
                <a:effectLst>
                  <a:outerShdw blurRad="38100" dist="38100" dir="2700000" algn="tl">
                    <a:srgbClr val="000000">
                      <a:alpha val="43137"/>
                    </a:srgbClr>
                  </a:outerShdw>
                </a:effectLst>
                <a:latin typeface="Calisto MT" panose="02040603050505030304" pitchFamily="18" charset="0"/>
              </a:rPr>
              <a:t>syntactically </a:t>
            </a:r>
            <a:r>
              <a:rPr lang="en-US" sz="2000" b="1" i="1" u="sng" dirty="0">
                <a:solidFill>
                  <a:srgbClr val="FFFF00"/>
                </a:solidFill>
                <a:effectLst>
                  <a:outerShdw blurRad="38100" dist="38100" dir="2700000" algn="tl">
                    <a:srgbClr val="000000">
                      <a:alpha val="43137"/>
                    </a:srgbClr>
                  </a:outerShdw>
                </a:effectLst>
                <a:latin typeface="Calisto MT" panose="02040603050505030304" pitchFamily="18" charset="0"/>
              </a:rPr>
              <a:t>probable </a:t>
            </a:r>
            <a:r>
              <a:rPr lang="en-US" sz="2000" b="1" i="1" u="sng" dirty="0" smtClean="0">
                <a:solidFill>
                  <a:srgbClr val="FFFF00"/>
                </a:solidFill>
                <a:effectLst>
                  <a:outerShdw blurRad="38100" dist="38100" dir="2700000" algn="tl">
                    <a:srgbClr val="000000">
                      <a:alpha val="43137"/>
                    </a:srgbClr>
                  </a:outerShdw>
                </a:effectLst>
                <a:latin typeface="Calisto MT" panose="02040603050505030304" pitchFamily="18" charset="0"/>
              </a:rPr>
              <a:t>elements </a:t>
            </a:r>
            <a:r>
              <a:rPr lang="en-US" sz="2000" b="1" dirty="0" smtClean="0">
                <a:solidFill>
                  <a:srgbClr val="FFFF00"/>
                </a:solidFill>
                <a:effectLst>
                  <a:outerShdw blurRad="38100" dist="38100" dir="2700000" algn="tl">
                    <a:srgbClr val="000000">
                      <a:alpha val="43137"/>
                    </a:srgbClr>
                  </a:outerShdw>
                </a:effectLst>
                <a:latin typeface="Calisto MT" panose="02040603050505030304" pitchFamily="18" charset="0"/>
              </a:rPr>
              <a:t>    ---------    low </a:t>
            </a:r>
            <a:r>
              <a:rPr lang="en-US" sz="2000" b="1" dirty="0" err="1" smtClean="0">
                <a:solidFill>
                  <a:srgbClr val="FFFF00"/>
                </a:solidFill>
                <a:effectLst>
                  <a:outerShdw blurRad="38100" dist="38100" dir="2700000" algn="tl">
                    <a:srgbClr val="000000">
                      <a:alpha val="43137"/>
                    </a:srgbClr>
                  </a:outerShdw>
                </a:effectLst>
                <a:latin typeface="Calisto MT" panose="02040603050505030304" pitchFamily="18" charset="0"/>
              </a:rPr>
              <a:t>informativity</a:t>
            </a:r>
            <a:r>
              <a:rPr lang="en-US" sz="2000" b="1" dirty="0" smtClean="0">
                <a:solidFill>
                  <a:srgbClr val="FFFF00"/>
                </a:solidFill>
                <a:effectLst>
                  <a:outerShdw blurRad="38100" dist="38100" dir="2700000" algn="tl">
                    <a:srgbClr val="000000">
                      <a:alpha val="43137"/>
                    </a:srgbClr>
                  </a:outerShdw>
                </a:effectLst>
                <a:latin typeface="Calisto MT" panose="02040603050505030304" pitchFamily="18" charset="0"/>
              </a:rPr>
              <a:t> </a:t>
            </a:r>
            <a:br>
              <a:rPr lang="en-US" sz="2000" b="1" dirty="0" smtClean="0">
                <a:solidFill>
                  <a:srgbClr val="FFFF00"/>
                </a:solidFill>
                <a:effectLst>
                  <a:outerShdw blurRad="38100" dist="38100" dir="2700000" algn="tl">
                    <a:srgbClr val="000000">
                      <a:alpha val="43137"/>
                    </a:srgbClr>
                  </a:outerShdw>
                </a:effectLst>
                <a:latin typeface="Calisto MT" panose="02040603050505030304" pitchFamily="18" charset="0"/>
              </a:rPr>
            </a:br>
            <a:r>
              <a:rPr lang="en-US" sz="2000" b="1" dirty="0" smtClean="0">
                <a:solidFill>
                  <a:srgbClr val="FFFF00"/>
                </a:solidFill>
                <a:effectLst>
                  <a:outerShdw blurRad="38100" dist="38100" dir="2700000" algn="tl">
                    <a:srgbClr val="000000">
                      <a:alpha val="43137"/>
                    </a:srgbClr>
                  </a:outerShdw>
                </a:effectLst>
                <a:latin typeface="Calisto MT" panose="02040603050505030304" pitchFamily="18" charset="0"/>
              </a:rPr>
              <a:t>2- </a:t>
            </a:r>
            <a:r>
              <a:rPr lang="en-US" sz="2000" b="1" i="1" u="sng" dirty="0" smtClean="0">
                <a:solidFill>
                  <a:srgbClr val="FFFF00"/>
                </a:solidFill>
                <a:effectLst>
                  <a:outerShdw blurRad="38100" dist="38100" dir="2700000" algn="tl">
                    <a:srgbClr val="000000">
                      <a:alpha val="43137"/>
                    </a:srgbClr>
                  </a:outerShdw>
                </a:effectLst>
                <a:latin typeface="Calisto MT" panose="02040603050505030304" pitchFamily="18" charset="0"/>
              </a:rPr>
              <a:t>but </a:t>
            </a:r>
            <a:r>
              <a:rPr lang="en-US" sz="2000" b="1" i="1" u="sng" dirty="0">
                <a:solidFill>
                  <a:srgbClr val="FFFF00"/>
                </a:solidFill>
                <a:effectLst>
                  <a:outerShdw blurRad="38100" dist="38100" dir="2700000" algn="tl">
                    <a:srgbClr val="000000">
                      <a:alpha val="43137"/>
                    </a:srgbClr>
                  </a:outerShdw>
                </a:effectLst>
                <a:latin typeface="Calisto MT" panose="02040603050505030304" pitchFamily="18" charset="0"/>
              </a:rPr>
              <a:t>conceptually improbable </a:t>
            </a:r>
            <a:r>
              <a:rPr lang="en-US" sz="2000" b="1" i="1" u="sng" dirty="0" smtClean="0">
                <a:solidFill>
                  <a:srgbClr val="FFFF00"/>
                </a:solidFill>
                <a:effectLst>
                  <a:outerShdw blurRad="38100" dist="38100" dir="2700000" algn="tl">
                    <a:srgbClr val="000000">
                      <a:alpha val="43137"/>
                    </a:srgbClr>
                  </a:outerShdw>
                </a:effectLst>
                <a:latin typeface="Calisto MT" panose="02040603050505030304" pitchFamily="18" charset="0"/>
              </a:rPr>
              <a:t>ones) </a:t>
            </a:r>
            <a:r>
              <a:rPr lang="en-US" sz="2000" b="1" dirty="0" smtClean="0">
                <a:solidFill>
                  <a:srgbClr val="FFFF00"/>
                </a:solidFill>
                <a:effectLst>
                  <a:outerShdw blurRad="38100" dist="38100" dir="2700000" algn="tl">
                    <a:srgbClr val="000000">
                      <a:alpha val="43137"/>
                    </a:srgbClr>
                  </a:outerShdw>
                </a:effectLst>
                <a:latin typeface="Calisto MT" panose="02040603050505030304" pitchFamily="18" charset="0"/>
              </a:rPr>
              <a:t>---------   high </a:t>
            </a:r>
            <a:r>
              <a:rPr lang="en-US" sz="2000" b="1" dirty="0" err="1" smtClean="0">
                <a:solidFill>
                  <a:srgbClr val="FFFF00"/>
                </a:solidFill>
                <a:effectLst>
                  <a:outerShdw blurRad="38100" dist="38100" dir="2700000" algn="tl">
                    <a:srgbClr val="000000">
                      <a:alpha val="43137"/>
                    </a:srgbClr>
                  </a:outerShdw>
                </a:effectLst>
                <a:latin typeface="Calisto MT" panose="02040603050505030304" pitchFamily="18" charset="0"/>
              </a:rPr>
              <a:t>informativity</a:t>
            </a:r>
            <a:r>
              <a:rPr lang="en-US" sz="1600" b="1" i="1" u="sng" dirty="0" smtClean="0">
                <a:solidFill>
                  <a:schemeClr val="accent2">
                    <a:lumMod val="40000"/>
                    <a:lumOff val="60000"/>
                  </a:schemeClr>
                </a:solidFill>
                <a:latin typeface="Calisto MT" panose="02040603050505030304" pitchFamily="18" charset="0"/>
              </a:rPr>
              <a:t/>
            </a:r>
            <a:br>
              <a:rPr lang="en-US" sz="1600" b="1" i="1" u="sng" dirty="0" smtClean="0">
                <a:solidFill>
                  <a:schemeClr val="accent2">
                    <a:lumMod val="40000"/>
                    <a:lumOff val="60000"/>
                  </a:schemeClr>
                </a:solidFill>
                <a:latin typeface="Calisto MT" panose="02040603050505030304" pitchFamily="18" charset="0"/>
              </a:rPr>
            </a:br>
            <a:r>
              <a:rPr lang="en-US" sz="1600" dirty="0">
                <a:solidFill>
                  <a:prstClr val="white"/>
                </a:solidFill>
                <a:latin typeface="Calisto MT" panose="02040603050505030304" pitchFamily="18" charset="0"/>
              </a:rPr>
              <a:t/>
            </a:r>
            <a:br>
              <a:rPr lang="en-US" sz="1600" dirty="0">
                <a:solidFill>
                  <a:prstClr val="white"/>
                </a:solidFill>
                <a:latin typeface="Calisto MT" panose="02040603050505030304" pitchFamily="18" charset="0"/>
              </a:rPr>
            </a:br>
            <a:endParaRPr lang="en-US" sz="1600" dirty="0">
              <a:latin typeface="Calisto MT" panose="02040603050505030304" pitchFamily="18" charset="0"/>
            </a:endParaRPr>
          </a:p>
        </p:txBody>
      </p:sp>
      <p:sp>
        <p:nvSpPr>
          <p:cNvPr id="3" name="Content Placeholder 2">
            <a:extLst>
              <a:ext uri="{FF2B5EF4-FFF2-40B4-BE49-F238E27FC236}">
                <a16:creationId xmlns="" xmlns:a16="http://schemas.microsoft.com/office/drawing/2014/main" id="{FEA721E7-E5B9-4F85-B142-89E9E2F0C69D}"/>
              </a:ext>
            </a:extLst>
          </p:cNvPr>
          <p:cNvSpPr>
            <a:spLocks noGrp="1"/>
          </p:cNvSpPr>
          <p:nvPr>
            <p:ph sz="quarter" idx="13"/>
          </p:nvPr>
        </p:nvSpPr>
        <p:spPr/>
        <p:txBody>
          <a:bodyPr/>
          <a:lstStyle/>
          <a:p>
            <a:pPr>
              <a:lnSpc>
                <a:spcPct val="100000"/>
              </a:lnSpc>
            </a:pPr>
            <a:r>
              <a:rPr lang="en-US" sz="1600" i="1" dirty="0">
                <a:solidFill>
                  <a:schemeClr val="bg1"/>
                </a:solidFill>
                <a:latin typeface="Calisto MT" panose="02040603050505030304" pitchFamily="18" charset="0"/>
                <a:cs typeface="Segoe UI" panose="020B0502040204020203" pitchFamily="34" charset="0"/>
              </a:rPr>
              <a:t> Gustav Flaubert – French Novelist</a:t>
            </a:r>
          </a:p>
          <a:p>
            <a:pPr>
              <a:lnSpc>
                <a:spcPct val="100000"/>
              </a:lnSpc>
            </a:pPr>
            <a:endParaRPr lang="en-US" sz="1600" i="1" dirty="0">
              <a:solidFill>
                <a:schemeClr val="bg1"/>
              </a:solidFill>
              <a:latin typeface="Calisto MT" panose="02040603050505030304" pitchFamily="18" charset="0"/>
            </a:endParaRPr>
          </a:p>
          <a:p>
            <a:pPr>
              <a:lnSpc>
                <a:spcPct val="100000"/>
              </a:lnSpc>
            </a:pPr>
            <a:endParaRPr lang="en-US" sz="1600" dirty="0">
              <a:latin typeface="Calisto MT" panose="02040603050505030304" pitchFamily="18" charset="0"/>
            </a:endParaRPr>
          </a:p>
        </p:txBody>
      </p:sp>
    </p:spTree>
    <p:extLst>
      <p:ext uri="{BB962C8B-B14F-4D97-AF65-F5344CB8AC3E}">
        <p14:creationId xmlns:p14="http://schemas.microsoft.com/office/powerpoint/2010/main" val="89386642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E1293AF-DFA5-4882-8DAC-72FBB3B3752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12464955" cy="6858000"/>
          </a:xfrm>
          <a:prstGeom prst="rect">
            <a:avLst/>
          </a:prstGeom>
        </p:spPr>
      </p:pic>
      <p:sp>
        <p:nvSpPr>
          <p:cNvPr id="2" name="Title 1">
            <a:extLst>
              <a:ext uri="{FF2B5EF4-FFF2-40B4-BE49-F238E27FC236}">
                <a16:creationId xmlns="" xmlns:a16="http://schemas.microsoft.com/office/drawing/2014/main" id="{D0B417D1-E745-44E0-B2CA-BB184EC46CFC}"/>
              </a:ext>
            </a:extLst>
          </p:cNvPr>
          <p:cNvSpPr>
            <a:spLocks noGrp="1"/>
          </p:cNvSpPr>
          <p:nvPr>
            <p:ph type="title"/>
          </p:nvPr>
        </p:nvSpPr>
        <p:spPr bwMode="white">
          <a:xfrm>
            <a:off x="318692" y="267861"/>
            <a:ext cx="5072173" cy="6322278"/>
          </a:xfrm>
          <a:ln w="130175" cap="rnd" cmpd="sng">
            <a:solidFill>
              <a:srgbClr val="F56BC7"/>
            </a:solidFill>
          </a:ln>
        </p:spPr>
        <p:txBody>
          <a:bodyPr anchor="t">
            <a:noAutofit/>
          </a:bodyPr>
          <a:lstStyle/>
          <a:p>
            <a:pPr algn="l">
              <a:lnSpc>
                <a:spcPct val="100000"/>
              </a:lnSpc>
            </a:pPr>
            <a:r>
              <a:rPr lang="en-US" sz="1600" b="1" dirty="0" smtClean="0">
                <a:solidFill>
                  <a:schemeClr val="tx2"/>
                </a:solidFill>
                <a:latin typeface="Calisto MT" panose="02040603050505030304" pitchFamily="18" charset="0"/>
              </a:rPr>
              <a:t/>
            </a:r>
            <a:br>
              <a:rPr lang="en-US" sz="1600" b="1" dirty="0" smtClean="0">
                <a:solidFill>
                  <a:schemeClr val="tx2"/>
                </a:solidFill>
                <a:latin typeface="Calisto MT" panose="02040603050505030304" pitchFamily="18" charset="0"/>
              </a:rPr>
            </a:br>
            <a:r>
              <a:rPr lang="en-US" sz="1600" b="1" dirty="0" smtClean="0">
                <a:solidFill>
                  <a:schemeClr val="tx2"/>
                </a:solidFill>
                <a:latin typeface="Calisto MT" panose="02040603050505030304" pitchFamily="18" charset="0"/>
              </a:rPr>
              <a:t>Ex:</a:t>
            </a:r>
            <a:r>
              <a:rPr lang="en-US" sz="1600" b="1" dirty="0" smtClean="0">
                <a:solidFill>
                  <a:prstClr val="white"/>
                </a:solidFill>
                <a:latin typeface="Calisto MT" panose="02040603050505030304" pitchFamily="18" charset="0"/>
              </a:rPr>
              <a:t/>
            </a:r>
            <a:br>
              <a:rPr lang="en-US" sz="1600" b="1" dirty="0" smtClean="0">
                <a:solidFill>
                  <a:prstClr val="white"/>
                </a:solidFill>
                <a:latin typeface="Calisto MT" panose="02040603050505030304" pitchFamily="18" charset="0"/>
              </a:rPr>
            </a:br>
            <a:r>
              <a:rPr lang="en-US" sz="1600" b="1" dirty="0" smtClean="0">
                <a:solidFill>
                  <a:srgbClr val="CC0000"/>
                </a:solidFill>
                <a:latin typeface="Calisto MT" panose="02040603050505030304" pitchFamily="18" charset="0"/>
              </a:rPr>
              <a:t>[</a:t>
            </a:r>
            <a:r>
              <a:rPr lang="en-US" sz="1800" b="1" dirty="0">
                <a:solidFill>
                  <a:srgbClr val="CC0000"/>
                </a:solidFill>
                <a:latin typeface="Calisto MT" panose="02040603050505030304" pitchFamily="18" charset="0"/>
              </a:rPr>
              <a:t>116] Him who disobeys, me disobeys</a:t>
            </a:r>
            <a:r>
              <a:rPr lang="en-US" sz="1600" b="1" dirty="0">
                <a:solidFill>
                  <a:srgbClr val="CC0000"/>
                </a:solidFill>
                <a:latin typeface="Calisto MT" panose="02040603050505030304" pitchFamily="18" charset="0"/>
              </a:rPr>
              <a:t>. </a:t>
            </a:r>
            <a:r>
              <a:rPr lang="en-US" sz="1600" b="1" dirty="0" smtClean="0">
                <a:solidFill>
                  <a:schemeClr val="tx2"/>
                </a:solidFill>
                <a:latin typeface="Calisto MT" panose="02040603050505030304" pitchFamily="18" charset="0"/>
              </a:rPr>
              <a:t>-----------is </a:t>
            </a:r>
            <a:r>
              <a:rPr lang="en-US" sz="1600" b="1" dirty="0">
                <a:solidFill>
                  <a:schemeClr val="tx2"/>
                </a:solidFill>
                <a:latin typeface="Calisto MT" panose="02040603050505030304" pitchFamily="18" charset="0"/>
              </a:rPr>
              <a:t>ordinary </a:t>
            </a:r>
            <a:r>
              <a:rPr lang="en-US" sz="1600" b="1" dirty="0">
                <a:solidFill>
                  <a:schemeClr val="bg1"/>
                </a:solidFill>
                <a:latin typeface="Calisto MT" panose="02040603050505030304" pitchFamily="18" charset="0"/>
              </a:rPr>
              <a:t>in its coherence</a:t>
            </a:r>
            <a:r>
              <a:rPr lang="en-US" sz="1600" b="1" dirty="0">
                <a:solidFill>
                  <a:schemeClr val="tx2"/>
                </a:solidFill>
                <a:latin typeface="Calisto MT" panose="02040603050505030304" pitchFamily="18" charset="0"/>
              </a:rPr>
              <a:t>, </a:t>
            </a:r>
            <a:r>
              <a:rPr lang="en-US" sz="1600" b="1" dirty="0">
                <a:solidFill>
                  <a:schemeClr val="bg1"/>
                </a:solidFill>
                <a:latin typeface="Calisto MT" panose="02040603050505030304" pitchFamily="18" charset="0"/>
              </a:rPr>
              <a:t>but</a:t>
            </a:r>
            <a:r>
              <a:rPr lang="en-US" sz="1600" b="1" dirty="0">
                <a:solidFill>
                  <a:schemeClr val="tx2"/>
                </a:solidFill>
                <a:latin typeface="Calisto MT" panose="02040603050505030304" pitchFamily="18" charset="0"/>
              </a:rPr>
              <a:t> non-ordinary in its </a:t>
            </a:r>
            <a:r>
              <a:rPr lang="en-US" sz="1600" b="1" dirty="0">
                <a:solidFill>
                  <a:schemeClr val="bg1"/>
                </a:solidFill>
                <a:latin typeface="Calisto MT" panose="02040603050505030304" pitchFamily="18" charset="0"/>
              </a:rPr>
              <a:t>cohesion</a:t>
            </a:r>
            <a:r>
              <a:rPr lang="en-US" sz="1600" b="1" dirty="0">
                <a:solidFill>
                  <a:schemeClr val="tx2"/>
                </a:solidFill>
                <a:latin typeface="Calisto MT" panose="02040603050505030304" pitchFamily="18" charset="0"/>
              </a:rPr>
              <a:t>, </a:t>
            </a:r>
            <a:r>
              <a:rPr lang="en-US" sz="1600" b="1" dirty="0" smtClean="0">
                <a:solidFill>
                  <a:schemeClr val="tx2"/>
                </a:solidFill>
                <a:latin typeface="Calisto MT" panose="02040603050505030304" pitchFamily="18" charset="0"/>
              </a:rPr>
              <a:t/>
            </a:r>
            <a:br>
              <a:rPr lang="en-US" sz="1600" b="1" dirty="0" smtClean="0">
                <a:solidFill>
                  <a:schemeClr val="tx2"/>
                </a:solidFill>
                <a:latin typeface="Calisto MT" panose="02040603050505030304" pitchFamily="18" charset="0"/>
              </a:rPr>
            </a:br>
            <a:r>
              <a:rPr lang="en-US" sz="1600" b="1" dirty="0" smtClean="0">
                <a:solidFill>
                  <a:schemeClr val="tx2"/>
                </a:solidFill>
                <a:latin typeface="Calisto MT" panose="02040603050505030304" pitchFamily="18" charset="0"/>
              </a:rPr>
              <a:t/>
            </a:r>
            <a:br>
              <a:rPr lang="en-US" sz="1600" b="1" dirty="0" smtClean="0">
                <a:solidFill>
                  <a:schemeClr val="tx2"/>
                </a:solidFill>
                <a:latin typeface="Calisto MT" panose="02040603050505030304" pitchFamily="18" charset="0"/>
              </a:rPr>
            </a:br>
            <a:r>
              <a:rPr lang="en-US" sz="1600" b="1" dirty="0" smtClean="0">
                <a:solidFill>
                  <a:schemeClr val="tx2"/>
                </a:solidFill>
                <a:latin typeface="Calisto MT" panose="02040603050505030304" pitchFamily="18" charset="0"/>
              </a:rPr>
              <a:t>as </a:t>
            </a:r>
            <a:r>
              <a:rPr lang="en-US" sz="1600" b="1" dirty="0">
                <a:solidFill>
                  <a:schemeClr val="tx2"/>
                </a:solidFill>
                <a:latin typeface="Calisto MT" panose="02040603050505030304" pitchFamily="18" charset="0"/>
              </a:rPr>
              <a:t>opposed to an everyday rearrangement like this</a:t>
            </a:r>
            <a:r>
              <a:rPr lang="en-US" sz="1600" b="1" dirty="0" smtClean="0">
                <a:solidFill>
                  <a:prstClr val="white"/>
                </a:solidFill>
                <a:latin typeface="Calisto MT" panose="02040603050505030304" pitchFamily="18" charset="0"/>
              </a:rPr>
              <a:t>:</a:t>
            </a:r>
            <a:br>
              <a:rPr lang="en-US" sz="1600" b="1" dirty="0" smtClean="0">
                <a:solidFill>
                  <a:prstClr val="white"/>
                </a:solidFill>
                <a:latin typeface="Calisto MT" panose="02040603050505030304" pitchFamily="18" charset="0"/>
              </a:rPr>
            </a:br>
            <a:r>
              <a:rPr lang="en-US" sz="1600" b="1" dirty="0" smtClean="0">
                <a:solidFill>
                  <a:prstClr val="white"/>
                </a:solidFill>
                <a:latin typeface="Calisto MT" panose="02040603050505030304" pitchFamily="18" charset="0"/>
              </a:rPr>
              <a:t/>
            </a:r>
            <a:br>
              <a:rPr lang="en-US" sz="1600" b="1" dirty="0" smtClean="0">
                <a:solidFill>
                  <a:prstClr val="white"/>
                </a:solidFill>
                <a:latin typeface="Calisto MT" panose="02040603050505030304" pitchFamily="18" charset="0"/>
              </a:rPr>
            </a:br>
            <a:r>
              <a:rPr lang="en-US" sz="1800" b="1" dirty="0" smtClean="0">
                <a:solidFill>
                  <a:srgbClr val="CC0000"/>
                </a:solidFill>
                <a:latin typeface="Calisto MT" panose="02040603050505030304" pitchFamily="18" charset="0"/>
              </a:rPr>
              <a:t> </a:t>
            </a:r>
            <a:r>
              <a:rPr lang="en-US" sz="1800" b="1" dirty="0">
                <a:solidFill>
                  <a:srgbClr val="CC0000"/>
                </a:solidFill>
                <a:latin typeface="Calisto MT" panose="02040603050505030304" pitchFamily="18" charset="0"/>
              </a:rPr>
              <a:t>[116a] Whoever </a:t>
            </a:r>
            <a:r>
              <a:rPr lang="en-US" sz="1800" b="1" dirty="0" smtClean="0">
                <a:solidFill>
                  <a:srgbClr val="CC0000"/>
                </a:solidFill>
                <a:latin typeface="Calisto MT" panose="02040603050505030304" pitchFamily="18" charset="0"/>
              </a:rPr>
              <a:t>disobeys </a:t>
            </a:r>
            <a:r>
              <a:rPr lang="en-US" sz="1800" b="1" dirty="0">
                <a:solidFill>
                  <a:srgbClr val="CC0000"/>
                </a:solidFill>
                <a:latin typeface="Calisto MT" panose="02040603050505030304" pitchFamily="18" charset="0"/>
              </a:rPr>
              <a:t>him is disobeying </a:t>
            </a:r>
            <a:r>
              <a:rPr lang="en-US" sz="1800" b="1" dirty="0" smtClean="0">
                <a:solidFill>
                  <a:srgbClr val="CC0000"/>
                </a:solidFill>
                <a:latin typeface="Calisto MT" panose="02040603050505030304" pitchFamily="18" charset="0"/>
              </a:rPr>
              <a:t>me</a:t>
            </a:r>
            <a:r>
              <a:rPr lang="en-US" sz="1800" b="1" dirty="0" smtClean="0">
                <a:solidFill>
                  <a:srgbClr val="FF0000"/>
                </a:solidFill>
                <a:latin typeface="Calisto MT" panose="02040603050505030304" pitchFamily="18" charset="0"/>
              </a:rPr>
              <a:t/>
            </a:r>
            <a:br>
              <a:rPr lang="en-US" sz="1800" b="1" dirty="0" smtClean="0">
                <a:solidFill>
                  <a:srgbClr val="FF0000"/>
                </a:solidFill>
                <a:latin typeface="Calisto MT" panose="02040603050505030304" pitchFamily="18" charset="0"/>
              </a:rPr>
            </a:br>
            <a:r>
              <a:rPr lang="en-US" sz="1800" b="1" dirty="0">
                <a:solidFill>
                  <a:srgbClr val="FF0000"/>
                </a:solidFill>
                <a:latin typeface="Calisto MT" panose="02040603050505030304" pitchFamily="18" charset="0"/>
              </a:rPr>
              <a:t/>
            </a:r>
            <a:br>
              <a:rPr lang="en-US" sz="1800" b="1" dirty="0">
                <a:solidFill>
                  <a:srgbClr val="FF0000"/>
                </a:solidFill>
                <a:latin typeface="Calisto MT" panose="02040603050505030304" pitchFamily="18" charset="0"/>
              </a:rPr>
            </a:br>
            <a:r>
              <a:rPr lang="en-US" sz="1800" b="1" dirty="0" smtClean="0">
                <a:solidFill>
                  <a:srgbClr val="FF0000"/>
                </a:solidFill>
                <a:latin typeface="Calisto MT" panose="02040603050505030304" pitchFamily="18" charset="0"/>
              </a:rPr>
              <a:t>* </a:t>
            </a:r>
            <a:r>
              <a:rPr lang="en-US" sz="1800" b="1" u="sng" dirty="0" smtClean="0">
                <a:solidFill>
                  <a:schemeClr val="bg1"/>
                </a:solidFill>
                <a:latin typeface="Calisto MT" panose="02040603050505030304" pitchFamily="18" charset="0"/>
              </a:rPr>
              <a:t>Ordinariness </a:t>
            </a:r>
            <a:r>
              <a:rPr lang="en-US" sz="1800" b="1" u="sng" dirty="0">
                <a:solidFill>
                  <a:schemeClr val="bg1"/>
                </a:solidFill>
                <a:latin typeface="Calisto MT" panose="02040603050505030304" pitchFamily="18" charset="0"/>
              </a:rPr>
              <a:t>supports easy processing, while non-ordinariness renders processing an interesting </a:t>
            </a:r>
            <a:r>
              <a:rPr lang="en-US" sz="1800" b="1" u="sng" dirty="0" smtClean="0">
                <a:solidFill>
                  <a:schemeClr val="bg1"/>
                </a:solidFill>
                <a:latin typeface="Calisto MT" panose="02040603050505030304" pitchFamily="18" charset="0"/>
              </a:rPr>
              <a:t>challenge</a:t>
            </a:r>
            <a:br>
              <a:rPr lang="en-US" sz="1800" b="1" u="sng" dirty="0" smtClean="0">
                <a:solidFill>
                  <a:schemeClr val="bg1"/>
                </a:solidFill>
                <a:latin typeface="Calisto MT" panose="02040603050505030304" pitchFamily="18" charset="0"/>
              </a:rPr>
            </a:br>
            <a:r>
              <a:rPr lang="en-US" sz="1800" b="1" u="sng" dirty="0" smtClean="0">
                <a:solidFill>
                  <a:schemeClr val="bg1"/>
                </a:solidFill>
                <a:latin typeface="Calisto MT" panose="02040603050505030304" pitchFamily="18" charset="0"/>
              </a:rPr>
              <a:t/>
            </a:r>
            <a:br>
              <a:rPr lang="en-US" sz="1800" b="1" u="sng" dirty="0" smtClean="0">
                <a:solidFill>
                  <a:schemeClr val="bg1"/>
                </a:solidFill>
                <a:latin typeface="Calisto MT" panose="02040603050505030304" pitchFamily="18" charset="0"/>
              </a:rPr>
            </a:br>
            <a:r>
              <a:rPr lang="en-US" sz="1800" b="1" dirty="0">
                <a:solidFill>
                  <a:schemeClr val="bg1"/>
                </a:solidFill>
                <a:effectLst>
                  <a:outerShdw blurRad="38100" dist="38100" dir="2700000" algn="tl">
                    <a:srgbClr val="000000">
                      <a:alpha val="43137"/>
                    </a:srgbClr>
                  </a:outerShdw>
                </a:effectLst>
                <a:latin typeface="Calisto MT" panose="02040603050505030304" pitchFamily="18" charset="0"/>
              </a:rPr>
              <a:t/>
            </a:r>
            <a:br>
              <a:rPr lang="en-US" sz="1800" b="1" dirty="0">
                <a:solidFill>
                  <a:schemeClr val="bg1"/>
                </a:solidFill>
                <a:effectLst>
                  <a:outerShdw blurRad="38100" dist="38100" dir="2700000" algn="tl">
                    <a:srgbClr val="000000">
                      <a:alpha val="43137"/>
                    </a:srgbClr>
                  </a:outerShdw>
                </a:effectLst>
                <a:latin typeface="Calisto MT" panose="02040603050505030304" pitchFamily="18" charset="0"/>
              </a:rPr>
            </a:br>
            <a:r>
              <a:rPr lang="en-US" sz="1800" b="1" dirty="0" smtClean="0">
                <a:solidFill>
                  <a:srgbClr val="CC0000"/>
                </a:solidFill>
                <a:latin typeface="Calisto MT" panose="02040603050505030304" pitchFamily="18" charset="0"/>
              </a:rPr>
              <a:t>Three </a:t>
            </a:r>
            <a:r>
              <a:rPr lang="en-US" sz="1800" b="1" dirty="0">
                <a:solidFill>
                  <a:srgbClr val="CC0000"/>
                </a:solidFill>
                <a:latin typeface="Calisto MT" panose="02040603050505030304" pitchFamily="18" charset="0"/>
              </a:rPr>
              <a:t>orders of </a:t>
            </a:r>
            <a:r>
              <a:rPr lang="en-US" sz="1800" b="1" dirty="0" err="1" smtClean="0">
                <a:solidFill>
                  <a:srgbClr val="CC0000"/>
                </a:solidFill>
                <a:latin typeface="Calisto MT" panose="02040603050505030304" pitchFamily="18" charset="0"/>
              </a:rPr>
              <a:t>informativity</a:t>
            </a:r>
            <a:r>
              <a:rPr lang="en-US" sz="1800" b="1" dirty="0" smtClean="0">
                <a:solidFill>
                  <a:srgbClr val="CC0000"/>
                </a:solidFill>
                <a:latin typeface="Calisto MT" panose="02040603050505030304" pitchFamily="18" charset="0"/>
              </a:rPr>
              <a:t>:</a:t>
            </a:r>
            <a:r>
              <a:rPr lang="en-US" sz="1800" b="1" dirty="0">
                <a:solidFill>
                  <a:srgbClr val="FF0000"/>
                </a:solidFill>
                <a:latin typeface="Calisto MT" panose="02040603050505030304" pitchFamily="18" charset="0"/>
              </a:rPr>
              <a:t/>
            </a:r>
            <a:br>
              <a:rPr lang="en-US" sz="1800" b="1" dirty="0">
                <a:solidFill>
                  <a:srgbClr val="FF0000"/>
                </a:solidFill>
                <a:latin typeface="Calisto MT" panose="02040603050505030304" pitchFamily="18" charset="0"/>
              </a:rPr>
            </a:br>
            <a:r>
              <a:rPr lang="en-US" sz="1800" b="1" dirty="0">
                <a:solidFill>
                  <a:schemeClr val="accent3"/>
                </a:solidFill>
                <a:latin typeface="Calisto MT" panose="02040603050505030304" pitchFamily="18" charset="0"/>
              </a:rPr>
              <a:t>(a) </a:t>
            </a:r>
            <a:r>
              <a:rPr lang="en-US" sz="1800" b="1" dirty="0" smtClean="0">
                <a:solidFill>
                  <a:schemeClr val="accent3"/>
                </a:solidFill>
                <a:latin typeface="Calisto MT" panose="02040603050505030304" pitchFamily="18" charset="0"/>
              </a:rPr>
              <a:t>Upper </a:t>
            </a:r>
            <a:r>
              <a:rPr lang="en-US" sz="1800" b="1" dirty="0" smtClean="0">
                <a:solidFill>
                  <a:schemeClr val="accent3"/>
                </a:solidFill>
                <a:latin typeface="Calisto MT" panose="02040603050505030304" pitchFamily="18" charset="0"/>
              </a:rPr>
              <a:t>degree</a:t>
            </a:r>
            <a:br>
              <a:rPr lang="en-US" sz="1800" b="1" dirty="0" smtClean="0">
                <a:solidFill>
                  <a:schemeClr val="accent3"/>
                </a:solidFill>
                <a:latin typeface="Calisto MT" panose="02040603050505030304" pitchFamily="18" charset="0"/>
              </a:rPr>
            </a:br>
            <a:r>
              <a:rPr lang="en-US" sz="1800" b="1" dirty="0" smtClean="0">
                <a:solidFill>
                  <a:schemeClr val="accent3"/>
                </a:solidFill>
                <a:latin typeface="Calisto MT" panose="02040603050505030304" pitchFamily="18" charset="0"/>
              </a:rPr>
              <a:t>(b</a:t>
            </a:r>
            <a:r>
              <a:rPr lang="en-US" sz="1800" b="1" dirty="0">
                <a:solidFill>
                  <a:schemeClr val="accent3"/>
                </a:solidFill>
                <a:latin typeface="Calisto MT" panose="02040603050505030304" pitchFamily="18" charset="0"/>
              </a:rPr>
              <a:t>) </a:t>
            </a:r>
            <a:r>
              <a:rPr lang="en-US" sz="1800" b="1" dirty="0" smtClean="0">
                <a:solidFill>
                  <a:schemeClr val="accent3"/>
                </a:solidFill>
                <a:latin typeface="Calisto MT" panose="02040603050505030304" pitchFamily="18" charset="0"/>
              </a:rPr>
              <a:t>Lower </a:t>
            </a:r>
            <a:r>
              <a:rPr lang="en-US" sz="1800" b="1" dirty="0" smtClean="0">
                <a:solidFill>
                  <a:schemeClr val="accent3"/>
                </a:solidFill>
                <a:latin typeface="Calisto MT" panose="02040603050505030304" pitchFamily="18" charset="0"/>
              </a:rPr>
              <a:t>degree</a:t>
            </a:r>
            <a:r>
              <a:rPr lang="en-US" sz="1800" b="1" dirty="0">
                <a:solidFill>
                  <a:schemeClr val="accent3"/>
                </a:solidFill>
                <a:latin typeface="Calisto MT" panose="02040603050505030304" pitchFamily="18" charset="0"/>
              </a:rPr>
              <a:t/>
            </a:r>
            <a:br>
              <a:rPr lang="en-US" sz="1800" b="1" dirty="0">
                <a:solidFill>
                  <a:schemeClr val="accent3"/>
                </a:solidFill>
                <a:latin typeface="Calisto MT" panose="02040603050505030304" pitchFamily="18" charset="0"/>
              </a:rPr>
            </a:br>
            <a:r>
              <a:rPr lang="en-US" sz="1800" b="1" dirty="0" smtClean="0">
                <a:solidFill>
                  <a:schemeClr val="accent3"/>
                </a:solidFill>
                <a:latin typeface="Calisto MT" panose="02040603050505030304" pitchFamily="18" charset="0"/>
              </a:rPr>
              <a:t>(</a:t>
            </a:r>
            <a:r>
              <a:rPr lang="en-US" sz="1800" b="1" dirty="0">
                <a:solidFill>
                  <a:schemeClr val="accent3"/>
                </a:solidFill>
                <a:latin typeface="Calisto MT" panose="02040603050505030304" pitchFamily="18" charset="0"/>
              </a:rPr>
              <a:t>c) </a:t>
            </a:r>
            <a:r>
              <a:rPr lang="en-US" sz="1800" b="1" dirty="0" smtClean="0">
                <a:solidFill>
                  <a:schemeClr val="accent3"/>
                </a:solidFill>
                <a:latin typeface="Calisto MT" panose="02040603050505030304" pitchFamily="18" charset="0"/>
              </a:rPr>
              <a:t>Apparently </a:t>
            </a:r>
            <a:r>
              <a:rPr lang="en-US" sz="1800" b="1" dirty="0">
                <a:solidFill>
                  <a:schemeClr val="accent3"/>
                </a:solidFill>
                <a:latin typeface="Calisto MT" panose="02040603050505030304" pitchFamily="18" charset="0"/>
              </a:rPr>
              <a:t>outside the set altogether</a:t>
            </a:r>
            <a:r>
              <a:rPr lang="en-US" sz="1800" b="1" dirty="0" smtClean="0">
                <a:solidFill>
                  <a:schemeClr val="accent3"/>
                </a:solidFill>
                <a:latin typeface="Calisto MT" panose="02040603050505030304" pitchFamily="18" charset="0"/>
              </a:rPr>
              <a:t>.</a:t>
            </a:r>
            <a:r>
              <a:rPr lang="en-US" sz="1800" b="1" dirty="0" smtClean="0">
                <a:solidFill>
                  <a:schemeClr val="accent3"/>
                </a:solidFill>
                <a:effectLst>
                  <a:outerShdw blurRad="38100" dist="38100" dir="2700000" algn="tl">
                    <a:srgbClr val="000000">
                      <a:alpha val="43137"/>
                    </a:srgbClr>
                  </a:outerShdw>
                </a:effectLst>
                <a:latin typeface="Calisto MT" panose="02040603050505030304" pitchFamily="18" charset="0"/>
              </a:rPr>
              <a:t/>
            </a:r>
            <a:br>
              <a:rPr lang="en-US" sz="1800" b="1" dirty="0" smtClean="0">
                <a:solidFill>
                  <a:schemeClr val="accent3"/>
                </a:solidFill>
                <a:effectLst>
                  <a:outerShdw blurRad="38100" dist="38100" dir="2700000" algn="tl">
                    <a:srgbClr val="000000">
                      <a:alpha val="43137"/>
                    </a:srgbClr>
                  </a:outerShdw>
                </a:effectLst>
                <a:latin typeface="Calisto MT" panose="02040603050505030304" pitchFamily="18" charset="0"/>
              </a:rPr>
            </a:br>
            <a:r>
              <a:rPr lang="en-US" sz="1800" b="1" dirty="0">
                <a:solidFill>
                  <a:schemeClr val="accent3"/>
                </a:solidFill>
                <a:effectLst>
                  <a:outerShdw blurRad="38100" dist="38100" dir="2700000" algn="tl">
                    <a:srgbClr val="000000">
                      <a:alpha val="43137"/>
                    </a:srgbClr>
                  </a:outerShdw>
                </a:effectLst>
                <a:latin typeface="Calisto MT" panose="02040603050505030304" pitchFamily="18" charset="0"/>
              </a:rPr>
              <a:t/>
            </a:r>
            <a:br>
              <a:rPr lang="en-US" sz="1800" b="1" dirty="0">
                <a:solidFill>
                  <a:schemeClr val="accent3"/>
                </a:solidFill>
                <a:effectLst>
                  <a:outerShdw blurRad="38100" dist="38100" dir="2700000" algn="tl">
                    <a:srgbClr val="000000">
                      <a:alpha val="43137"/>
                    </a:srgbClr>
                  </a:outerShdw>
                </a:effectLst>
                <a:latin typeface="Calisto MT" panose="02040603050505030304" pitchFamily="18" charset="0"/>
              </a:rPr>
            </a:br>
            <a:endParaRPr lang="en-US" sz="1800" b="1" dirty="0">
              <a:solidFill>
                <a:srgbClr val="FD1907"/>
              </a:solidFill>
              <a:latin typeface="Calisto MT" panose="02040603050505030304" pitchFamily="18" charset="0"/>
            </a:endParaRPr>
          </a:p>
        </p:txBody>
      </p:sp>
    </p:spTree>
    <p:extLst>
      <p:ext uri="{BB962C8B-B14F-4D97-AF65-F5344CB8AC3E}">
        <p14:creationId xmlns:p14="http://schemas.microsoft.com/office/powerpoint/2010/main" val="170158001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is more than a Dream">
            <a:extLst>
              <a:ext uri="{FF2B5EF4-FFF2-40B4-BE49-F238E27FC236}">
                <a16:creationId xmlns="" xmlns:a16="http://schemas.microsoft.com/office/drawing/2014/main" id="{B99A6FFA-B70B-4097-9627-DE6F35845EDC}"/>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Heart 5" descr="decorative element">
            <a:extLst>
              <a:ext uri="{FF2B5EF4-FFF2-40B4-BE49-F238E27FC236}">
                <a16:creationId xmlns="" xmlns:a16="http://schemas.microsoft.com/office/drawing/2014/main" id="{79655F8C-3E1D-4408-BA7C-0519E3F236E8}"/>
              </a:ext>
              <a:ext uri="{C183D7F6-B498-43B3-948B-1728B52AA6E4}">
                <adec:decorative xmlns="" xmlns:adec="http://schemas.microsoft.com/office/drawing/2017/decorative" val="1"/>
              </a:ext>
            </a:extLst>
          </p:cNvPr>
          <p:cNvSpPr/>
          <p:nvPr/>
        </p:nvSpPr>
        <p:spPr bwMode="black">
          <a:xfrm>
            <a:off x="6696074" y="366629"/>
            <a:ext cx="1008000" cy="756000"/>
          </a:xfrm>
          <a:prstGeom prst="heart">
            <a:avLst/>
          </a:prstGeom>
          <a:solidFill>
            <a:srgbClr val="CE4C65">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7C38E29-99A9-4C89-9829-FE556E01FE64}"/>
              </a:ext>
            </a:extLst>
          </p:cNvPr>
          <p:cNvSpPr>
            <a:spLocks noGrp="1"/>
          </p:cNvSpPr>
          <p:nvPr>
            <p:ph type="title"/>
          </p:nvPr>
        </p:nvSpPr>
        <p:spPr bwMode="white">
          <a:xfrm>
            <a:off x="190499" y="288392"/>
            <a:ext cx="11772899" cy="6207942"/>
          </a:xfrm>
        </p:spPr>
        <p:txBody>
          <a:bodyPr anchor="t">
            <a:noAutofit/>
          </a:bodyPr>
          <a:lstStyle/>
          <a:p>
            <a:r>
              <a:rPr lang="en-US" sz="1600" b="1" dirty="0" smtClean="0">
                <a:solidFill>
                  <a:schemeClr val="bg1"/>
                </a:solidFill>
                <a:latin typeface="Calisto MT" panose="02040603050505030304" pitchFamily="18" charset="0"/>
              </a:rPr>
              <a:t/>
            </a:r>
            <a:br>
              <a:rPr lang="en-US" sz="1600" b="1" dirty="0" smtClean="0">
                <a:solidFill>
                  <a:schemeClr val="bg1"/>
                </a:solidFill>
                <a:latin typeface="Calisto MT" panose="02040603050505030304" pitchFamily="18" charset="0"/>
              </a:rPr>
            </a:br>
            <a:r>
              <a:rPr lang="en-US" sz="1600" b="1" dirty="0">
                <a:solidFill>
                  <a:schemeClr val="bg1"/>
                </a:solidFill>
                <a:latin typeface="Calisto MT" panose="02040603050505030304" pitchFamily="18" charset="0"/>
              </a:rPr>
              <a:t/>
            </a:r>
            <a:br>
              <a:rPr lang="en-US" sz="1600" b="1" dirty="0">
                <a:solidFill>
                  <a:schemeClr val="bg1"/>
                </a:solidFill>
                <a:latin typeface="Calisto MT" panose="02040603050505030304" pitchFamily="18" charset="0"/>
              </a:rPr>
            </a:br>
            <a:r>
              <a:rPr lang="en-US" sz="1600" b="1" dirty="0" smtClean="0">
                <a:solidFill>
                  <a:schemeClr val="bg1"/>
                </a:solidFill>
                <a:latin typeface="Calisto MT" panose="02040603050505030304" pitchFamily="18" charset="0"/>
              </a:rPr>
              <a:t/>
            </a:r>
            <a:br>
              <a:rPr lang="en-US" sz="1600" b="1" dirty="0" smtClean="0">
                <a:solidFill>
                  <a:schemeClr val="bg1"/>
                </a:solidFill>
                <a:latin typeface="Calisto MT" panose="02040603050505030304" pitchFamily="18" charset="0"/>
              </a:rPr>
            </a:br>
            <a:r>
              <a:rPr lang="en-US" sz="1600" b="1" dirty="0">
                <a:solidFill>
                  <a:schemeClr val="bg1"/>
                </a:solidFill>
                <a:latin typeface="Calisto MT" panose="02040603050505030304" pitchFamily="18" charset="0"/>
              </a:rPr>
              <a:t/>
            </a:r>
            <a:br>
              <a:rPr lang="en-US" sz="1600" b="1" dirty="0">
                <a:solidFill>
                  <a:schemeClr val="bg1"/>
                </a:solidFill>
                <a:latin typeface="Calisto MT" panose="02040603050505030304" pitchFamily="18" charset="0"/>
              </a:rPr>
            </a:br>
            <a:r>
              <a:rPr lang="en-US" sz="1600" b="1" dirty="0" smtClean="0">
                <a:solidFill>
                  <a:schemeClr val="bg1"/>
                </a:solidFill>
                <a:latin typeface="Calisto MT" panose="02040603050505030304" pitchFamily="18" charset="0"/>
              </a:rPr>
              <a:t/>
            </a:r>
            <a:br>
              <a:rPr lang="en-US" sz="1600" b="1" dirty="0" smtClean="0">
                <a:solidFill>
                  <a:schemeClr val="bg1"/>
                </a:solidFill>
                <a:latin typeface="Calisto MT" panose="02040603050505030304" pitchFamily="18" charset="0"/>
              </a:rPr>
            </a:br>
            <a:r>
              <a:rPr lang="en-US" sz="1600" b="1" dirty="0" smtClean="0">
                <a:solidFill>
                  <a:schemeClr val="bg1"/>
                </a:solidFill>
                <a:latin typeface="Calisto MT" panose="02040603050505030304" pitchFamily="18" charset="0"/>
              </a:rPr>
              <a:t>The </a:t>
            </a:r>
            <a:r>
              <a:rPr lang="en-US" sz="1600" b="1" dirty="0">
                <a:solidFill>
                  <a:schemeClr val="bg1"/>
                </a:solidFill>
                <a:latin typeface="Calisto MT" panose="02040603050505030304" pitchFamily="18" charset="0"/>
              </a:rPr>
              <a:t>first-order is the lower degree which refers to </a:t>
            </a:r>
            <a:r>
              <a:rPr lang="en-US" sz="1600" b="1" dirty="0" smtClean="0">
                <a:solidFill>
                  <a:srgbClr val="A50307"/>
                </a:solidFill>
                <a:effectLst>
                  <a:outerShdw blurRad="38100" dist="38100" dir="2700000" algn="tl">
                    <a:srgbClr val="000000">
                      <a:alpha val="43137"/>
                    </a:srgbClr>
                  </a:outerShdw>
                </a:effectLst>
                <a:latin typeface="Calisto MT" panose="02040603050505030304" pitchFamily="18" charset="0"/>
              </a:rPr>
              <a:t>predictable </a:t>
            </a:r>
            <a:r>
              <a:rPr lang="en-US" sz="1600" b="1" dirty="0">
                <a:solidFill>
                  <a:schemeClr val="bg1"/>
                </a:solidFill>
                <a:latin typeface="Calisto MT" panose="02040603050505030304" pitchFamily="18" charset="0"/>
              </a:rPr>
              <a:t>information and </a:t>
            </a:r>
            <a:r>
              <a:rPr lang="en-US" sz="1600" b="1" dirty="0">
                <a:solidFill>
                  <a:srgbClr val="A50307"/>
                </a:solidFill>
                <a:effectLst>
                  <a:outerShdw blurRad="38100" dist="38100" dir="2700000" algn="tl">
                    <a:srgbClr val="000000">
                      <a:alpha val="43137"/>
                    </a:srgbClr>
                  </a:outerShdw>
                </a:effectLst>
                <a:latin typeface="Calisto MT" panose="02040603050505030304" pitchFamily="18" charset="0"/>
              </a:rPr>
              <a:t>obvious fact </a:t>
            </a:r>
            <a:r>
              <a:rPr lang="en-US" sz="1600" b="1" dirty="0">
                <a:solidFill>
                  <a:schemeClr val="bg1"/>
                </a:solidFill>
                <a:latin typeface="Calisto MT" panose="02040603050505030304" pitchFamily="18" charset="0"/>
              </a:rPr>
              <a:t>which receive slight attention from the receiver . </a:t>
            </a:r>
            <a:r>
              <a:rPr lang="en-US" sz="1600" b="1" dirty="0" smtClean="0">
                <a:solidFill>
                  <a:schemeClr val="bg1"/>
                </a:solidFill>
                <a:latin typeface="Calisto MT" panose="02040603050505030304" pitchFamily="18" charset="0"/>
              </a:rPr>
              <a:t/>
            </a:r>
            <a:br>
              <a:rPr lang="en-US" sz="1600" b="1" dirty="0" smtClean="0">
                <a:solidFill>
                  <a:schemeClr val="bg1"/>
                </a:solidFill>
                <a:latin typeface="Calisto MT" panose="02040603050505030304" pitchFamily="18" charset="0"/>
              </a:rPr>
            </a:br>
            <a:r>
              <a:rPr lang="en-US" sz="1600" b="1" dirty="0" smtClean="0">
                <a:solidFill>
                  <a:schemeClr val="bg1"/>
                </a:solidFill>
                <a:latin typeface="Calisto MT" panose="02040603050505030304" pitchFamily="18" charset="0"/>
              </a:rPr>
              <a:t>EX(articles </a:t>
            </a:r>
            <a:r>
              <a:rPr lang="en-US" sz="1600" b="1" dirty="0">
                <a:solidFill>
                  <a:schemeClr val="bg1"/>
                </a:solidFill>
                <a:latin typeface="Calisto MT" panose="02040603050505030304" pitchFamily="18" charset="0"/>
              </a:rPr>
              <a:t>, prepositions and conjunctions) </a:t>
            </a:r>
            <a:r>
              <a:rPr lang="en-US" sz="1600" b="1" dirty="0" smtClean="0">
                <a:solidFill>
                  <a:schemeClr val="bg1"/>
                </a:solidFill>
                <a:latin typeface="Calisto MT" panose="02040603050505030304" pitchFamily="18" charset="0"/>
              </a:rPr>
              <a:t>function words</a:t>
            </a:r>
            <a:r>
              <a:rPr lang="en-US" sz="1600" b="1" dirty="0">
                <a:solidFill>
                  <a:schemeClr val="bg1"/>
                </a:solidFill>
                <a:latin typeface="Calisto MT" panose="02040603050505030304" pitchFamily="18" charset="0"/>
              </a:rPr>
              <a:t/>
            </a:r>
            <a:br>
              <a:rPr lang="en-US" sz="1600" b="1" dirty="0">
                <a:solidFill>
                  <a:schemeClr val="bg1"/>
                </a:solidFill>
                <a:latin typeface="Calisto MT" panose="02040603050505030304" pitchFamily="18" charset="0"/>
              </a:rPr>
            </a:br>
            <a:r>
              <a:rPr lang="en-US" sz="1600" b="1" dirty="0">
                <a:solidFill>
                  <a:schemeClr val="bg1"/>
                </a:solidFill>
                <a:latin typeface="Calisto MT" panose="02040603050505030304" pitchFamily="18" charset="0"/>
              </a:rPr>
              <a:t/>
            </a:r>
            <a:br>
              <a:rPr lang="en-US" sz="1600" b="1" dirty="0">
                <a:solidFill>
                  <a:schemeClr val="bg1"/>
                </a:solidFill>
                <a:latin typeface="Calisto MT" panose="02040603050505030304" pitchFamily="18" charset="0"/>
              </a:rPr>
            </a:br>
            <a:r>
              <a:rPr lang="en-US" sz="1600" b="1" dirty="0" smtClean="0">
                <a:solidFill>
                  <a:schemeClr val="bg1"/>
                </a:solidFill>
                <a:latin typeface="Calisto MT" panose="02040603050505030304" pitchFamily="18" charset="0"/>
              </a:rPr>
              <a:t>We </a:t>
            </a:r>
            <a:r>
              <a:rPr lang="en-US" sz="1600" b="1" dirty="0">
                <a:solidFill>
                  <a:schemeClr val="bg1"/>
                </a:solidFill>
                <a:latin typeface="Calisto MT" panose="02040603050505030304" pitchFamily="18" charset="0"/>
              </a:rPr>
              <a:t>usually use content words to </a:t>
            </a:r>
            <a:r>
              <a:rPr lang="en-US" sz="1600" b="1" dirty="0" smtClean="0">
                <a:solidFill>
                  <a:schemeClr val="bg1"/>
                </a:solidFill>
                <a:latin typeface="Calisto MT" panose="02040603050505030304" pitchFamily="18" charset="0"/>
              </a:rPr>
              <a:t>expand </a:t>
            </a:r>
            <a:r>
              <a:rPr lang="en-US" sz="1600" b="1" dirty="0">
                <a:solidFill>
                  <a:schemeClr val="bg1"/>
                </a:solidFill>
                <a:latin typeface="Calisto MT" panose="02040603050505030304" pitchFamily="18" charset="0"/>
              </a:rPr>
              <a:t>the role of function words in cases like:</a:t>
            </a:r>
            <a:br>
              <a:rPr lang="en-US" sz="1600" b="1" dirty="0">
                <a:solidFill>
                  <a:schemeClr val="bg1"/>
                </a:solidFill>
                <a:latin typeface="Calisto MT" panose="02040603050505030304" pitchFamily="18" charset="0"/>
              </a:rPr>
            </a:br>
            <a:r>
              <a:rPr lang="en-US" sz="1600" b="1" dirty="0">
                <a:solidFill>
                  <a:schemeClr val="bg1"/>
                </a:solidFill>
                <a:latin typeface="Calisto MT" panose="02040603050505030304" pitchFamily="18" charset="0"/>
              </a:rPr>
              <a:t>‘if’ as ‘possibility’ and ‘in’ and ‘out’ as ‘entry’ and ‘exit’, respectively</a:t>
            </a:r>
            <a:r>
              <a:rPr lang="en-US" sz="1600" b="1" dirty="0" smtClean="0">
                <a:solidFill>
                  <a:schemeClr val="bg1"/>
                </a:solidFill>
                <a:latin typeface="Calisto MT" panose="02040603050505030304" pitchFamily="18" charset="0"/>
              </a:rPr>
              <a:t>. </a:t>
            </a:r>
            <a:br>
              <a:rPr lang="en-US" sz="1600" b="1" dirty="0" smtClean="0">
                <a:solidFill>
                  <a:schemeClr val="bg1"/>
                </a:solidFill>
                <a:latin typeface="Calisto MT" panose="02040603050505030304" pitchFamily="18" charset="0"/>
              </a:rPr>
            </a:br>
            <a:r>
              <a:rPr lang="en-US" sz="1600" b="1" dirty="0">
                <a:solidFill>
                  <a:schemeClr val="bg1"/>
                </a:solidFill>
                <a:latin typeface="Calisto MT" panose="02040603050505030304" pitchFamily="18" charset="0"/>
              </a:rPr>
              <a:t/>
            </a:r>
            <a:br>
              <a:rPr lang="en-US" sz="1600" b="1" dirty="0">
                <a:solidFill>
                  <a:schemeClr val="bg1"/>
                </a:solidFill>
                <a:latin typeface="Calisto MT" panose="02040603050505030304" pitchFamily="18" charset="0"/>
              </a:rPr>
            </a:br>
            <a:r>
              <a:rPr lang="en-US" sz="1600" b="1" dirty="0">
                <a:solidFill>
                  <a:schemeClr val="bg1"/>
                </a:solidFill>
                <a:latin typeface="Calisto MT" panose="02040603050505030304" pitchFamily="18" charset="0"/>
              </a:rPr>
              <a:t>-  They express grammatical relations with lexical words (content words</a:t>
            </a:r>
            <a:r>
              <a:rPr lang="en-US" sz="1600" b="1" dirty="0" smtClean="0">
                <a:solidFill>
                  <a:schemeClr val="bg1"/>
                </a:solidFill>
                <a:latin typeface="Calisto MT" panose="02040603050505030304" pitchFamily="18" charset="0"/>
              </a:rPr>
              <a:t>)</a:t>
            </a:r>
            <a:br>
              <a:rPr lang="en-US" sz="1600" b="1" dirty="0" smtClean="0">
                <a:solidFill>
                  <a:schemeClr val="bg1"/>
                </a:solidFill>
                <a:latin typeface="Calisto MT" panose="02040603050505030304" pitchFamily="18" charset="0"/>
              </a:rPr>
            </a:br>
            <a:r>
              <a:rPr lang="en-US" sz="1600" b="1" dirty="0">
                <a:solidFill>
                  <a:schemeClr val="bg1"/>
                </a:solidFill>
                <a:latin typeface="Calisto MT" panose="02040603050505030304" pitchFamily="18" charset="0"/>
              </a:rPr>
              <a:t/>
            </a:r>
            <a:br>
              <a:rPr lang="en-US" sz="1600" b="1" dirty="0">
                <a:solidFill>
                  <a:schemeClr val="bg1"/>
                </a:solidFill>
                <a:latin typeface="Calisto MT" panose="02040603050505030304" pitchFamily="18" charset="0"/>
              </a:rPr>
            </a:br>
            <a:r>
              <a:rPr lang="en-US" sz="1600" b="1" dirty="0">
                <a:solidFill>
                  <a:schemeClr val="bg1"/>
                </a:solidFill>
                <a:latin typeface="Calisto MT" panose="02040603050505030304" pitchFamily="18" charset="0"/>
              </a:rPr>
              <a:t>The second –order </a:t>
            </a:r>
            <a:r>
              <a:rPr lang="en-US" sz="1600" b="1" dirty="0" smtClean="0">
                <a:solidFill>
                  <a:schemeClr val="bg1"/>
                </a:solidFill>
                <a:latin typeface="Calisto MT" panose="02040603050505030304" pitchFamily="18" charset="0"/>
              </a:rPr>
              <a:t>occurrence : refers </a:t>
            </a:r>
            <a:r>
              <a:rPr lang="en-US" sz="1600" b="1" dirty="0">
                <a:solidFill>
                  <a:schemeClr val="bg1"/>
                </a:solidFill>
                <a:latin typeface="Calisto MT" panose="02040603050505030304" pitchFamily="18" charset="0"/>
              </a:rPr>
              <a:t>to </a:t>
            </a:r>
            <a:r>
              <a:rPr lang="en-US" sz="1600" b="1" u="sng" dirty="0">
                <a:solidFill>
                  <a:srgbClr val="A50307"/>
                </a:solidFill>
                <a:effectLst>
                  <a:outerShdw blurRad="38100" dist="38100" dir="2700000" algn="tl">
                    <a:srgbClr val="000000">
                      <a:alpha val="43137"/>
                    </a:srgbClr>
                  </a:outerShdw>
                </a:effectLst>
                <a:latin typeface="Calisto MT" panose="02040603050505030304" pitchFamily="18" charset="0"/>
              </a:rPr>
              <a:t>probable</a:t>
            </a:r>
            <a:r>
              <a:rPr lang="en-US" sz="1600" b="1" dirty="0">
                <a:solidFill>
                  <a:srgbClr val="A50307"/>
                </a:solidFill>
                <a:effectLst>
                  <a:outerShdw blurRad="38100" dist="38100" dir="2700000" algn="tl">
                    <a:srgbClr val="000000">
                      <a:alpha val="43137"/>
                    </a:srgbClr>
                  </a:outerShdw>
                </a:effectLst>
                <a:latin typeface="Calisto MT" panose="02040603050505030304" pitchFamily="18" charset="0"/>
              </a:rPr>
              <a:t> </a:t>
            </a:r>
            <a:r>
              <a:rPr lang="en-US" sz="1600" b="1" dirty="0">
                <a:solidFill>
                  <a:schemeClr val="bg1"/>
                </a:solidFill>
                <a:latin typeface="Calisto MT" panose="02040603050505030304" pitchFamily="18" charset="0"/>
              </a:rPr>
              <a:t>and </a:t>
            </a:r>
            <a:r>
              <a:rPr lang="en-US" sz="1600" b="1" u="sng" dirty="0">
                <a:solidFill>
                  <a:srgbClr val="A50307"/>
                </a:solidFill>
                <a:effectLst>
                  <a:outerShdw blurRad="38100" dist="38100" dir="2700000" algn="tl">
                    <a:srgbClr val="000000">
                      <a:alpha val="43137"/>
                    </a:srgbClr>
                  </a:outerShdw>
                </a:effectLst>
                <a:latin typeface="Calisto MT" panose="02040603050505030304" pitchFamily="18" charset="0"/>
              </a:rPr>
              <a:t>frequent</a:t>
            </a:r>
            <a:r>
              <a:rPr lang="en-US" sz="1600" b="1" dirty="0">
                <a:solidFill>
                  <a:srgbClr val="A50307"/>
                </a:solidFill>
                <a:effectLst>
                  <a:outerShdw blurRad="38100" dist="38100" dir="2700000" algn="tl">
                    <a:srgbClr val="000000">
                      <a:alpha val="43137"/>
                    </a:srgbClr>
                  </a:outerShdw>
                </a:effectLst>
                <a:latin typeface="Calisto MT" panose="02040603050505030304" pitchFamily="18" charset="0"/>
              </a:rPr>
              <a:t> </a:t>
            </a:r>
            <a:r>
              <a:rPr lang="en-US" sz="1600" b="1" dirty="0">
                <a:solidFill>
                  <a:schemeClr val="bg1"/>
                </a:solidFill>
                <a:latin typeface="Calisto MT" panose="02040603050505030304" pitchFamily="18" charset="0"/>
              </a:rPr>
              <a:t>information “common facts</a:t>
            </a:r>
            <a:r>
              <a:rPr lang="en-US" sz="1600" b="1" dirty="0" smtClean="0">
                <a:solidFill>
                  <a:schemeClr val="bg1"/>
                </a:solidFill>
                <a:latin typeface="Calisto MT" panose="02040603050505030304" pitchFamily="18" charset="0"/>
              </a:rPr>
              <a:t>”</a:t>
            </a:r>
            <a:br>
              <a:rPr lang="en-US" sz="1600" b="1" dirty="0" smtClean="0">
                <a:solidFill>
                  <a:schemeClr val="bg1"/>
                </a:solidFill>
                <a:latin typeface="Calisto MT" panose="02040603050505030304" pitchFamily="18" charset="0"/>
              </a:rPr>
            </a:br>
            <a:r>
              <a:rPr lang="en-US" sz="1600" b="1" dirty="0">
                <a:solidFill>
                  <a:schemeClr val="bg1"/>
                </a:solidFill>
                <a:latin typeface="Calisto MT" panose="02040603050505030304" pitchFamily="18" charset="0"/>
              </a:rPr>
              <a:t/>
            </a:r>
            <a:br>
              <a:rPr lang="en-US" sz="1600" b="1" dirty="0">
                <a:solidFill>
                  <a:schemeClr val="bg1"/>
                </a:solidFill>
                <a:latin typeface="Calisto MT" panose="02040603050505030304" pitchFamily="18" charset="0"/>
              </a:rPr>
            </a:br>
            <a:r>
              <a:rPr lang="en-US" sz="1600" b="1" dirty="0" smtClean="0">
                <a:solidFill>
                  <a:schemeClr val="bg1"/>
                </a:solidFill>
                <a:latin typeface="Calisto MT" panose="02040603050505030304" pitchFamily="18" charset="0"/>
              </a:rPr>
              <a:t> </a:t>
            </a:r>
            <a:r>
              <a:rPr lang="en-US" sz="1600" b="1" dirty="0">
                <a:solidFill>
                  <a:schemeClr val="bg1"/>
                </a:solidFill>
                <a:latin typeface="Calisto MT" panose="02040603050505030304" pitchFamily="18" charset="0"/>
              </a:rPr>
              <a:t>It is the normal standard of textual communication</a:t>
            </a:r>
            <a:br>
              <a:rPr lang="en-US" sz="1600" b="1" dirty="0">
                <a:solidFill>
                  <a:schemeClr val="bg1"/>
                </a:solidFill>
                <a:latin typeface="Calisto MT" panose="02040603050505030304" pitchFamily="18" charset="0"/>
              </a:rPr>
            </a:br>
            <a:r>
              <a:rPr lang="en-US" sz="1600" b="1" dirty="0">
                <a:solidFill>
                  <a:schemeClr val="bg1"/>
                </a:solidFill>
                <a:latin typeface="Calisto MT" panose="02040603050505030304" pitchFamily="18" charset="0"/>
              </a:rPr>
              <a:t>EX:</a:t>
            </a:r>
            <a:br>
              <a:rPr lang="en-US" sz="1600" b="1" dirty="0">
                <a:solidFill>
                  <a:schemeClr val="bg1"/>
                </a:solidFill>
                <a:latin typeface="Calisto MT" panose="02040603050505030304" pitchFamily="18" charset="0"/>
              </a:rPr>
            </a:br>
            <a:r>
              <a:rPr lang="en-US" sz="1600" b="1" dirty="0">
                <a:solidFill>
                  <a:srgbClr val="FFFF00"/>
                </a:solidFill>
                <a:latin typeface="Calisto MT" panose="02040603050505030304" pitchFamily="18" charset="0"/>
              </a:rPr>
              <a:t>common facts when talking to a friend different than </a:t>
            </a:r>
            <a:r>
              <a:rPr lang="en-US" sz="1600" b="1" dirty="0" smtClean="0">
                <a:solidFill>
                  <a:srgbClr val="FFFF00"/>
                </a:solidFill>
                <a:latin typeface="Calisto MT" panose="02040603050505030304" pitchFamily="18" charset="0"/>
              </a:rPr>
              <a:t>another friend</a:t>
            </a:r>
            <a:br>
              <a:rPr lang="en-US" sz="1600" b="1" dirty="0" smtClean="0">
                <a:solidFill>
                  <a:srgbClr val="FFFF00"/>
                </a:solidFill>
                <a:latin typeface="Calisto MT" panose="02040603050505030304" pitchFamily="18" charset="0"/>
              </a:rPr>
            </a:br>
            <a:r>
              <a:rPr lang="en-US" sz="1600" b="1" dirty="0">
                <a:solidFill>
                  <a:schemeClr val="bg1"/>
                </a:solidFill>
                <a:latin typeface="Calisto MT" panose="02040603050505030304" pitchFamily="18" charset="0"/>
              </a:rPr>
              <a:t/>
            </a:r>
            <a:br>
              <a:rPr lang="en-US" sz="1600" b="1" dirty="0">
                <a:solidFill>
                  <a:schemeClr val="bg1"/>
                </a:solidFill>
                <a:latin typeface="Calisto MT" panose="02040603050505030304" pitchFamily="18" charset="0"/>
              </a:rPr>
            </a:br>
            <a:r>
              <a:rPr lang="en-US" sz="1600" b="1" dirty="0">
                <a:solidFill>
                  <a:schemeClr val="bg1"/>
                </a:solidFill>
                <a:effectLst>
                  <a:outerShdw blurRad="38100" dist="38100" dir="2700000" algn="tl">
                    <a:srgbClr val="000000">
                      <a:alpha val="43137"/>
                    </a:srgbClr>
                  </a:outerShdw>
                </a:effectLst>
                <a:latin typeface="Calisto MT" panose="02040603050505030304" pitchFamily="18" charset="0"/>
              </a:rPr>
              <a:t>The third order occurrence </a:t>
            </a:r>
            <a:r>
              <a:rPr lang="en-US" sz="1600" b="1" dirty="0" smtClean="0">
                <a:solidFill>
                  <a:schemeClr val="bg1"/>
                </a:solidFill>
                <a:effectLst>
                  <a:outerShdw blurRad="38100" dist="38100" dir="2700000" algn="tl">
                    <a:srgbClr val="000000">
                      <a:alpha val="43137"/>
                    </a:srgbClr>
                  </a:outerShdw>
                </a:effectLst>
                <a:latin typeface="Calisto MT" panose="02040603050505030304" pitchFamily="18" charset="0"/>
              </a:rPr>
              <a:t>: refers </a:t>
            </a:r>
            <a:r>
              <a:rPr lang="en-US" sz="1600" b="1" dirty="0">
                <a:solidFill>
                  <a:schemeClr val="bg1"/>
                </a:solidFill>
                <a:effectLst>
                  <a:outerShdw blurRad="38100" dist="38100" dir="2700000" algn="tl">
                    <a:srgbClr val="000000">
                      <a:alpha val="43137"/>
                    </a:srgbClr>
                  </a:outerShdw>
                </a:effectLst>
                <a:latin typeface="Calisto MT" panose="02040603050505030304" pitchFamily="18" charset="0"/>
              </a:rPr>
              <a:t>to </a:t>
            </a:r>
            <a:r>
              <a:rPr lang="en-US" sz="1600" b="1" dirty="0">
                <a:solidFill>
                  <a:srgbClr val="A50307"/>
                </a:solidFill>
                <a:effectLst>
                  <a:outerShdw blurRad="38100" dist="38100" dir="2700000" algn="tl">
                    <a:srgbClr val="000000">
                      <a:alpha val="43137"/>
                    </a:srgbClr>
                  </a:outerShdw>
                </a:effectLst>
                <a:latin typeface="Calisto MT" panose="02040603050505030304" pitchFamily="18" charset="0"/>
              </a:rPr>
              <a:t>less</a:t>
            </a:r>
            <a:r>
              <a:rPr lang="en-US" sz="1600" b="1" dirty="0">
                <a:solidFill>
                  <a:srgbClr val="FFFF00"/>
                </a:solidFill>
                <a:effectLst>
                  <a:outerShdw blurRad="38100" dist="38100" dir="2700000" algn="tl">
                    <a:srgbClr val="000000">
                      <a:alpha val="43137"/>
                    </a:srgbClr>
                  </a:outerShdw>
                </a:effectLst>
                <a:latin typeface="Calisto MT" panose="02040603050505030304" pitchFamily="18" charset="0"/>
              </a:rPr>
              <a:t> </a:t>
            </a:r>
            <a:r>
              <a:rPr lang="en-US" sz="1600" b="1" dirty="0">
                <a:solidFill>
                  <a:srgbClr val="A50307"/>
                </a:solidFill>
                <a:effectLst>
                  <a:outerShdw blurRad="38100" dist="38100" dir="2700000" algn="tl">
                    <a:srgbClr val="000000">
                      <a:alpha val="43137"/>
                    </a:srgbClr>
                  </a:outerShdw>
                </a:effectLst>
                <a:latin typeface="Calisto MT" panose="02040603050505030304" pitchFamily="18" charset="0"/>
              </a:rPr>
              <a:t>probable</a:t>
            </a:r>
            <a:r>
              <a:rPr lang="en-US" sz="1600" b="1" dirty="0">
                <a:solidFill>
                  <a:srgbClr val="FFFF00"/>
                </a:solidFill>
                <a:effectLst>
                  <a:outerShdw blurRad="38100" dist="38100" dir="2700000" algn="tl">
                    <a:srgbClr val="000000">
                      <a:alpha val="43137"/>
                    </a:srgbClr>
                  </a:outerShdw>
                </a:effectLst>
                <a:latin typeface="Calisto MT" panose="02040603050505030304" pitchFamily="18" charset="0"/>
              </a:rPr>
              <a:t> </a:t>
            </a:r>
            <a:r>
              <a:rPr lang="en-US" sz="1600" b="1" dirty="0">
                <a:solidFill>
                  <a:schemeClr val="bg1"/>
                </a:solidFill>
                <a:effectLst>
                  <a:outerShdw blurRad="38100" dist="38100" dir="2700000" algn="tl">
                    <a:srgbClr val="000000">
                      <a:alpha val="43137"/>
                    </a:srgbClr>
                  </a:outerShdw>
                </a:effectLst>
                <a:latin typeface="Calisto MT" panose="02040603050505030304" pitchFamily="18" charset="0"/>
              </a:rPr>
              <a:t>information which are </a:t>
            </a:r>
            <a:r>
              <a:rPr lang="en-US" sz="1600" b="1" dirty="0">
                <a:solidFill>
                  <a:srgbClr val="A50307"/>
                </a:solidFill>
                <a:effectLst>
                  <a:outerShdw blurRad="38100" dist="38100" dir="2700000" algn="tl">
                    <a:srgbClr val="000000">
                      <a:alpha val="43137"/>
                    </a:srgbClr>
                  </a:outerShdw>
                </a:effectLst>
                <a:latin typeface="Calisto MT" panose="02040603050505030304" pitchFamily="18" charset="0"/>
              </a:rPr>
              <a:t>infrequent</a:t>
            </a:r>
            <a:r>
              <a:rPr lang="en-US" sz="1600" b="1" dirty="0">
                <a:solidFill>
                  <a:srgbClr val="FFFF00"/>
                </a:solidFill>
                <a:effectLst>
                  <a:outerShdw blurRad="38100" dist="38100" dir="2700000" algn="tl">
                    <a:srgbClr val="000000">
                      <a:alpha val="43137"/>
                    </a:srgbClr>
                  </a:outerShdw>
                </a:effectLst>
                <a:latin typeface="Calisto MT" panose="02040603050505030304" pitchFamily="18" charset="0"/>
              </a:rPr>
              <a:t> </a:t>
            </a:r>
            <a:r>
              <a:rPr lang="en-US" sz="1600" b="1" dirty="0">
                <a:solidFill>
                  <a:srgbClr val="A50307"/>
                </a:solidFill>
                <a:effectLst>
                  <a:outerShdw blurRad="38100" dist="38100" dir="2700000" algn="tl">
                    <a:srgbClr val="000000">
                      <a:alpha val="43137"/>
                    </a:srgbClr>
                  </a:outerShdw>
                </a:effectLst>
                <a:latin typeface="Calisto MT" panose="02040603050505030304" pitchFamily="18" charset="0"/>
              </a:rPr>
              <a:t>occurrence</a:t>
            </a:r>
            <a:r>
              <a:rPr lang="en-US" sz="1600" b="1" dirty="0">
                <a:solidFill>
                  <a:srgbClr val="FFFF00"/>
                </a:solidFill>
                <a:effectLst>
                  <a:outerShdw blurRad="38100" dist="38100" dir="2700000" algn="tl">
                    <a:srgbClr val="000000">
                      <a:alpha val="43137"/>
                    </a:srgbClr>
                  </a:outerShdw>
                </a:effectLst>
                <a:latin typeface="Calisto MT" panose="02040603050505030304" pitchFamily="18" charset="0"/>
              </a:rPr>
              <a:t> </a:t>
            </a:r>
            <a:r>
              <a:rPr lang="en-US" sz="1600" b="1" dirty="0">
                <a:solidFill>
                  <a:schemeClr val="bg1"/>
                </a:solidFill>
                <a:effectLst>
                  <a:outerShdw blurRad="38100" dist="38100" dir="2700000" algn="tl">
                    <a:srgbClr val="000000">
                      <a:alpha val="43137"/>
                    </a:srgbClr>
                  </a:outerShdw>
                </a:effectLst>
                <a:latin typeface="Calisto MT" panose="02040603050505030304" pitchFamily="18" charset="0"/>
              </a:rPr>
              <a:t>which demand a lot of attention and </a:t>
            </a:r>
            <a:r>
              <a:rPr lang="en-US" sz="1600" b="1" dirty="0" smtClean="0">
                <a:solidFill>
                  <a:schemeClr val="bg1"/>
                </a:solidFill>
                <a:effectLst>
                  <a:outerShdw blurRad="38100" dist="38100" dir="2700000" algn="tl">
                    <a:srgbClr val="000000">
                      <a:alpha val="43137"/>
                    </a:srgbClr>
                  </a:outerShdw>
                </a:effectLst>
                <a:latin typeface="Calisto MT" panose="02040603050505030304" pitchFamily="18" charset="0"/>
              </a:rPr>
              <a:t>are interesting</a:t>
            </a:r>
            <a:r>
              <a:rPr lang="en-US" sz="1600" b="1" dirty="0" smtClean="0">
                <a:solidFill>
                  <a:schemeClr val="bg1"/>
                </a:solidFill>
                <a:effectLst>
                  <a:outerShdw blurRad="38100" dist="38100" dir="2700000" algn="tl">
                    <a:srgbClr val="000000">
                      <a:alpha val="43137"/>
                    </a:srgbClr>
                  </a:outerShdw>
                </a:effectLst>
                <a:latin typeface="Calisto MT" panose="02040603050505030304" pitchFamily="18" charset="0"/>
              </a:rPr>
              <a:t>.</a:t>
            </a:r>
            <a:br>
              <a:rPr lang="en-US" sz="1600" b="1" dirty="0" smtClean="0">
                <a:solidFill>
                  <a:schemeClr val="bg1"/>
                </a:solidFill>
                <a:effectLst>
                  <a:outerShdw blurRad="38100" dist="38100" dir="2700000" algn="tl">
                    <a:srgbClr val="000000">
                      <a:alpha val="43137"/>
                    </a:srgbClr>
                  </a:outerShdw>
                </a:effectLst>
                <a:latin typeface="Calisto MT" panose="02040603050505030304" pitchFamily="18" charset="0"/>
              </a:rPr>
            </a:br>
            <a:r>
              <a:rPr lang="en-US" sz="1600" b="1" dirty="0" smtClean="0">
                <a:solidFill>
                  <a:schemeClr val="bg1"/>
                </a:solidFill>
                <a:effectLst>
                  <a:outerShdw blurRad="38100" dist="38100" dir="2700000" algn="tl">
                    <a:srgbClr val="000000">
                      <a:alpha val="43137"/>
                    </a:srgbClr>
                  </a:outerShdw>
                </a:effectLst>
                <a:latin typeface="Calisto MT" panose="02040603050505030304" pitchFamily="18" charset="0"/>
              </a:rPr>
              <a:t>EX:</a:t>
            </a:r>
            <a:r>
              <a:rPr lang="en-US" sz="1600" b="1" dirty="0" smtClean="0">
                <a:solidFill>
                  <a:schemeClr val="bg1"/>
                </a:solidFill>
                <a:effectLst>
                  <a:outerShdw blurRad="38100" dist="38100" dir="2700000" algn="tl">
                    <a:srgbClr val="000000">
                      <a:alpha val="43137"/>
                    </a:srgbClr>
                  </a:outerShdw>
                </a:effectLst>
                <a:latin typeface="Calisto MT" panose="02040603050505030304" pitchFamily="18" charset="0"/>
              </a:rPr>
              <a:t/>
            </a:r>
            <a:br>
              <a:rPr lang="en-US" sz="1600" b="1" dirty="0" smtClean="0">
                <a:solidFill>
                  <a:schemeClr val="bg1"/>
                </a:solidFill>
                <a:effectLst>
                  <a:outerShdw blurRad="38100" dist="38100" dir="2700000" algn="tl">
                    <a:srgbClr val="000000">
                      <a:alpha val="43137"/>
                    </a:srgbClr>
                  </a:outerShdw>
                </a:effectLst>
                <a:latin typeface="Calisto MT" panose="02040603050505030304" pitchFamily="18" charset="0"/>
              </a:rPr>
            </a:br>
            <a:r>
              <a:rPr lang="en-US" sz="1600" b="1" dirty="0" smtClean="0">
                <a:solidFill>
                  <a:schemeClr val="bg1"/>
                </a:solidFill>
                <a:effectLst>
                  <a:outerShdw blurRad="38100" dist="38100" dir="2700000" algn="tl">
                    <a:srgbClr val="000000">
                      <a:alpha val="43137"/>
                    </a:srgbClr>
                  </a:outerShdw>
                </a:effectLst>
                <a:latin typeface="Calisto MT" panose="02040603050505030304" pitchFamily="18" charset="0"/>
              </a:rPr>
              <a:t>Poems </a:t>
            </a:r>
            <a:endParaRPr lang="en-US" sz="1600" b="1"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347545075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eams">
            <a:extLst>
              <a:ext uri="{FF2B5EF4-FFF2-40B4-BE49-F238E27FC236}">
                <a16:creationId xmlns="" xmlns:a16="http://schemas.microsoft.com/office/drawing/2014/main" id="{FBA77B1F-F15D-4541-9550-8F9BFE15D5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 xmlns:a16="http://schemas.microsoft.com/office/drawing/2014/main" id="{3D7EC4A0-7CEB-FF45-B9FA-1E685F660C7E}"/>
              </a:ext>
            </a:extLst>
          </p:cNvPr>
          <p:cNvSpPr txBox="1">
            <a:spLocks/>
          </p:cNvSpPr>
          <p:nvPr/>
        </p:nvSpPr>
        <p:spPr bwMode="white">
          <a:xfrm>
            <a:off x="423081" y="435836"/>
            <a:ext cx="11218459" cy="603320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b="1" dirty="0" err="1">
                <a:solidFill>
                  <a:prstClr val="white"/>
                </a:solidFill>
                <a:latin typeface="Calisto MT" panose="02040603050505030304" pitchFamily="18" charset="0"/>
                <a:ea typeface="+mn-ea"/>
                <a:cs typeface="+mn-cs"/>
              </a:rPr>
              <a:t>Informativity</a:t>
            </a:r>
            <a:r>
              <a:rPr lang="en-US" sz="2000" b="1" dirty="0">
                <a:solidFill>
                  <a:prstClr val="white"/>
                </a:solidFill>
                <a:latin typeface="Calisto MT" panose="02040603050505030304" pitchFamily="18" charset="0"/>
                <a:ea typeface="+mn-ea"/>
                <a:cs typeface="+mn-cs"/>
              </a:rPr>
              <a:t> orders are also linked to </a:t>
            </a:r>
            <a:r>
              <a:rPr lang="en-US" sz="2000" b="1" u="sng" dirty="0">
                <a:solidFill>
                  <a:prstClr val="white"/>
                </a:solidFill>
                <a:latin typeface="Calisto MT" panose="02040603050505030304" pitchFamily="18" charset="0"/>
                <a:ea typeface="+mn-ea"/>
                <a:cs typeface="+mn-cs"/>
              </a:rPr>
              <a:t>world knowledge </a:t>
            </a:r>
            <a:endParaRPr lang="en-US" sz="2000" b="1" u="sng" dirty="0" smtClean="0">
              <a:solidFill>
                <a:prstClr val="white"/>
              </a:solidFill>
              <a:latin typeface="Calisto MT" panose="02040603050505030304" pitchFamily="18" charset="0"/>
              <a:ea typeface="+mn-ea"/>
              <a:cs typeface="+mn-cs"/>
            </a:endParaRPr>
          </a:p>
          <a:p>
            <a:pPr>
              <a:lnSpc>
                <a:spcPct val="150000"/>
              </a:lnSpc>
            </a:pPr>
            <a:endParaRPr lang="en-US" sz="2000" b="1" u="sng" dirty="0">
              <a:solidFill>
                <a:prstClr val="white"/>
              </a:solidFill>
              <a:latin typeface="Calisto MT" panose="02040603050505030304" pitchFamily="18" charset="0"/>
              <a:ea typeface="+mn-ea"/>
              <a:cs typeface="+mn-cs"/>
            </a:endParaRPr>
          </a:p>
          <a:p>
            <a:pPr>
              <a:lnSpc>
                <a:spcPct val="150000"/>
              </a:lnSpc>
            </a:pPr>
            <a:endParaRPr lang="en-US" sz="2000" b="1" u="sng" dirty="0" smtClean="0">
              <a:solidFill>
                <a:prstClr val="white"/>
              </a:solidFill>
              <a:latin typeface="Calisto MT" panose="02040603050505030304" pitchFamily="18" charset="0"/>
              <a:ea typeface="+mn-ea"/>
              <a:cs typeface="+mn-cs"/>
            </a:endParaRPr>
          </a:p>
          <a:p>
            <a:pPr>
              <a:lnSpc>
                <a:spcPct val="150000"/>
              </a:lnSpc>
            </a:pPr>
            <a:r>
              <a:rPr lang="en-US" sz="2000" b="1" dirty="0" smtClean="0">
                <a:solidFill>
                  <a:prstClr val="white"/>
                </a:solidFill>
                <a:latin typeface="Calisto MT" panose="02040603050505030304" pitchFamily="18" charset="0"/>
                <a:ea typeface="+mn-ea"/>
                <a:cs typeface="+mn-cs"/>
              </a:rPr>
              <a:t>if </a:t>
            </a:r>
            <a:r>
              <a:rPr lang="en-US" sz="2000" b="1" dirty="0">
                <a:solidFill>
                  <a:prstClr val="white"/>
                </a:solidFill>
                <a:latin typeface="Calisto MT" panose="02040603050505030304" pitchFamily="18" charset="0"/>
                <a:ea typeface="+mn-ea"/>
                <a:cs typeface="+mn-cs"/>
              </a:rPr>
              <a:t>the text asserts relations that are </a:t>
            </a:r>
            <a:r>
              <a:rPr lang="en-US" sz="2000" b="1" dirty="0" smtClean="0">
                <a:solidFill>
                  <a:prstClr val="white"/>
                </a:solidFill>
                <a:latin typeface="Calisto MT" panose="02040603050505030304" pitchFamily="18" charset="0"/>
                <a:ea typeface="+mn-ea"/>
                <a:cs typeface="+mn-cs"/>
              </a:rPr>
              <a:t>: </a:t>
            </a:r>
          </a:p>
          <a:p>
            <a:pPr>
              <a:lnSpc>
                <a:spcPct val="150000"/>
              </a:lnSpc>
            </a:pPr>
            <a:r>
              <a:rPr lang="en-US" sz="2000" b="1" dirty="0" smtClean="0">
                <a:solidFill>
                  <a:prstClr val="white"/>
                </a:solidFill>
                <a:latin typeface="Calisto MT" panose="02040603050505030304" pitchFamily="18" charset="0"/>
                <a:ea typeface="+mn-ea"/>
                <a:cs typeface="+mn-cs"/>
              </a:rPr>
              <a:t>1- </a:t>
            </a:r>
            <a:r>
              <a:rPr lang="en-US" sz="2000" b="1" dirty="0" smtClean="0">
                <a:solidFill>
                  <a:srgbClr val="FFFF00"/>
                </a:solidFill>
                <a:latin typeface="Calisto MT" panose="02040603050505030304" pitchFamily="18" charset="0"/>
                <a:ea typeface="+mn-ea"/>
                <a:cs typeface="+mn-cs"/>
              </a:rPr>
              <a:t>Determinate</a:t>
            </a:r>
            <a:r>
              <a:rPr lang="en-US" sz="2000" b="1" dirty="0" smtClean="0">
                <a:solidFill>
                  <a:prstClr val="white"/>
                </a:solidFill>
                <a:latin typeface="Calisto MT" panose="02040603050505030304" pitchFamily="18" charset="0"/>
                <a:ea typeface="+mn-ea"/>
                <a:cs typeface="+mn-cs"/>
              </a:rPr>
              <a:t> </a:t>
            </a:r>
            <a:r>
              <a:rPr lang="en-US" sz="2000" b="1" dirty="0">
                <a:solidFill>
                  <a:prstClr val="white"/>
                </a:solidFill>
                <a:latin typeface="Calisto MT" panose="02040603050505030304" pitchFamily="18" charset="0"/>
                <a:ea typeface="+mn-ea"/>
                <a:cs typeface="+mn-cs"/>
              </a:rPr>
              <a:t>or </a:t>
            </a:r>
            <a:r>
              <a:rPr lang="en-US" sz="2000" b="1" dirty="0">
                <a:solidFill>
                  <a:srgbClr val="FFFF00"/>
                </a:solidFill>
                <a:latin typeface="Calisto MT" panose="02040603050505030304" pitchFamily="18" charset="0"/>
                <a:ea typeface="+mn-ea"/>
                <a:cs typeface="+mn-cs"/>
              </a:rPr>
              <a:t>typical</a:t>
            </a:r>
            <a:r>
              <a:rPr lang="en-US" sz="2000" b="1" dirty="0">
                <a:solidFill>
                  <a:prstClr val="white"/>
                </a:solidFill>
                <a:latin typeface="Calisto MT" panose="02040603050505030304" pitchFamily="18" charset="0"/>
                <a:ea typeface="+mn-ea"/>
                <a:cs typeface="+mn-cs"/>
              </a:rPr>
              <a:t> then we have first order . </a:t>
            </a:r>
            <a:endParaRPr lang="en-US" sz="2000" b="1" dirty="0" smtClean="0">
              <a:solidFill>
                <a:prstClr val="white"/>
              </a:solidFill>
              <a:latin typeface="Calisto MT" panose="02040603050505030304" pitchFamily="18" charset="0"/>
              <a:ea typeface="+mn-ea"/>
              <a:cs typeface="+mn-cs"/>
            </a:endParaRPr>
          </a:p>
          <a:p>
            <a:pPr>
              <a:lnSpc>
                <a:spcPct val="150000"/>
              </a:lnSpc>
            </a:pPr>
            <a:r>
              <a:rPr lang="en-US" sz="2000" b="1" dirty="0" smtClean="0">
                <a:solidFill>
                  <a:prstClr val="white"/>
                </a:solidFill>
                <a:latin typeface="Calisto MT" panose="02040603050505030304" pitchFamily="18" charset="0"/>
                <a:ea typeface="+mn-ea"/>
                <a:cs typeface="+mn-cs"/>
              </a:rPr>
              <a:t>2- Are </a:t>
            </a:r>
            <a:r>
              <a:rPr lang="en-US" sz="2000" b="1" dirty="0">
                <a:solidFill>
                  <a:prstClr val="white"/>
                </a:solidFill>
                <a:latin typeface="Calisto MT" panose="02040603050505030304" pitchFamily="18" charset="0"/>
                <a:ea typeface="+mn-ea"/>
                <a:cs typeface="+mn-cs"/>
              </a:rPr>
              <a:t>non-typical we have more </a:t>
            </a:r>
            <a:r>
              <a:rPr lang="en-US" sz="2000" b="1" dirty="0" err="1">
                <a:solidFill>
                  <a:prstClr val="white"/>
                </a:solidFill>
                <a:latin typeface="Calisto MT" panose="02040603050505030304" pitchFamily="18" charset="0"/>
                <a:ea typeface="+mn-ea"/>
                <a:cs typeface="+mn-cs"/>
              </a:rPr>
              <a:t>informativity</a:t>
            </a:r>
            <a:r>
              <a:rPr lang="en-US" sz="2000" b="1" dirty="0">
                <a:solidFill>
                  <a:prstClr val="white"/>
                </a:solidFill>
                <a:latin typeface="Calisto MT" panose="02040603050505030304" pitchFamily="18" charset="0"/>
                <a:ea typeface="+mn-ea"/>
                <a:cs typeface="+mn-cs"/>
              </a:rPr>
              <a:t> lying at least in the second order </a:t>
            </a:r>
            <a:endParaRPr lang="en-US" sz="2000" b="1" dirty="0" smtClean="0">
              <a:solidFill>
                <a:prstClr val="white"/>
              </a:solidFill>
              <a:latin typeface="Calisto MT" panose="02040603050505030304" pitchFamily="18" charset="0"/>
              <a:ea typeface="+mn-ea"/>
              <a:cs typeface="+mn-cs"/>
            </a:endParaRPr>
          </a:p>
          <a:p>
            <a:pPr>
              <a:lnSpc>
                <a:spcPct val="150000"/>
              </a:lnSpc>
            </a:pPr>
            <a:r>
              <a:rPr lang="en-US" sz="2000" b="1" dirty="0" smtClean="0">
                <a:solidFill>
                  <a:prstClr val="white"/>
                </a:solidFill>
                <a:latin typeface="Calisto MT" panose="02040603050505030304" pitchFamily="18" charset="0"/>
                <a:ea typeface="+mn-ea"/>
                <a:cs typeface="+mn-cs"/>
              </a:rPr>
              <a:t>3- The </a:t>
            </a:r>
            <a:r>
              <a:rPr lang="en-US" sz="2000" b="1" dirty="0">
                <a:solidFill>
                  <a:prstClr val="white"/>
                </a:solidFill>
                <a:latin typeface="Calisto MT" panose="02040603050505030304" pitchFamily="18" charset="0"/>
                <a:ea typeface="+mn-ea"/>
                <a:cs typeface="+mn-cs"/>
              </a:rPr>
              <a:t>contradiction of the typical relations leads to third order </a:t>
            </a:r>
            <a:r>
              <a:rPr lang="en-US" sz="2000" b="1" dirty="0" err="1">
                <a:solidFill>
                  <a:prstClr val="white"/>
                </a:solidFill>
                <a:latin typeface="Calisto MT" panose="02040603050505030304" pitchFamily="18" charset="0"/>
                <a:ea typeface="+mn-ea"/>
                <a:cs typeface="+mn-cs"/>
              </a:rPr>
              <a:t>informativity</a:t>
            </a:r>
            <a:r>
              <a:rPr lang="en-US" sz="2000" b="1" dirty="0">
                <a:solidFill>
                  <a:prstClr val="white"/>
                </a:solidFill>
                <a:latin typeface="Calisto MT" panose="02040603050505030304" pitchFamily="18" charset="0"/>
                <a:ea typeface="+mn-ea"/>
                <a:cs typeface="+mn-cs"/>
              </a:rPr>
              <a:t>.</a:t>
            </a:r>
            <a:endParaRPr lang="en-US" sz="2000" b="1" dirty="0">
              <a:latin typeface="Calisto MT" panose="02040603050505030304" pitchFamily="18" charset="0"/>
            </a:endParaRPr>
          </a:p>
        </p:txBody>
      </p:sp>
      <p:sp>
        <p:nvSpPr>
          <p:cNvPr id="3" name="Curved Right Arrow 2"/>
          <p:cNvSpPr/>
          <p:nvPr/>
        </p:nvSpPr>
        <p:spPr>
          <a:xfrm rot="16200000">
            <a:off x="3226024" y="-895602"/>
            <a:ext cx="631142" cy="4217157"/>
          </a:xfrm>
          <a:prstGeom prst="curvedRightArrow">
            <a:avLst/>
          </a:prstGeom>
          <a:solidFill>
            <a:srgbClr val="F9A5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786913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 between the Trees">
            <a:extLst>
              <a:ext uri="{FF2B5EF4-FFF2-40B4-BE49-F238E27FC236}">
                <a16:creationId xmlns="" xmlns:a16="http://schemas.microsoft.com/office/drawing/2014/main" id="{3B56E8F1-79AE-4137-818D-2C937FFB046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2175CC88-ABDE-423F-B53E-99B1AFAE300D}"/>
              </a:ext>
            </a:extLst>
          </p:cNvPr>
          <p:cNvSpPr>
            <a:spLocks noGrp="1"/>
          </p:cNvSpPr>
          <p:nvPr>
            <p:ph type="title"/>
          </p:nvPr>
        </p:nvSpPr>
        <p:spPr bwMode="white"/>
        <p:txBody>
          <a:bodyPr anchor="t"/>
          <a:lstStyle/>
          <a:p>
            <a:pPr algn="l">
              <a:lnSpc>
                <a:spcPct val="100000"/>
              </a:lnSpc>
            </a:pPr>
            <a:r>
              <a:rPr lang="en-US" sz="1600" dirty="0">
                <a:solidFill>
                  <a:prstClr val="white"/>
                </a:solidFill>
                <a:latin typeface="Calisto MT" panose="02040603050505030304" pitchFamily="18" charset="0"/>
              </a:rPr>
              <a:t> </a:t>
            </a:r>
            <a:br>
              <a:rPr lang="en-US" sz="1600" dirty="0">
                <a:solidFill>
                  <a:prstClr val="white"/>
                </a:solidFill>
                <a:latin typeface="Calisto MT" panose="02040603050505030304" pitchFamily="18" charset="0"/>
              </a:rPr>
            </a:br>
            <a:r>
              <a:rPr lang="en-US" sz="1600" b="1" dirty="0" smtClean="0">
                <a:solidFill>
                  <a:prstClr val="white"/>
                </a:solidFill>
                <a:latin typeface="Calisto MT" panose="02040603050505030304" pitchFamily="18" charset="0"/>
              </a:rPr>
              <a:t>There </a:t>
            </a:r>
            <a:r>
              <a:rPr lang="en-US" sz="1600" b="1" dirty="0">
                <a:solidFill>
                  <a:prstClr val="white"/>
                </a:solidFill>
                <a:latin typeface="Calisto MT" panose="02040603050505030304" pitchFamily="18" charset="0"/>
              </a:rPr>
              <a:t>must be a </a:t>
            </a:r>
            <a:r>
              <a:rPr lang="en-US" sz="1600" b="1" dirty="0" smtClean="0">
                <a:solidFill>
                  <a:prstClr val="white"/>
                </a:solidFill>
                <a:latin typeface="Calisto MT" panose="02040603050505030304" pitchFamily="18" charset="0"/>
              </a:rPr>
              <a:t>process which </a:t>
            </a:r>
            <a:r>
              <a:rPr lang="en-US" sz="1600" b="1" dirty="0">
                <a:solidFill>
                  <a:prstClr val="white"/>
                </a:solidFill>
                <a:latin typeface="Calisto MT" panose="02040603050505030304" pitchFamily="18" charset="0"/>
              </a:rPr>
              <a:t>prevents text users from </a:t>
            </a:r>
            <a:r>
              <a:rPr lang="en-US" sz="1600" b="1" dirty="0" smtClean="0">
                <a:solidFill>
                  <a:prstClr val="white"/>
                </a:solidFill>
                <a:latin typeface="Calisto MT" panose="02040603050505030304" pitchFamily="18" charset="0"/>
              </a:rPr>
              <a:t>accepting </a:t>
            </a:r>
            <a:r>
              <a:rPr lang="en-US" sz="1600" b="1" dirty="0">
                <a:solidFill>
                  <a:prstClr val="white"/>
                </a:solidFill>
                <a:latin typeface="Calisto MT" panose="02040603050505030304" pitchFamily="18" charset="0"/>
              </a:rPr>
              <a:t>highly bizarre alternative readings of a single text. </a:t>
            </a:r>
            <a:r>
              <a:rPr lang="en-US" sz="1600" b="1" dirty="0" smtClean="0">
                <a:solidFill>
                  <a:prstClr val="white"/>
                </a:solidFill>
                <a:latin typeface="Calisto MT" panose="02040603050505030304" pitchFamily="18" charset="0"/>
              </a:rPr>
              <a:t/>
            </a:r>
            <a:br>
              <a:rPr lang="en-US" sz="1600" b="1" dirty="0" smtClean="0">
                <a:solidFill>
                  <a:prstClr val="white"/>
                </a:solidFill>
                <a:latin typeface="Calisto MT" panose="02040603050505030304" pitchFamily="18" charset="0"/>
              </a:rPr>
            </a:br>
            <a:r>
              <a:rPr lang="en-US" sz="1600" b="1" dirty="0" smtClean="0">
                <a:solidFill>
                  <a:prstClr val="white"/>
                </a:solidFill>
                <a:latin typeface="Calisto MT" panose="02040603050505030304" pitchFamily="18" charset="0"/>
              </a:rPr>
              <a:t>Ex:</a:t>
            </a:r>
            <a:br>
              <a:rPr lang="en-US" sz="1600" b="1" dirty="0" smtClean="0">
                <a:solidFill>
                  <a:prstClr val="white"/>
                </a:solidFill>
                <a:latin typeface="Calisto MT" panose="02040603050505030304" pitchFamily="18" charset="0"/>
              </a:rPr>
            </a:br>
            <a:r>
              <a:rPr lang="en-US" sz="1600" b="1" dirty="0" smtClean="0">
                <a:solidFill>
                  <a:schemeClr val="accent3"/>
                </a:solidFill>
                <a:latin typeface="Calisto MT" panose="02040603050505030304" pitchFamily="18" charset="0"/>
              </a:rPr>
              <a:t>Time </a:t>
            </a:r>
            <a:r>
              <a:rPr lang="en-US" sz="1600" b="1" dirty="0">
                <a:solidFill>
                  <a:schemeClr val="accent3"/>
                </a:solidFill>
                <a:latin typeface="Calisto MT" panose="02040603050505030304" pitchFamily="18" charset="0"/>
              </a:rPr>
              <a:t>flies like an arrow</a:t>
            </a:r>
            <a:r>
              <a:rPr lang="en-US" sz="1600" b="1" dirty="0">
                <a:solidFill>
                  <a:prstClr val="white"/>
                </a:solidFill>
                <a:latin typeface="Calisto MT" panose="02040603050505030304" pitchFamily="18" charset="0"/>
              </a:rPr>
              <a:t>. </a:t>
            </a:r>
            <a:r>
              <a:rPr lang="en-US" sz="1600" b="1" dirty="0" smtClean="0">
                <a:solidFill>
                  <a:prstClr val="white"/>
                </a:solidFill>
                <a:latin typeface="Calisto MT" panose="02040603050505030304" pitchFamily="18" charset="0"/>
              </a:rPr>
              <a:t/>
            </a:r>
            <a:br>
              <a:rPr lang="en-US" sz="1600" b="1" dirty="0" smtClean="0">
                <a:solidFill>
                  <a:prstClr val="white"/>
                </a:solidFill>
                <a:latin typeface="Calisto MT" panose="02040603050505030304" pitchFamily="18" charset="0"/>
              </a:rPr>
            </a:br>
            <a:r>
              <a:rPr lang="en-US" sz="1600" b="1" dirty="0" smtClean="0">
                <a:solidFill>
                  <a:prstClr val="white"/>
                </a:solidFill>
                <a:latin typeface="Calisto MT" panose="02040603050505030304" pitchFamily="18" charset="0"/>
              </a:rPr>
              <a:t>Has alternative </a:t>
            </a:r>
            <a:r>
              <a:rPr lang="en-US" sz="1600" b="1" dirty="0">
                <a:solidFill>
                  <a:prstClr val="white"/>
                </a:solidFill>
                <a:latin typeface="Calisto MT" panose="02040603050505030304" pitchFamily="18" charset="0"/>
              </a:rPr>
              <a:t>readings beyond </a:t>
            </a:r>
            <a:r>
              <a:rPr lang="en-US" sz="1600" b="1" dirty="0" smtClean="0">
                <a:solidFill>
                  <a:prstClr val="white"/>
                </a:solidFill>
                <a:latin typeface="Calisto MT" panose="02040603050505030304" pitchFamily="18" charset="0"/>
              </a:rPr>
              <a:t/>
            </a:r>
            <a:br>
              <a:rPr lang="en-US" sz="1600" b="1" dirty="0" smtClean="0">
                <a:solidFill>
                  <a:prstClr val="white"/>
                </a:solidFill>
                <a:latin typeface="Calisto MT" panose="02040603050505030304" pitchFamily="18" charset="0"/>
              </a:rPr>
            </a:br>
            <a:r>
              <a:rPr lang="en-US" sz="1600" b="1" dirty="0" smtClean="0">
                <a:solidFill>
                  <a:prstClr val="white"/>
                </a:solidFill>
                <a:latin typeface="Calisto MT" panose="02040603050505030304" pitchFamily="18" charset="0"/>
              </a:rPr>
              <a:t>1- The </a:t>
            </a:r>
            <a:r>
              <a:rPr lang="en-US" sz="1600" b="1" dirty="0">
                <a:solidFill>
                  <a:prstClr val="white"/>
                </a:solidFill>
                <a:latin typeface="Calisto MT" panose="02040603050505030304" pitchFamily="18" charset="0"/>
              </a:rPr>
              <a:t>obvious statement that time flies swiftly, </a:t>
            </a:r>
            <a:r>
              <a:rPr lang="en-US" sz="1600" b="1" dirty="0" smtClean="0">
                <a:solidFill>
                  <a:prstClr val="white"/>
                </a:solidFill>
                <a:latin typeface="Calisto MT" panose="02040603050505030304" pitchFamily="18" charset="0"/>
              </a:rPr>
              <a:t/>
            </a:r>
            <a:br>
              <a:rPr lang="en-US" sz="1600" b="1" dirty="0" smtClean="0">
                <a:solidFill>
                  <a:prstClr val="white"/>
                </a:solidFill>
                <a:latin typeface="Calisto MT" panose="02040603050505030304" pitchFamily="18" charset="0"/>
              </a:rPr>
            </a:br>
            <a:r>
              <a:rPr lang="en-US" sz="1600" b="1" dirty="0" smtClean="0">
                <a:solidFill>
                  <a:prstClr val="white"/>
                </a:solidFill>
                <a:latin typeface="Calisto MT" panose="02040603050505030304" pitchFamily="18" charset="0"/>
              </a:rPr>
              <a:t>2- Someone </a:t>
            </a:r>
            <a:r>
              <a:rPr lang="en-US" sz="1600" b="1" dirty="0">
                <a:solidFill>
                  <a:prstClr val="white"/>
                </a:solidFill>
                <a:latin typeface="Calisto MT" panose="02040603050505030304" pitchFamily="18" charset="0"/>
              </a:rPr>
              <a:t>is being ordered to measure the speed of flies in an arrow-like </a:t>
            </a:r>
            <a:r>
              <a:rPr lang="en-US" sz="1600" b="1" dirty="0" smtClean="0">
                <a:solidFill>
                  <a:prstClr val="white"/>
                </a:solidFill>
                <a:latin typeface="Calisto MT" panose="02040603050505030304" pitchFamily="18" charset="0"/>
              </a:rPr>
              <a:t>manner</a:t>
            </a:r>
            <a:br>
              <a:rPr lang="en-US" sz="1600" b="1" dirty="0" smtClean="0">
                <a:solidFill>
                  <a:prstClr val="white"/>
                </a:solidFill>
                <a:latin typeface="Calisto MT" panose="02040603050505030304" pitchFamily="18" charset="0"/>
              </a:rPr>
            </a:br>
            <a:r>
              <a:rPr lang="en-US" sz="1600" b="1" dirty="0" smtClean="0">
                <a:solidFill>
                  <a:prstClr val="white"/>
                </a:solidFill>
                <a:latin typeface="Calisto MT" panose="02040603050505030304" pitchFamily="18" charset="0"/>
              </a:rPr>
              <a:t>3-A </a:t>
            </a:r>
            <a:r>
              <a:rPr lang="en-US" sz="1600" b="1" dirty="0">
                <a:solidFill>
                  <a:prstClr val="white"/>
                </a:solidFill>
                <a:latin typeface="Calisto MT" panose="02040603050505030304" pitchFamily="18" charset="0"/>
              </a:rPr>
              <a:t>particular, oddly-named species of flies is fond of </a:t>
            </a:r>
            <a:r>
              <a:rPr lang="en-US" sz="1600" b="1" dirty="0" smtClean="0">
                <a:solidFill>
                  <a:prstClr val="white"/>
                </a:solidFill>
                <a:latin typeface="Calisto MT" panose="02040603050505030304" pitchFamily="18" charset="0"/>
              </a:rPr>
              <a:t>arrows</a:t>
            </a:r>
            <a:br>
              <a:rPr lang="en-US" sz="1600" b="1" dirty="0" smtClean="0">
                <a:solidFill>
                  <a:prstClr val="white"/>
                </a:solidFill>
                <a:latin typeface="Calisto MT" panose="02040603050505030304" pitchFamily="18" charset="0"/>
              </a:rPr>
            </a:br>
            <a:r>
              <a:rPr lang="en-US" sz="1600" b="1" dirty="0">
                <a:solidFill>
                  <a:prstClr val="white"/>
                </a:solidFill>
                <a:latin typeface="Calisto MT" panose="02040603050505030304" pitchFamily="18" charset="0"/>
              </a:rPr>
              <a:t/>
            </a:r>
            <a:br>
              <a:rPr lang="en-US" sz="1600" b="1" dirty="0">
                <a:solidFill>
                  <a:prstClr val="white"/>
                </a:solidFill>
                <a:latin typeface="Calisto MT" panose="02040603050505030304" pitchFamily="18" charset="0"/>
              </a:rPr>
            </a:br>
            <a:r>
              <a:rPr lang="en-US" sz="1600" b="1" dirty="0" smtClean="0">
                <a:solidFill>
                  <a:prstClr val="white"/>
                </a:solidFill>
                <a:latin typeface="Calisto MT" panose="02040603050505030304" pitchFamily="18" charset="0"/>
              </a:rPr>
              <a:t>* Some </a:t>
            </a:r>
            <a:r>
              <a:rPr lang="en-US" sz="1600" b="1" dirty="0">
                <a:solidFill>
                  <a:prstClr val="white"/>
                </a:solidFill>
                <a:latin typeface="Calisto MT" panose="02040603050505030304" pitchFamily="18" charset="0"/>
              </a:rPr>
              <a:t>“facts” are so firmly entrenched in our manner of thinking that they act as defaults for any textual world </a:t>
            </a:r>
            <a:r>
              <a:rPr lang="en-US" sz="1600" b="1" dirty="0" smtClean="0">
                <a:solidFill>
                  <a:prstClr val="white"/>
                </a:solidFill>
                <a:latin typeface="Calisto MT" panose="02040603050505030304" pitchFamily="18" charset="0"/>
              </a:rPr>
              <a:t>that </a:t>
            </a:r>
            <a:r>
              <a:rPr lang="en-US" sz="1600" b="1" dirty="0">
                <a:solidFill>
                  <a:prstClr val="white"/>
                </a:solidFill>
                <a:latin typeface="Calisto MT" panose="02040603050505030304" pitchFamily="18" charset="0"/>
              </a:rPr>
              <a:t>something cannot be both true and false, or existent and non-existent, at the same </a:t>
            </a:r>
            <a:r>
              <a:rPr lang="en-US" sz="1600" b="1" dirty="0" smtClean="0">
                <a:solidFill>
                  <a:prstClr val="white"/>
                </a:solidFill>
                <a:latin typeface="Calisto MT" panose="02040603050505030304" pitchFamily="18" charset="0"/>
              </a:rPr>
              <a:t/>
            </a:r>
            <a:br>
              <a:rPr lang="en-US" sz="1600" b="1" dirty="0" smtClean="0">
                <a:solidFill>
                  <a:prstClr val="white"/>
                </a:solidFill>
                <a:latin typeface="Calisto MT" panose="02040603050505030304" pitchFamily="18" charset="0"/>
              </a:rPr>
            </a:br>
            <a:r>
              <a:rPr lang="en-US" sz="1600" b="1" dirty="0" smtClean="0">
                <a:solidFill>
                  <a:prstClr val="white"/>
                </a:solidFill>
                <a:latin typeface="Calisto MT" panose="02040603050505030304" pitchFamily="18" charset="0"/>
              </a:rPr>
              <a:t/>
            </a:r>
            <a:br>
              <a:rPr lang="en-US" sz="1600" b="1" dirty="0" smtClean="0">
                <a:solidFill>
                  <a:prstClr val="white"/>
                </a:solidFill>
                <a:latin typeface="Calisto MT" panose="02040603050505030304" pitchFamily="18" charset="0"/>
              </a:rPr>
            </a:br>
            <a:r>
              <a:rPr lang="en-US" sz="1600" b="1" dirty="0">
                <a:solidFill>
                  <a:srgbClr val="FFFF00"/>
                </a:solidFill>
                <a:effectLst>
                  <a:outerShdw blurRad="38100" dist="38100" dir="2700000" algn="tl">
                    <a:srgbClr val="000000">
                      <a:alpha val="43137"/>
                    </a:srgbClr>
                  </a:outerShdw>
                </a:effectLst>
                <a:latin typeface="Calisto MT" panose="02040603050505030304" pitchFamily="18" charset="0"/>
              </a:rPr>
              <a:t>F</a:t>
            </a:r>
            <a:r>
              <a:rPr lang="en-US" sz="1600" b="1" dirty="0" smtClean="0">
                <a:solidFill>
                  <a:srgbClr val="FFFF00"/>
                </a:solidFill>
                <a:effectLst>
                  <a:outerShdw blurRad="38100" dist="38100" dir="2700000" algn="tl">
                    <a:srgbClr val="000000">
                      <a:alpha val="43137"/>
                    </a:srgbClr>
                  </a:outerShdw>
                </a:effectLst>
                <a:latin typeface="Calisto MT" panose="02040603050505030304" pitchFamily="18" charset="0"/>
              </a:rPr>
              <a:t>irst source of expectation:</a:t>
            </a:r>
            <a:r>
              <a:rPr lang="en-US" sz="1600" b="1" dirty="0">
                <a:solidFill>
                  <a:prstClr val="white"/>
                </a:solidFill>
                <a:latin typeface="Calisto MT" panose="02040603050505030304" pitchFamily="18" charset="0"/>
              </a:rPr>
              <a:t/>
            </a:r>
            <a:br>
              <a:rPr lang="en-US" sz="1600" b="1" dirty="0">
                <a:solidFill>
                  <a:prstClr val="white"/>
                </a:solidFill>
                <a:latin typeface="Calisto MT" panose="02040603050505030304" pitchFamily="18" charset="0"/>
              </a:rPr>
            </a:br>
            <a:r>
              <a:rPr lang="en-US" sz="1600" b="1" dirty="0">
                <a:solidFill>
                  <a:prstClr val="white"/>
                </a:solidFill>
                <a:latin typeface="Calisto MT" panose="02040603050505030304" pitchFamily="18" charset="0"/>
              </a:rPr>
              <a:t>Whatever knowledge is acquired is continually used as a bridge to </a:t>
            </a:r>
            <a:r>
              <a:rPr lang="en-US" sz="1600" b="1" dirty="0" smtClean="0">
                <a:solidFill>
                  <a:prstClr val="white"/>
                </a:solidFill>
                <a:latin typeface="Calisto MT" panose="02040603050505030304" pitchFamily="18" charset="0"/>
              </a:rPr>
              <a:t>build further knowledge.</a:t>
            </a:r>
            <a:br>
              <a:rPr lang="en-US" sz="1600" b="1" dirty="0" smtClean="0">
                <a:solidFill>
                  <a:prstClr val="white"/>
                </a:solidFill>
                <a:latin typeface="Calisto MT" panose="02040603050505030304" pitchFamily="18" charset="0"/>
              </a:rPr>
            </a:br>
            <a:r>
              <a:rPr lang="en-US" sz="1600" b="1" dirty="0" smtClean="0">
                <a:solidFill>
                  <a:prstClr val="white"/>
                </a:solidFill>
                <a:latin typeface="Calisto MT" panose="02040603050505030304" pitchFamily="18" charset="0"/>
              </a:rPr>
              <a:t> ex, </a:t>
            </a:r>
            <a:r>
              <a:rPr lang="en-US" sz="1600" b="1" dirty="0">
                <a:solidFill>
                  <a:prstClr val="white"/>
                </a:solidFill>
                <a:latin typeface="Calisto MT" panose="02040603050505030304" pitchFamily="18" charset="0"/>
              </a:rPr>
              <a:t>the use of </a:t>
            </a:r>
            <a:r>
              <a:rPr lang="en-US" sz="1600" b="1" dirty="0" smtClean="0">
                <a:solidFill>
                  <a:prstClr val="white"/>
                </a:solidFill>
                <a:latin typeface="Calisto MT" panose="02040603050505030304" pitchFamily="18" charset="0"/>
              </a:rPr>
              <a:t>frames</a:t>
            </a:r>
            <a:r>
              <a:rPr lang="en-US" sz="1600" b="1" dirty="0">
                <a:solidFill>
                  <a:prstClr val="white"/>
                </a:solidFill>
                <a:latin typeface="Calisto MT" panose="02040603050505030304" pitchFamily="18" charset="0"/>
              </a:rPr>
              <a:t>, schemas, plans, and scripts for matching, </a:t>
            </a:r>
            <a:r>
              <a:rPr lang="en-US" sz="1600" b="1" dirty="0" smtClean="0">
                <a:solidFill>
                  <a:prstClr val="white"/>
                </a:solidFill>
                <a:latin typeface="Calisto MT" panose="02040603050505030304" pitchFamily="18" charset="0"/>
              </a:rPr>
              <a:t>integrating</a:t>
            </a:r>
            <a:r>
              <a:rPr lang="en-US" sz="1600" b="1" dirty="0">
                <a:solidFill>
                  <a:prstClr val="white"/>
                </a:solidFill>
                <a:latin typeface="Calisto MT" panose="02040603050505030304" pitchFamily="18" charset="0"/>
              </a:rPr>
              <a:t>.</a:t>
            </a:r>
            <a:endParaRPr lang="en-US" sz="1600" b="1" dirty="0">
              <a:latin typeface="Calisto MT" panose="02040603050505030304" pitchFamily="18" charset="0"/>
            </a:endParaRPr>
          </a:p>
        </p:txBody>
      </p:sp>
    </p:spTree>
    <p:extLst>
      <p:ext uri="{BB962C8B-B14F-4D97-AF65-F5344CB8AC3E}">
        <p14:creationId xmlns:p14="http://schemas.microsoft.com/office/powerpoint/2010/main" val="376137527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 Different">
            <a:extLst>
              <a:ext uri="{FF2B5EF4-FFF2-40B4-BE49-F238E27FC236}">
                <a16:creationId xmlns="" xmlns:a16="http://schemas.microsoft.com/office/drawing/2014/main" id="{4CEAC354-1EC4-4B1C-8785-9E71798AB07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ibbon: Tilted Up 6" descr="decorative element">
            <a:extLst>
              <a:ext uri="{FF2B5EF4-FFF2-40B4-BE49-F238E27FC236}">
                <a16:creationId xmlns="" xmlns:a16="http://schemas.microsoft.com/office/drawing/2014/main" id="{6C766D60-5252-4199-ACD3-301D908CF8C8}"/>
              </a:ext>
              <a:ext uri="{C183D7F6-B498-43B3-948B-1728B52AA6E4}">
                <adec:decorative xmlns="" xmlns:adec="http://schemas.microsoft.com/office/drawing/2017/decorative" val="1"/>
              </a:ext>
            </a:extLst>
          </p:cNvPr>
          <p:cNvSpPr/>
          <p:nvPr/>
        </p:nvSpPr>
        <p:spPr bwMode="blackGray">
          <a:xfrm>
            <a:off x="2584510" y="5676907"/>
            <a:ext cx="6986587" cy="1181093"/>
          </a:xfrm>
          <a:prstGeom prst="ribbon2">
            <a:avLst>
              <a:gd name="adj1" fmla="val 19893"/>
              <a:gd name="adj2" fmla="val 70656"/>
            </a:avLst>
          </a:prstGeom>
          <a:solidFill>
            <a:srgbClr val="8F0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BA1B3B2-A10C-4D76-BB3E-0045C73F2C63}"/>
              </a:ext>
            </a:extLst>
          </p:cNvPr>
          <p:cNvSpPr>
            <a:spLocks noGrp="1"/>
          </p:cNvSpPr>
          <p:nvPr>
            <p:ph type="title"/>
          </p:nvPr>
        </p:nvSpPr>
        <p:spPr bwMode="white"/>
        <p:txBody>
          <a:bodyPr anchor="t">
            <a:normAutofit/>
          </a:bodyPr>
          <a:lstStyle/>
          <a:p>
            <a:pPr algn="l">
              <a:lnSpc>
                <a:spcPct val="100000"/>
              </a:lnSpc>
            </a:pPr>
            <a:r>
              <a:rPr lang="en-US" sz="1600" b="1" dirty="0">
                <a:solidFill>
                  <a:prstClr val="white"/>
                </a:solidFill>
                <a:latin typeface="Calisto MT" panose="02040603050505030304" pitchFamily="18" charset="0"/>
                <a:ea typeface="Cambria" panose="02040503050406030204" pitchFamily="18" charset="0"/>
              </a:rPr>
              <a:t>T</a:t>
            </a:r>
            <a:r>
              <a:rPr lang="en-US" sz="1600" b="1" dirty="0" smtClean="0">
                <a:solidFill>
                  <a:prstClr val="white"/>
                </a:solidFill>
                <a:latin typeface="Calisto MT" panose="02040603050505030304" pitchFamily="18" charset="0"/>
                <a:ea typeface="Cambria" panose="02040503050406030204" pitchFamily="18" charset="0"/>
              </a:rPr>
              <a:t>here </a:t>
            </a:r>
            <a:r>
              <a:rPr lang="en-US" sz="1600" b="1" dirty="0">
                <a:solidFill>
                  <a:prstClr val="white"/>
                </a:solidFill>
                <a:latin typeface="Calisto MT" panose="02040603050505030304" pitchFamily="18" charset="0"/>
                <a:ea typeface="Cambria" panose="02040503050406030204" pitchFamily="18" charset="0"/>
              </a:rPr>
              <a:t>is </a:t>
            </a:r>
            <a:r>
              <a:rPr lang="en-US" sz="1600" b="1" dirty="0" smtClean="0">
                <a:solidFill>
                  <a:prstClr val="white"/>
                </a:solidFill>
                <a:latin typeface="Calisto MT" panose="02040603050505030304" pitchFamily="18" charset="0"/>
                <a:ea typeface="Cambria" panose="02040503050406030204" pitchFamily="18" charset="0"/>
              </a:rPr>
              <a:t>normal </a:t>
            </a:r>
            <a:r>
              <a:rPr lang="en-US" sz="1600" b="1" dirty="0">
                <a:solidFill>
                  <a:prstClr val="white"/>
                </a:solidFill>
                <a:latin typeface="Calisto MT" panose="02040603050505030304" pitchFamily="18" charset="0"/>
                <a:ea typeface="Cambria" panose="02040503050406030204" pitchFamily="18" charset="0"/>
              </a:rPr>
              <a:t>ordering </a:t>
            </a:r>
            <a:r>
              <a:rPr lang="en-US" sz="1600" b="1" dirty="0" smtClean="0">
                <a:solidFill>
                  <a:prstClr val="white"/>
                </a:solidFill>
                <a:latin typeface="Calisto MT" panose="02040603050505030304" pitchFamily="18" charset="0"/>
                <a:ea typeface="Cambria" panose="02040503050406030204" pitchFamily="18" charset="0"/>
              </a:rPr>
              <a:t>for talking </a:t>
            </a:r>
            <a:r>
              <a:rPr lang="en-US" sz="1600" b="1" dirty="0">
                <a:solidFill>
                  <a:prstClr val="white"/>
                </a:solidFill>
                <a:latin typeface="Calisto MT" panose="02040603050505030304" pitchFamily="18" charset="0"/>
                <a:ea typeface="Cambria" panose="02040503050406030204" pitchFamily="18" charset="0"/>
              </a:rPr>
              <a:t>about the world (real or imaginary). </a:t>
            </a:r>
            <a:r>
              <a:rPr lang="en-US" sz="1600" b="1" dirty="0" smtClean="0">
                <a:solidFill>
                  <a:prstClr val="white"/>
                </a:solidFill>
                <a:latin typeface="Calisto MT" panose="02040603050505030304" pitchFamily="18" charset="0"/>
                <a:ea typeface="Cambria" panose="02040503050406030204" pitchFamily="18" charset="0"/>
              </a:rPr>
              <a:t/>
            </a:r>
            <a:br>
              <a:rPr lang="en-US" sz="1600" b="1" dirty="0" smtClean="0">
                <a:solidFill>
                  <a:prstClr val="white"/>
                </a:solidFill>
                <a:latin typeface="Calisto MT" panose="02040603050505030304" pitchFamily="18" charset="0"/>
                <a:ea typeface="Cambria" panose="02040503050406030204" pitchFamily="18" charset="0"/>
              </a:rPr>
            </a:br>
            <a:r>
              <a:rPr lang="en-US" sz="1600" b="1" dirty="0" smtClean="0">
                <a:solidFill>
                  <a:prstClr val="white"/>
                </a:solidFill>
                <a:latin typeface="Calisto MT" panose="02040603050505030304" pitchFamily="18" charset="0"/>
                <a:ea typeface="Cambria" panose="02040503050406030204" pitchFamily="18" charset="0"/>
              </a:rPr>
              <a:t>Ex:</a:t>
            </a:r>
            <a:br>
              <a:rPr lang="en-US" sz="1600" b="1" dirty="0" smtClean="0">
                <a:solidFill>
                  <a:prstClr val="white"/>
                </a:solidFill>
                <a:latin typeface="Calisto MT" panose="02040603050505030304" pitchFamily="18" charset="0"/>
                <a:ea typeface="Cambria" panose="02040503050406030204" pitchFamily="18" charset="0"/>
              </a:rPr>
            </a:br>
            <a:r>
              <a:rPr lang="en-US" sz="1600" b="1" dirty="0" smtClean="0">
                <a:solidFill>
                  <a:prstClr val="white"/>
                </a:solidFill>
                <a:latin typeface="Calisto MT" panose="02040603050505030304" pitchFamily="18" charset="0"/>
                <a:ea typeface="Cambria" panose="02040503050406030204" pitchFamily="18" charset="0"/>
              </a:rPr>
              <a:t>If </a:t>
            </a:r>
            <a:r>
              <a:rPr lang="en-US" sz="1600" b="1" dirty="0">
                <a:solidFill>
                  <a:prstClr val="white"/>
                </a:solidFill>
                <a:latin typeface="Calisto MT" panose="02040603050505030304" pitchFamily="18" charset="0"/>
                <a:ea typeface="Cambria" panose="02040503050406030204" pitchFamily="18" charset="0"/>
              </a:rPr>
              <a:t>asked to monitor a visual scene </a:t>
            </a:r>
            <a:r>
              <a:rPr lang="en-US" sz="1600" b="1" dirty="0" smtClean="0">
                <a:solidFill>
                  <a:prstClr val="white"/>
                </a:solidFill>
                <a:latin typeface="Calisto MT" panose="02040603050505030304" pitchFamily="18" charset="0"/>
                <a:ea typeface="Cambria" panose="02040503050406030204" pitchFamily="18" charset="0"/>
              </a:rPr>
              <a:t>people </a:t>
            </a:r>
            <a:r>
              <a:rPr lang="en-US" sz="1600" b="1" dirty="0">
                <a:solidFill>
                  <a:prstClr val="white"/>
                </a:solidFill>
                <a:latin typeface="Calisto MT" panose="02040603050505030304" pitchFamily="18" charset="0"/>
                <a:ea typeface="Cambria" panose="02040503050406030204" pitchFamily="18" charset="0"/>
              </a:rPr>
              <a:t>tended to move from the top </a:t>
            </a:r>
            <a:r>
              <a:rPr lang="en-US" sz="1600" b="1" dirty="0" smtClean="0">
                <a:solidFill>
                  <a:prstClr val="white"/>
                </a:solidFill>
                <a:latin typeface="Calisto MT" panose="02040603050505030304" pitchFamily="18" charset="0"/>
                <a:ea typeface="Cambria" panose="02040503050406030204" pitchFamily="18" charset="0"/>
              </a:rPr>
              <a:t/>
            </a:r>
            <a:br>
              <a:rPr lang="en-US" sz="1600" b="1" dirty="0" smtClean="0">
                <a:solidFill>
                  <a:prstClr val="white"/>
                </a:solidFill>
                <a:latin typeface="Calisto MT" panose="02040603050505030304" pitchFamily="18" charset="0"/>
                <a:ea typeface="Cambria" panose="02040503050406030204" pitchFamily="18" charset="0"/>
              </a:rPr>
            </a:br>
            <a:r>
              <a:rPr lang="en-US" sz="1600" b="1" dirty="0" smtClean="0">
                <a:solidFill>
                  <a:prstClr val="white"/>
                </a:solidFill>
                <a:latin typeface="Calisto MT" panose="02040603050505030304" pitchFamily="18" charset="0"/>
                <a:ea typeface="Cambria" panose="02040503050406030204" pitchFamily="18" charset="0"/>
              </a:rPr>
              <a:t>In </a:t>
            </a:r>
            <a:r>
              <a:rPr lang="en-US" sz="1600" b="1" dirty="0">
                <a:solidFill>
                  <a:prstClr val="white"/>
                </a:solidFill>
                <a:latin typeface="Calisto MT" panose="02040603050505030304" pitchFamily="18" charset="0"/>
                <a:ea typeface="Cambria" panose="02040503050406030204" pitchFamily="18" charset="0"/>
              </a:rPr>
              <a:t>describing their own apartments, people mentally walked through them, mentioning each room in the order it would have been seen or entered</a:t>
            </a:r>
            <a:r>
              <a:rPr lang="en-US" sz="1600" b="1" dirty="0" smtClean="0">
                <a:solidFill>
                  <a:prstClr val="white"/>
                </a:solidFill>
                <a:latin typeface="Calisto MT" panose="02040603050505030304" pitchFamily="18" charset="0"/>
                <a:ea typeface="Cambria" panose="02040503050406030204" pitchFamily="18" charset="0"/>
              </a:rPr>
              <a:t>;</a:t>
            </a:r>
            <a:br>
              <a:rPr lang="en-US" sz="1600" b="1" dirty="0" smtClean="0">
                <a:solidFill>
                  <a:prstClr val="white"/>
                </a:solidFill>
                <a:latin typeface="Calisto MT" panose="02040603050505030304" pitchFamily="18" charset="0"/>
                <a:ea typeface="Cambria" panose="02040503050406030204" pitchFamily="18" charset="0"/>
              </a:rPr>
            </a:br>
            <a:r>
              <a:rPr lang="en-US" sz="1600" b="1" dirty="0" smtClean="0">
                <a:solidFill>
                  <a:prstClr val="white"/>
                </a:solidFill>
                <a:latin typeface="Calisto MT" panose="02040603050505030304" pitchFamily="18" charset="0"/>
                <a:ea typeface="Cambria" panose="02040503050406030204" pitchFamily="18" charset="0"/>
              </a:rPr>
              <a:t> </a:t>
            </a:r>
            <a:br>
              <a:rPr lang="en-US" sz="1600" b="1" dirty="0" smtClean="0">
                <a:solidFill>
                  <a:prstClr val="white"/>
                </a:solidFill>
                <a:latin typeface="Calisto MT" panose="02040603050505030304" pitchFamily="18" charset="0"/>
                <a:ea typeface="Cambria" panose="02040503050406030204" pitchFamily="18" charset="0"/>
              </a:rPr>
            </a:br>
            <a:r>
              <a:rPr lang="en-US" sz="1600" b="1" dirty="0" smtClean="0">
                <a:solidFill>
                  <a:prstClr val="white"/>
                </a:solidFill>
                <a:latin typeface="Calisto MT" panose="02040603050505030304" pitchFamily="18" charset="0"/>
                <a:ea typeface="Cambria" panose="02040503050406030204" pitchFamily="18" charset="0"/>
              </a:rPr>
              <a:t>* They </a:t>
            </a:r>
            <a:r>
              <a:rPr lang="en-US" sz="1600" b="1" dirty="0">
                <a:solidFill>
                  <a:prstClr val="white"/>
                </a:solidFill>
                <a:latin typeface="Calisto MT" panose="02040603050505030304" pitchFamily="18" charset="0"/>
                <a:ea typeface="Cambria" panose="02040503050406030204" pitchFamily="18" charset="0"/>
              </a:rPr>
              <a:t>placed </a:t>
            </a:r>
            <a:r>
              <a:rPr lang="en-US" sz="1600" b="1" dirty="0">
                <a:solidFill>
                  <a:schemeClr val="accent3">
                    <a:lumMod val="60000"/>
                    <a:lumOff val="40000"/>
                  </a:schemeClr>
                </a:solidFill>
                <a:latin typeface="Calisto MT" panose="02040603050505030304" pitchFamily="18" charset="0"/>
                <a:ea typeface="Cambria" panose="02040503050406030204" pitchFamily="18" charset="0"/>
              </a:rPr>
              <a:t>major rooms </a:t>
            </a:r>
            <a:r>
              <a:rPr lang="en-US" sz="1600" b="1" dirty="0">
                <a:solidFill>
                  <a:prstClr val="white"/>
                </a:solidFill>
                <a:latin typeface="Calisto MT" panose="02040603050505030304" pitchFamily="18" charset="0"/>
                <a:ea typeface="Cambria" panose="02040503050406030204" pitchFamily="18" charset="0"/>
              </a:rPr>
              <a:t>more often in expressions filling the subject slot of </a:t>
            </a:r>
            <a:r>
              <a:rPr lang="en-US" sz="1600" b="1" dirty="0">
                <a:solidFill>
                  <a:schemeClr val="accent3">
                    <a:lumMod val="60000"/>
                    <a:lumOff val="40000"/>
                  </a:schemeClr>
                </a:solidFill>
                <a:latin typeface="Calisto MT" panose="02040603050505030304" pitchFamily="18" charset="0"/>
                <a:ea typeface="Cambria" panose="02040503050406030204" pitchFamily="18" charset="0"/>
              </a:rPr>
              <a:t>sentences</a:t>
            </a:r>
            <a:r>
              <a:rPr lang="en-US" sz="1600" b="1" dirty="0">
                <a:solidFill>
                  <a:prstClr val="white"/>
                </a:solidFill>
                <a:latin typeface="Calisto MT" panose="02040603050505030304" pitchFamily="18" charset="0"/>
                <a:ea typeface="Cambria" panose="02040503050406030204" pitchFamily="18" charset="0"/>
              </a:rPr>
              <a:t>, </a:t>
            </a:r>
            <a:r>
              <a:rPr lang="en-US" sz="1600" b="1" dirty="0" smtClean="0">
                <a:solidFill>
                  <a:prstClr val="white"/>
                </a:solidFill>
                <a:latin typeface="Calisto MT" panose="02040603050505030304" pitchFamily="18" charset="0"/>
                <a:ea typeface="Cambria" panose="02040503050406030204" pitchFamily="18" charset="0"/>
              </a:rPr>
              <a:t/>
            </a:r>
            <a:br>
              <a:rPr lang="en-US" sz="1600" b="1" dirty="0" smtClean="0">
                <a:solidFill>
                  <a:prstClr val="white"/>
                </a:solidFill>
                <a:latin typeface="Calisto MT" panose="02040603050505030304" pitchFamily="18" charset="0"/>
                <a:ea typeface="Cambria" panose="02040503050406030204" pitchFamily="18" charset="0"/>
              </a:rPr>
            </a:br>
            <a:r>
              <a:rPr lang="en-US" sz="1600" b="1" dirty="0" smtClean="0">
                <a:solidFill>
                  <a:prstClr val="white"/>
                </a:solidFill>
                <a:latin typeface="Calisto MT" panose="02040603050505030304" pitchFamily="18" charset="0"/>
                <a:ea typeface="Cambria" panose="02040503050406030204" pitchFamily="18" charset="0"/>
              </a:rPr>
              <a:t>* </a:t>
            </a:r>
            <a:r>
              <a:rPr lang="en-US" sz="1600" b="1" dirty="0" smtClean="0">
                <a:solidFill>
                  <a:srgbClr val="FFFF00"/>
                </a:solidFill>
                <a:latin typeface="Calisto MT" panose="02040603050505030304" pitchFamily="18" charset="0"/>
                <a:ea typeface="Cambria" panose="02040503050406030204" pitchFamily="18" charset="0"/>
              </a:rPr>
              <a:t>minor </a:t>
            </a:r>
            <a:r>
              <a:rPr lang="en-US" sz="1600" b="1" dirty="0">
                <a:solidFill>
                  <a:srgbClr val="FFFF00"/>
                </a:solidFill>
                <a:latin typeface="Calisto MT" panose="02040603050505030304" pitchFamily="18" charset="0"/>
                <a:ea typeface="Cambria" panose="02040503050406030204" pitchFamily="18" charset="0"/>
              </a:rPr>
              <a:t>rooms </a:t>
            </a:r>
            <a:r>
              <a:rPr lang="en-US" sz="1600" b="1" dirty="0">
                <a:solidFill>
                  <a:prstClr val="white"/>
                </a:solidFill>
                <a:latin typeface="Calisto MT" panose="02040603050505030304" pitchFamily="18" charset="0"/>
                <a:ea typeface="Cambria" panose="02040503050406030204" pitchFamily="18" charset="0"/>
              </a:rPr>
              <a:t>were more often expressed in </a:t>
            </a:r>
            <a:r>
              <a:rPr lang="en-US" sz="1600" b="1" dirty="0" smtClean="0">
                <a:solidFill>
                  <a:srgbClr val="FFFF00"/>
                </a:solidFill>
                <a:latin typeface="Calisto MT" panose="02040603050505030304" pitchFamily="18" charset="0"/>
                <a:ea typeface="Cambria" panose="02040503050406030204" pitchFamily="18" charset="0"/>
              </a:rPr>
              <a:t>predicates</a:t>
            </a:r>
            <a:r>
              <a:rPr lang="en-US" sz="1600" b="1" dirty="0" smtClean="0">
                <a:solidFill>
                  <a:prstClr val="white"/>
                </a:solidFill>
                <a:latin typeface="Calisto MT" panose="02040603050505030304" pitchFamily="18" charset="0"/>
                <a:ea typeface="Cambria" panose="02040503050406030204" pitchFamily="18" charset="0"/>
              </a:rPr>
              <a:t>. </a:t>
            </a:r>
            <a:r>
              <a:rPr lang="en-US" sz="1600" b="1" dirty="0" smtClean="0">
                <a:solidFill>
                  <a:prstClr val="white"/>
                </a:solidFill>
                <a:latin typeface="Calisto MT" panose="02040603050505030304" pitchFamily="18" charset="0"/>
                <a:ea typeface="Cambria" panose="02040503050406030204" pitchFamily="18" charset="0"/>
              </a:rPr>
              <a:t/>
            </a:r>
            <a:br>
              <a:rPr lang="en-US" sz="1600" b="1" dirty="0" smtClean="0">
                <a:solidFill>
                  <a:prstClr val="white"/>
                </a:solidFill>
                <a:latin typeface="Calisto MT" panose="02040603050505030304" pitchFamily="18" charset="0"/>
                <a:ea typeface="Cambria" panose="02040503050406030204" pitchFamily="18" charset="0"/>
              </a:rPr>
            </a:br>
            <a:r>
              <a:rPr lang="en-US" sz="1600" b="1" dirty="0" smtClean="0">
                <a:solidFill>
                  <a:prstClr val="white"/>
                </a:solidFill>
                <a:latin typeface="Calisto MT" panose="02040603050505030304" pitchFamily="18" charset="0"/>
                <a:ea typeface="Cambria" panose="02040503050406030204" pitchFamily="18" charset="0"/>
              </a:rPr>
              <a:t>* </a:t>
            </a:r>
            <a:r>
              <a:rPr lang="en-US" sz="1600" b="1" dirty="0" smtClean="0">
                <a:solidFill>
                  <a:srgbClr val="F90FAB"/>
                </a:solidFill>
                <a:latin typeface="Calisto MT" panose="02040603050505030304" pitchFamily="18" charset="0"/>
                <a:ea typeface="Cambria" panose="02040503050406030204" pitchFamily="18" charset="0"/>
              </a:rPr>
              <a:t>Mobile </a:t>
            </a:r>
            <a:r>
              <a:rPr lang="en-US" sz="1600" b="1" dirty="0">
                <a:solidFill>
                  <a:srgbClr val="F90FAB"/>
                </a:solidFill>
                <a:latin typeface="Calisto MT" panose="02040603050505030304" pitchFamily="18" charset="0"/>
                <a:ea typeface="Cambria" panose="02040503050406030204" pitchFamily="18" charset="0"/>
              </a:rPr>
              <a:t>objects </a:t>
            </a:r>
            <a:r>
              <a:rPr lang="en-US" sz="1600" b="1" dirty="0">
                <a:solidFill>
                  <a:prstClr val="white"/>
                </a:solidFill>
                <a:latin typeface="Calisto MT" panose="02040603050505030304" pitchFamily="18" charset="0"/>
                <a:ea typeface="Cambria" panose="02040503050406030204" pitchFamily="18" charset="0"/>
              </a:rPr>
              <a:t>tended to be mentioned via </a:t>
            </a:r>
            <a:r>
              <a:rPr lang="en-US" sz="1600" b="1" dirty="0">
                <a:solidFill>
                  <a:srgbClr val="F90FAB"/>
                </a:solidFill>
                <a:latin typeface="Calisto MT" panose="02040603050505030304" pitchFamily="18" charset="0"/>
                <a:ea typeface="Cambria" panose="02040503050406030204" pitchFamily="18" charset="0"/>
              </a:rPr>
              <a:t>grammatical</a:t>
            </a:r>
            <a:r>
              <a:rPr lang="en-US" sz="1600" b="1" dirty="0">
                <a:solidFill>
                  <a:prstClr val="white"/>
                </a:solidFill>
                <a:latin typeface="Calisto MT" panose="02040603050505030304" pitchFamily="18" charset="0"/>
                <a:ea typeface="Cambria" panose="02040503050406030204" pitchFamily="18" charset="0"/>
              </a:rPr>
              <a:t> </a:t>
            </a:r>
            <a:r>
              <a:rPr lang="en-US" sz="1600" b="1" dirty="0" smtClean="0">
                <a:solidFill>
                  <a:prstClr val="white"/>
                </a:solidFill>
                <a:latin typeface="Calisto MT" panose="02040603050505030304" pitchFamily="18" charset="0"/>
                <a:ea typeface="Cambria" panose="02040503050406030204" pitchFamily="18" charset="0"/>
              </a:rPr>
              <a:t>subjects. </a:t>
            </a:r>
            <a:r>
              <a:rPr lang="en-US" sz="1600" b="1" dirty="0" smtClean="0">
                <a:solidFill>
                  <a:prstClr val="white"/>
                </a:solidFill>
                <a:latin typeface="Calisto MT" panose="02040603050505030304" pitchFamily="18" charset="0"/>
                <a:ea typeface="Cambria" panose="02040503050406030204" pitchFamily="18" charset="0"/>
              </a:rPr>
              <a:t/>
            </a:r>
            <a:br>
              <a:rPr lang="en-US" sz="1600" b="1" dirty="0" smtClean="0">
                <a:solidFill>
                  <a:prstClr val="white"/>
                </a:solidFill>
                <a:latin typeface="Calisto MT" panose="02040603050505030304" pitchFamily="18" charset="0"/>
                <a:ea typeface="Cambria" panose="02040503050406030204" pitchFamily="18" charset="0"/>
              </a:rPr>
            </a:br>
            <a:r>
              <a:rPr lang="en-US" sz="1600" b="1" dirty="0">
                <a:solidFill>
                  <a:prstClr val="white"/>
                </a:solidFill>
                <a:latin typeface="Calisto MT" panose="02040603050505030304" pitchFamily="18" charset="0"/>
                <a:ea typeface="Cambria" panose="02040503050406030204" pitchFamily="18" charset="0"/>
              </a:rPr>
              <a:t/>
            </a:r>
            <a:br>
              <a:rPr lang="en-US" sz="1600" b="1" dirty="0">
                <a:solidFill>
                  <a:prstClr val="white"/>
                </a:solidFill>
                <a:latin typeface="Calisto MT" panose="02040603050505030304" pitchFamily="18" charset="0"/>
                <a:ea typeface="Cambria" panose="02040503050406030204" pitchFamily="18" charset="0"/>
              </a:rPr>
            </a:br>
            <a:r>
              <a:rPr lang="en-US" sz="1600" b="1" dirty="0">
                <a:solidFill>
                  <a:prstClr val="white"/>
                </a:solidFill>
                <a:latin typeface="Calisto MT" panose="02040603050505030304" pitchFamily="18" charset="0"/>
                <a:ea typeface="Cambria" panose="02040503050406030204" pitchFamily="18" charset="0"/>
              </a:rPr>
              <a:t>*  </a:t>
            </a:r>
            <a:r>
              <a:rPr lang="en-US" sz="1600" b="1" u="sng" dirty="0">
                <a:solidFill>
                  <a:srgbClr val="FF6600"/>
                </a:solidFill>
                <a:latin typeface="Calisto MT" panose="02040603050505030304" pitchFamily="18" charset="0"/>
                <a:ea typeface="Cambria" panose="02040503050406030204" pitchFamily="18" charset="0"/>
              </a:rPr>
              <a:t>All these tendencies are only </a:t>
            </a:r>
            <a:r>
              <a:rPr lang="en-US" sz="1600" b="1" u="sng" dirty="0" smtClean="0">
                <a:solidFill>
                  <a:srgbClr val="FF6600"/>
                </a:solidFill>
                <a:latin typeface="Calisto MT" panose="02040603050505030304" pitchFamily="18" charset="0"/>
                <a:ea typeface="Cambria" panose="02040503050406030204" pitchFamily="18" charset="0"/>
              </a:rPr>
              <a:t>preferences, and can </a:t>
            </a:r>
            <a:r>
              <a:rPr lang="en-US" sz="1600" b="1" u="sng" dirty="0">
                <a:solidFill>
                  <a:srgbClr val="FF6600"/>
                </a:solidFill>
                <a:latin typeface="Calisto MT" panose="02040603050505030304" pitchFamily="18" charset="0"/>
                <a:ea typeface="Cambria" panose="02040503050406030204" pitchFamily="18" charset="0"/>
              </a:rPr>
              <a:t>be modified in appropriate </a:t>
            </a:r>
            <a:r>
              <a:rPr lang="en-US" sz="1600" b="1" u="sng" dirty="0" smtClean="0">
                <a:solidFill>
                  <a:srgbClr val="FF6600"/>
                </a:solidFill>
                <a:latin typeface="Calisto MT" panose="02040603050505030304" pitchFamily="18" charset="0"/>
                <a:ea typeface="Cambria" panose="02040503050406030204" pitchFamily="18" charset="0"/>
              </a:rPr>
              <a:t>contexts.</a:t>
            </a:r>
            <a:br>
              <a:rPr lang="en-US" sz="1600" b="1" u="sng" dirty="0" smtClean="0">
                <a:solidFill>
                  <a:srgbClr val="FF6600"/>
                </a:solidFill>
                <a:latin typeface="Calisto MT" panose="02040603050505030304" pitchFamily="18" charset="0"/>
                <a:ea typeface="Cambria" panose="02040503050406030204" pitchFamily="18" charset="0"/>
              </a:rPr>
            </a:br>
            <a:r>
              <a:rPr lang="en-US" sz="1600" b="1" u="sng" dirty="0">
                <a:solidFill>
                  <a:srgbClr val="FF6600"/>
                </a:solidFill>
                <a:latin typeface="Calisto MT" panose="02040603050505030304" pitchFamily="18" charset="0"/>
                <a:ea typeface="Cambria" panose="02040503050406030204" pitchFamily="18" charset="0"/>
              </a:rPr>
              <a:t/>
            </a:r>
            <a:br>
              <a:rPr lang="en-US" sz="1600" b="1" u="sng" dirty="0">
                <a:solidFill>
                  <a:srgbClr val="FF6600"/>
                </a:solidFill>
                <a:latin typeface="Calisto MT" panose="02040603050505030304" pitchFamily="18" charset="0"/>
                <a:ea typeface="Cambria" panose="02040503050406030204" pitchFamily="18" charset="0"/>
              </a:rPr>
            </a:br>
            <a:r>
              <a:rPr lang="en-US" sz="1600" b="1" dirty="0" smtClean="0">
                <a:solidFill>
                  <a:srgbClr val="FFFF00"/>
                </a:solidFill>
                <a:latin typeface="Calisto MT" panose="02040603050505030304" pitchFamily="18" charset="0"/>
                <a:ea typeface="Cambria" panose="02040503050406030204" pitchFamily="18" charset="0"/>
              </a:rPr>
              <a:t>Second source </a:t>
            </a:r>
            <a:r>
              <a:rPr lang="en-US" sz="1600" b="1" dirty="0">
                <a:solidFill>
                  <a:srgbClr val="FFFF00"/>
                </a:solidFill>
                <a:latin typeface="Calisto MT" panose="02040603050505030304" pitchFamily="18" charset="0"/>
                <a:ea typeface="Cambria" panose="02040503050406030204" pitchFamily="18" charset="0"/>
              </a:rPr>
              <a:t>of expectations:</a:t>
            </a:r>
            <a:br>
              <a:rPr lang="en-US" sz="1600" b="1" dirty="0">
                <a:solidFill>
                  <a:srgbClr val="FFFF00"/>
                </a:solidFill>
                <a:latin typeface="Calisto MT" panose="02040603050505030304" pitchFamily="18" charset="0"/>
                <a:ea typeface="Cambria" panose="02040503050406030204" pitchFamily="18" charset="0"/>
              </a:rPr>
            </a:br>
            <a:r>
              <a:rPr lang="en-US" sz="1600" b="1" dirty="0">
                <a:solidFill>
                  <a:srgbClr val="FFFF00"/>
                </a:solidFill>
                <a:latin typeface="Calisto MT" panose="02040603050505030304" pitchFamily="18" charset="0"/>
                <a:ea typeface="Cambria" panose="02040503050406030204" pitchFamily="18" charset="0"/>
              </a:rPr>
              <a:t> </a:t>
            </a:r>
            <a:r>
              <a:rPr lang="en-US" sz="1600" b="1" dirty="0" smtClean="0">
                <a:solidFill>
                  <a:schemeClr val="bg1"/>
                </a:solidFill>
                <a:latin typeface="Calisto MT" panose="02040603050505030304" pitchFamily="18" charset="0"/>
                <a:ea typeface="Cambria" panose="02040503050406030204" pitchFamily="18" charset="0"/>
              </a:rPr>
              <a:t>Is </a:t>
            </a:r>
            <a:r>
              <a:rPr lang="en-US" sz="1600" b="1" dirty="0">
                <a:solidFill>
                  <a:schemeClr val="bg1"/>
                </a:solidFill>
                <a:latin typeface="Calisto MT" panose="02040603050505030304" pitchFamily="18" charset="0"/>
                <a:ea typeface="Cambria" panose="02040503050406030204" pitchFamily="18" charset="0"/>
              </a:rPr>
              <a:t>the organization of the language </a:t>
            </a:r>
            <a:r>
              <a:rPr lang="en-US" sz="1600" b="1" dirty="0" smtClean="0">
                <a:solidFill>
                  <a:schemeClr val="bg1"/>
                </a:solidFill>
                <a:latin typeface="Calisto MT" panose="02040603050505030304" pitchFamily="18" charset="0"/>
                <a:ea typeface="Cambria" panose="02040503050406030204" pitchFamily="18" charset="0"/>
              </a:rPr>
              <a:t>in </a:t>
            </a:r>
            <a:r>
              <a:rPr lang="en-US" sz="1600" b="1" dirty="0">
                <a:solidFill>
                  <a:schemeClr val="bg1"/>
                </a:solidFill>
                <a:latin typeface="Calisto MT" panose="02040603050505030304" pitchFamily="18" charset="0"/>
                <a:ea typeface="Cambria" panose="02040503050406030204" pitchFamily="18" charset="0"/>
              </a:rPr>
              <a:t>a text. </a:t>
            </a:r>
            <a:r>
              <a:rPr lang="en-US" sz="1600" b="1" dirty="0" smtClean="0">
                <a:solidFill>
                  <a:schemeClr val="bg1"/>
                </a:solidFill>
                <a:latin typeface="Calisto MT" panose="02040603050505030304" pitchFamily="18" charset="0"/>
                <a:ea typeface="Cambria" panose="02040503050406030204" pitchFamily="18" charset="0"/>
              </a:rPr>
              <a:t/>
            </a:r>
            <a:br>
              <a:rPr lang="en-US" sz="1600" b="1" dirty="0" smtClean="0">
                <a:solidFill>
                  <a:schemeClr val="bg1"/>
                </a:solidFill>
                <a:latin typeface="Calisto MT" panose="02040603050505030304" pitchFamily="18" charset="0"/>
                <a:ea typeface="Cambria" panose="02040503050406030204" pitchFamily="18" charset="0"/>
              </a:rPr>
            </a:br>
            <a:r>
              <a:rPr lang="en-US" sz="1600" b="1" dirty="0" smtClean="0">
                <a:solidFill>
                  <a:schemeClr val="bg1"/>
                </a:solidFill>
                <a:latin typeface="Calisto MT" panose="02040603050505030304" pitchFamily="18" charset="0"/>
                <a:ea typeface="Cambria" panose="02040503050406030204" pitchFamily="18" charset="0"/>
              </a:rPr>
              <a:t>Ex:</a:t>
            </a:r>
            <a:br>
              <a:rPr lang="en-US" sz="1600" b="1" dirty="0" smtClean="0">
                <a:solidFill>
                  <a:schemeClr val="bg1"/>
                </a:solidFill>
                <a:latin typeface="Calisto MT" panose="02040603050505030304" pitchFamily="18" charset="0"/>
                <a:ea typeface="Cambria" panose="02040503050406030204" pitchFamily="18" charset="0"/>
              </a:rPr>
            </a:br>
            <a:r>
              <a:rPr lang="en-US" sz="1600" b="1" dirty="0" smtClean="0">
                <a:solidFill>
                  <a:schemeClr val="bg1"/>
                </a:solidFill>
                <a:latin typeface="Calisto MT" panose="02040603050505030304" pitchFamily="18" charset="0"/>
                <a:ea typeface="Cambria" panose="02040503050406030204" pitchFamily="18" charset="0"/>
              </a:rPr>
              <a:t>combining </a:t>
            </a:r>
            <a:r>
              <a:rPr lang="en-US" sz="1600" b="1" dirty="0">
                <a:solidFill>
                  <a:schemeClr val="bg1"/>
                </a:solidFill>
                <a:latin typeface="Calisto MT" panose="02040603050505030304" pitchFamily="18" charset="0"/>
                <a:ea typeface="Cambria" panose="02040503050406030204" pitchFamily="18" charset="0"/>
              </a:rPr>
              <a:t>forms are </a:t>
            </a:r>
            <a:r>
              <a:rPr lang="en-US" sz="1600" b="1" u="sng" dirty="0" smtClean="0">
                <a:solidFill>
                  <a:schemeClr val="accent3">
                    <a:lumMod val="40000"/>
                    <a:lumOff val="60000"/>
                  </a:schemeClr>
                </a:solidFill>
                <a:latin typeface="Calisto MT" panose="02040603050505030304" pitchFamily="18" charset="0"/>
                <a:ea typeface="Cambria" panose="02040503050406030204" pitchFamily="18" charset="0"/>
              </a:rPr>
              <a:t>arbitrary</a:t>
            </a:r>
            <a:r>
              <a:rPr lang="en-US" sz="1600" b="1" u="sng" dirty="0">
                <a:solidFill>
                  <a:schemeClr val="accent3">
                    <a:lumMod val="40000"/>
                    <a:lumOff val="60000"/>
                  </a:schemeClr>
                </a:solidFill>
                <a:latin typeface="Calisto MT" panose="02040603050505030304" pitchFamily="18" charset="0"/>
                <a:ea typeface="Cambria" panose="02040503050406030204" pitchFamily="18" charset="0"/>
              </a:rPr>
              <a:t/>
            </a:r>
            <a:br>
              <a:rPr lang="en-US" sz="1600" b="1" u="sng" dirty="0">
                <a:solidFill>
                  <a:schemeClr val="accent3">
                    <a:lumMod val="40000"/>
                    <a:lumOff val="60000"/>
                  </a:schemeClr>
                </a:solidFill>
                <a:latin typeface="Calisto MT" panose="02040603050505030304" pitchFamily="18" charset="0"/>
                <a:ea typeface="Cambria" panose="02040503050406030204" pitchFamily="18" charset="0"/>
              </a:rPr>
            </a:br>
            <a:r>
              <a:rPr lang="en-US" sz="1600" b="1" dirty="0">
                <a:solidFill>
                  <a:schemeClr val="bg2"/>
                </a:solidFill>
                <a:latin typeface="Calisto MT" panose="02040603050505030304" pitchFamily="18" charset="0"/>
                <a:ea typeface="Cambria" panose="02040503050406030204" pitchFamily="18" charset="0"/>
              </a:rPr>
              <a:t>some speakers </a:t>
            </a:r>
            <a:r>
              <a:rPr lang="en-US" sz="1600" b="1" dirty="0" smtClean="0">
                <a:solidFill>
                  <a:schemeClr val="bg2"/>
                </a:solidFill>
                <a:latin typeface="Calisto MT" panose="02040603050505030304" pitchFamily="18" charset="0"/>
                <a:ea typeface="Cambria" panose="02040503050406030204" pitchFamily="18" charset="0"/>
              </a:rPr>
              <a:t>consider </a:t>
            </a:r>
            <a:r>
              <a:rPr lang="en-US" sz="1600" b="1" dirty="0">
                <a:solidFill>
                  <a:schemeClr val="bg2"/>
                </a:solidFill>
                <a:latin typeface="Calisto MT" panose="02040603050505030304" pitchFamily="18" charset="0"/>
                <a:ea typeface="Cambria" panose="02040503050406030204" pitchFamily="18" charset="0"/>
              </a:rPr>
              <a:t>certain sound clusters unpronounceable because their language lacks them. </a:t>
            </a:r>
            <a:r>
              <a:rPr lang="en-US" sz="1600" b="1" dirty="0" smtClean="0">
                <a:solidFill>
                  <a:schemeClr val="bg2"/>
                </a:solidFill>
                <a:latin typeface="Calisto MT" panose="02040603050505030304" pitchFamily="18" charset="0"/>
                <a:ea typeface="Cambria" panose="02040503050406030204" pitchFamily="18" charset="0"/>
              </a:rPr>
              <a:t/>
            </a:r>
            <a:br>
              <a:rPr lang="en-US" sz="1600" b="1" dirty="0" smtClean="0">
                <a:solidFill>
                  <a:schemeClr val="bg2"/>
                </a:solidFill>
                <a:latin typeface="Calisto MT" panose="02040603050505030304" pitchFamily="18" charset="0"/>
                <a:ea typeface="Cambria" panose="02040503050406030204" pitchFamily="18" charset="0"/>
              </a:rPr>
            </a:br>
            <a:r>
              <a:rPr lang="en-US" sz="1600" b="1" dirty="0" smtClean="0">
                <a:solidFill>
                  <a:schemeClr val="bg2"/>
                </a:solidFill>
                <a:latin typeface="Calisto MT" panose="02040603050505030304" pitchFamily="18" charset="0"/>
                <a:ea typeface="Cambria" panose="02040503050406030204" pitchFamily="18" charset="0"/>
              </a:rPr>
              <a:t>Speakers </a:t>
            </a:r>
            <a:r>
              <a:rPr lang="en-US" sz="1600" b="1" dirty="0">
                <a:solidFill>
                  <a:schemeClr val="bg2"/>
                </a:solidFill>
                <a:latin typeface="Calisto MT" panose="02040603050505030304" pitchFamily="18" charset="0"/>
                <a:ea typeface="Cambria" panose="02040503050406030204" pitchFamily="18" charset="0"/>
              </a:rPr>
              <a:t>of English, for example, would not try to pronounce clusters like ‘</a:t>
            </a:r>
            <a:r>
              <a:rPr lang="en-US" sz="1600" b="1" dirty="0">
                <a:solidFill>
                  <a:srgbClr val="FFC000"/>
                </a:solidFill>
                <a:latin typeface="Calisto MT" panose="02040603050505030304" pitchFamily="18" charset="0"/>
                <a:ea typeface="Cambria" panose="02040503050406030204" pitchFamily="18" charset="0"/>
              </a:rPr>
              <a:t>Ltd’, ‘</a:t>
            </a:r>
            <a:r>
              <a:rPr lang="en-US" sz="1600" b="1" dirty="0" err="1">
                <a:solidFill>
                  <a:srgbClr val="FFC000"/>
                </a:solidFill>
                <a:latin typeface="Calisto MT" panose="02040603050505030304" pitchFamily="18" charset="0"/>
                <a:ea typeface="Cambria" panose="02040503050406030204" pitchFamily="18" charset="0"/>
              </a:rPr>
              <a:t>bbl</a:t>
            </a:r>
            <a:r>
              <a:rPr lang="en-US" sz="1600" b="1" dirty="0">
                <a:solidFill>
                  <a:srgbClr val="FFC000"/>
                </a:solidFill>
                <a:latin typeface="Calisto MT" panose="02040603050505030304" pitchFamily="18" charset="0"/>
                <a:ea typeface="Cambria" panose="02040503050406030204" pitchFamily="18" charset="0"/>
              </a:rPr>
              <a:t>’, ‘FBI</a:t>
            </a:r>
            <a:r>
              <a:rPr lang="en-US" sz="1600" b="1" dirty="0">
                <a:solidFill>
                  <a:schemeClr val="bg2"/>
                </a:solidFill>
                <a:latin typeface="Calisto MT" panose="02040603050505030304" pitchFamily="18" charset="0"/>
                <a:ea typeface="Cambria" panose="02040503050406030204" pitchFamily="18" charset="0"/>
              </a:rPr>
              <a:t>’, </a:t>
            </a:r>
            <a:r>
              <a:rPr lang="en-US" sz="1600" b="1" dirty="0">
                <a:solidFill>
                  <a:srgbClr val="FFC000"/>
                </a:solidFill>
                <a:latin typeface="Calisto MT" panose="02040603050505030304" pitchFamily="18" charset="0"/>
                <a:ea typeface="Cambria" panose="02040503050406030204" pitchFamily="18" charset="0"/>
              </a:rPr>
              <a:t>or ‘</a:t>
            </a:r>
            <a:r>
              <a:rPr lang="en-US" sz="1600" b="1" dirty="0" err="1">
                <a:solidFill>
                  <a:srgbClr val="FFC000"/>
                </a:solidFill>
                <a:latin typeface="Calisto MT" panose="02040603050505030304" pitchFamily="18" charset="0"/>
                <a:ea typeface="Cambria" panose="02040503050406030204" pitchFamily="18" charset="0"/>
              </a:rPr>
              <a:t>lb</a:t>
            </a:r>
            <a:r>
              <a:rPr lang="en-US" sz="1600" b="1" dirty="0">
                <a:solidFill>
                  <a:schemeClr val="bg2"/>
                </a:solidFill>
                <a:latin typeface="Calisto MT" panose="02040603050505030304" pitchFamily="18" charset="0"/>
                <a:ea typeface="Cambria" panose="02040503050406030204" pitchFamily="18" charset="0"/>
              </a:rPr>
              <a:t>’ as written, but would at once recognize them as abbreviations of longer forms </a:t>
            </a:r>
            <a:r>
              <a:rPr lang="en-US" sz="1600" b="1" u="sng" dirty="0" smtClean="0">
                <a:solidFill>
                  <a:srgbClr val="FF6600"/>
                </a:solidFill>
                <a:latin typeface="Calisto MT" panose="02040603050505030304" pitchFamily="18" charset="0"/>
                <a:ea typeface="Cambria" panose="02040503050406030204" pitchFamily="18" charset="0"/>
              </a:rPr>
              <a:t/>
            </a:r>
            <a:br>
              <a:rPr lang="en-US" sz="1600" b="1" u="sng" dirty="0" smtClean="0">
                <a:solidFill>
                  <a:srgbClr val="FF6600"/>
                </a:solidFill>
                <a:latin typeface="Calisto MT" panose="02040603050505030304" pitchFamily="18" charset="0"/>
                <a:ea typeface="Cambria" panose="02040503050406030204" pitchFamily="18" charset="0"/>
              </a:rPr>
            </a:br>
            <a:r>
              <a:rPr lang="en-US" sz="1600" b="1" dirty="0" smtClean="0">
                <a:solidFill>
                  <a:schemeClr val="accent5">
                    <a:lumMod val="40000"/>
                    <a:lumOff val="60000"/>
                  </a:schemeClr>
                </a:solidFill>
                <a:latin typeface="Calisto MT" panose="02040603050505030304" pitchFamily="18" charset="0"/>
                <a:ea typeface="Cambria" panose="02040503050406030204" pitchFamily="18" charset="0"/>
              </a:rPr>
              <a:t/>
            </a:r>
            <a:br>
              <a:rPr lang="en-US" sz="1600" b="1" dirty="0" smtClean="0">
                <a:solidFill>
                  <a:schemeClr val="accent5">
                    <a:lumMod val="40000"/>
                    <a:lumOff val="60000"/>
                  </a:schemeClr>
                </a:solidFill>
                <a:latin typeface="Calisto MT" panose="02040603050505030304" pitchFamily="18" charset="0"/>
                <a:ea typeface="Cambria" panose="02040503050406030204" pitchFamily="18" charset="0"/>
              </a:rPr>
            </a:br>
            <a:endParaRPr lang="en-US" sz="1600" b="1" dirty="0">
              <a:solidFill>
                <a:schemeClr val="accent5">
                  <a:lumMod val="40000"/>
                  <a:lumOff val="60000"/>
                </a:schemeClr>
              </a:solidFill>
              <a:latin typeface="Calisto MT" panose="02040603050505030304" pitchFamily="18" charset="0"/>
            </a:endParaRPr>
          </a:p>
        </p:txBody>
      </p:sp>
    </p:spTree>
    <p:extLst>
      <p:ext uri="{BB962C8B-B14F-4D97-AF65-F5344CB8AC3E}">
        <p14:creationId xmlns:p14="http://schemas.microsoft.com/office/powerpoint/2010/main" val="368566063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F44965766">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Inspirational Quotes_SL- v4" id="{E4123127-5ACC-4125-9A25-5ED0AA0DB90A}" vid="{39490915-7718-41B5-9B6D-B1F422A909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EC874B1-538B-48E0-BA9B-E279870EC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C68837-E9B7-43EE-9CFC-0A757A811079}">
  <ds:schemaRefs>
    <ds:schemaRef ds:uri="http://schemas.microsoft.com/sharepoint/v3/contenttype/forms"/>
  </ds:schemaRefs>
</ds:datastoreItem>
</file>

<file path=customXml/itemProps3.xml><?xml version="1.0" encoding="utf-8"?>
<ds:datastoreItem xmlns:ds="http://schemas.openxmlformats.org/officeDocument/2006/customXml" ds:itemID="{8C2FBB4B-3FE0-412B-9FCE-52E8043DCDF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TF44965766</Template>
  <TotalTime>0</TotalTime>
  <Words>116</Words>
  <Application>Microsoft Office PowerPoint</Application>
  <PresentationFormat>Custom</PresentationFormat>
  <Paragraphs>25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TF44965766</vt:lpstr>
      <vt:lpstr>Informativity </vt:lpstr>
      <vt:lpstr>Informativity:  Informativity concerns the extent to which the contents of a text are already known or expected as compared to unknown or unexpected. No matter how expected or predictable content may be, a text will always be informative at least to a certain degree due to unforeseen variability.  The processing of highly informative text demands greater cognitive ability but at the same time is more interesting.  The level of informativity should not exceed a point such that the text becomes too complicated and communication is endangered. Conversely, the level of informativity should also not be so low that it results in boredom and the rejection of the text.</vt:lpstr>
      <vt:lpstr>  Informativity  is“ the extent to which a presentation is new to the receiver.” the emphasis on content arises from the dominant role of coherence in textuality” while the other language systems like phonemes and syntax seem to be auxiliary and less often in the direct attention. </vt:lpstr>
      <vt:lpstr>  The greater the number of possible alternatives at a given point, the higher will be the information value when one of them is chosen.  They  make a        -----------         decision , an outfit , a difference , speech, coffee  We must  replace the notion of statistical probability with that of contextual probability. It is not how often things occur together in a frequency, but what classes of occurrences are more or less likely under the influence of systematic group of current factors   The question of how the various language systems interact to determine these probabilities has not been well explored ?   For one thing, the strength of probability might well be unequal in the several systems a sequence might be composed of  1-  syntactically probable elements     ---------    low informativity  2- but conceptually improbable ones) ---------   high informativity  </vt:lpstr>
      <vt:lpstr> Ex: [116] Him who disobeys, me disobeys. -----------is ordinary in its coherence, but non-ordinary in its cohesion,   as opposed to an everyday rearrangement like this:   [116a] Whoever disobeys him is disobeying me  * Ordinariness supports easy processing, while non-ordinariness renders processing an interesting challenge   Three orders of informativity: (a) Upper degree (b) Lower degree (c) Apparently outside the set altogether.  </vt:lpstr>
      <vt:lpstr>     The first-order is the lower degree which refers to predictable information and obvious fact which receive slight attention from the receiver .  EX(articles , prepositions and conjunctions) function words  We usually use content words to expand the role of function words in cases like: ‘if’ as ‘possibility’ and ‘in’ and ‘out’ as ‘entry’ and ‘exit’, respectively.   -  They express grammatical relations with lexical words (content words)  The second –order occurrence : refers to probable and frequent information “common facts”   It is the normal standard of textual communication EX: common facts when talking to a friend different than another friend  The third order occurrence : refers to less probable information which are infrequent occurrence which demand a lot of attention and are interesting. EX: Poems </vt:lpstr>
      <vt:lpstr>PowerPoint Presentation</vt:lpstr>
      <vt:lpstr>  There must be a process which prevents text users from accepting highly bizarre alternative readings of a single text.  Ex: Time flies like an arrow.  Has alternative readings beyond  1- The obvious statement that time flies swiftly,  2- Someone is being ordered to measure the speed of flies in an arrow-like manner 3-A particular, oddly-named species of flies is fond of arrows  * Some “facts” are so firmly entrenched in our manner of thinking that they act as defaults for any textual world that something cannot be both true and false, or existent and non-existent, at the same   First source of expectation: Whatever knowledge is acquired is continually used as a bridge to build further knowledge.  ex, the use of frames, schemas, plans, and scripts for matching, integrating.</vt:lpstr>
      <vt:lpstr>There is normal ordering for talking about the world (real or imaginary).  Ex: If asked to monitor a visual scene people tended to move from the top  In describing their own apartments, people mentally walked through them, mentioning each room in the order it would have been seen or entered;   * They placed major rooms more often in expressions filling the subject slot of sentences,  * minor rooms were more often expressed in predicates.  * Mobile objects tended to be mentioned via grammatical subjects.   *  All these tendencies are only preferences, and can be modified in appropriate contexts.  Second source of expectations:  Is the organization of the language in a text.  Ex: combining forms are arbitrary some speakers consider certain sound clusters unpronounceable because their language lacks them.  Speakers of English, for example, would not try to pronounce clusters like ‘Ltd’, ‘bbl’, ‘FBI’, or ‘lb’ as written, but would at once recognize them as abbreviations of longer forms   </vt:lpstr>
      <vt:lpstr> Third source of expectations: The techniques for arranging sequences according to the informativity of elements.  highly informative elements tend to appear toward the end of a clause and to receive a high informativity. In contrast, elements of low informativity tend to appear toward the beginning of clauses and receive a low key.   or to be compacted via pro-forms or omitted via ellipsis. These techniques provide a balance and keep informativity high.   It might be concluded that  - The first source of expectations about the “real world” and its “facts” would be independent of language. - The second source (formal conventions).  - The third (informativity signalling) would vary from one language to another.    The fourth source of expectations : Is text type, text types are global frameworks controlling the range of options likely to be utilized.  * Such rare patterns of sound or syntax are acceptable in poetic texts, where conventions of expression are modified and downgrading are frequently used.</vt:lpstr>
      <vt:lpstr>  The fifth and final source of expectations:  Is the immediate context where the text occurs and is utilized, receivers can expect some sorts of occurrences to be more dominant and frequent than others. </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2019-04-09T11:47:45Z</dcterms:created>
  <dcterms:modified xsi:type="dcterms:W3CDTF">2019-04-10T17:35:52Z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