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8" r:id="rId3"/>
    <p:sldId id="282" r:id="rId4"/>
    <p:sldId id="284" r:id="rId5"/>
    <p:sldId id="286" r:id="rId6"/>
    <p:sldId id="288" r:id="rId7"/>
    <p:sldId id="281" r:id="rId8"/>
    <p:sldId id="294" r:id="rId9"/>
    <p:sldId id="272" r:id="rId10"/>
    <p:sldId id="289" r:id="rId11"/>
    <p:sldId id="266" r:id="rId12"/>
    <p:sldId id="300" r:id="rId13"/>
    <p:sldId id="261" r:id="rId14"/>
    <p:sldId id="296" r:id="rId15"/>
    <p:sldId id="268" r:id="rId16"/>
    <p:sldId id="297" r:id="rId17"/>
    <p:sldId id="260" r:id="rId18"/>
    <p:sldId id="301" r:id="rId19"/>
    <p:sldId id="298" r:id="rId20"/>
    <p:sldId id="304" r:id="rId21"/>
    <p:sldId id="295" r:id="rId22"/>
    <p:sldId id="305" r:id="rId23"/>
    <p:sldId id="278" r:id="rId24"/>
    <p:sldId id="306" r:id="rId25"/>
    <p:sldId id="280" r:id="rId26"/>
  </p:sldIdLst>
  <p:sldSz cx="12192000" cy="6858000"/>
  <p:notesSz cx="6858000" cy="9144000"/>
  <p:embeddedFontLst>
    <p:embeddedFont>
      <p:font typeface="Arial Black" panose="020B0A04020102020204" pitchFamily="34" charset="0"/>
      <p:bold r:id="rId28"/>
    </p:embeddedFont>
    <p:embeddedFont>
      <p:font typeface="Calibri" panose="020F0502020204030204" pitchFamily="34" charset="0"/>
      <p:regular r:id="rId29"/>
      <p:bold r:id="rId30"/>
      <p:italic r:id="rId31"/>
      <p:boldItalic r:id="rId32"/>
    </p:embeddedFont>
    <p:embeddedFont>
      <p:font typeface="Times" panose="020206030504050203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28">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240" y="78"/>
      </p:cViewPr>
      <p:guideLst>
        <p:guide orient="horz" pos="2228"/>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vi"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842959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a:t>
            </a:fld>
            <a:endParaRPr dirty="0"/>
          </a:p>
        </p:txBody>
      </p:sp>
    </p:spTree>
    <p:extLst>
      <p:ext uri="{BB962C8B-B14F-4D97-AF65-F5344CB8AC3E}">
        <p14:creationId xmlns:p14="http://schemas.microsoft.com/office/powerpoint/2010/main" val="368605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10</a:t>
            </a:fld>
            <a:endParaRPr dirty="0"/>
          </a:p>
        </p:txBody>
      </p:sp>
    </p:spTree>
    <p:extLst>
      <p:ext uri="{BB962C8B-B14F-4D97-AF65-F5344CB8AC3E}">
        <p14:creationId xmlns:p14="http://schemas.microsoft.com/office/powerpoint/2010/main" val="387951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1" name="Google Shape;41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11</a:t>
            </a:fld>
            <a:endParaRPr dirty="0"/>
          </a:p>
        </p:txBody>
      </p:sp>
    </p:spTree>
    <p:extLst>
      <p:ext uri="{BB962C8B-B14F-4D97-AF65-F5344CB8AC3E}">
        <p14:creationId xmlns:p14="http://schemas.microsoft.com/office/powerpoint/2010/main" val="17036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3" name="Google Shape;51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12</a:t>
            </a:fld>
            <a:endParaRPr dirty="0"/>
          </a:p>
        </p:txBody>
      </p:sp>
    </p:spTree>
    <p:extLst>
      <p:ext uri="{BB962C8B-B14F-4D97-AF65-F5344CB8AC3E}">
        <p14:creationId xmlns:p14="http://schemas.microsoft.com/office/powerpoint/2010/main" val="385528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13</a:t>
            </a:fld>
            <a:endParaRPr dirty="0"/>
          </a:p>
        </p:txBody>
      </p:sp>
    </p:spTree>
    <p:extLst>
      <p:ext uri="{BB962C8B-B14F-4D97-AF65-F5344CB8AC3E}">
        <p14:creationId xmlns:p14="http://schemas.microsoft.com/office/powerpoint/2010/main" val="824262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14</a:t>
            </a:fld>
            <a:endParaRPr dirty="0"/>
          </a:p>
        </p:txBody>
      </p:sp>
    </p:spTree>
    <p:extLst>
      <p:ext uri="{BB962C8B-B14F-4D97-AF65-F5344CB8AC3E}">
        <p14:creationId xmlns:p14="http://schemas.microsoft.com/office/powerpoint/2010/main" val="67636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6" name="Google Shape;44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15</a:t>
            </a:fld>
            <a:endParaRPr dirty="0"/>
          </a:p>
        </p:txBody>
      </p:sp>
    </p:spTree>
    <p:extLst>
      <p:ext uri="{BB962C8B-B14F-4D97-AF65-F5344CB8AC3E}">
        <p14:creationId xmlns:p14="http://schemas.microsoft.com/office/powerpoint/2010/main" val="218411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16</a:t>
            </a:fld>
            <a:endParaRPr dirty="0"/>
          </a:p>
        </p:txBody>
      </p:sp>
    </p:spTree>
    <p:extLst>
      <p:ext uri="{BB962C8B-B14F-4D97-AF65-F5344CB8AC3E}">
        <p14:creationId xmlns:p14="http://schemas.microsoft.com/office/powerpoint/2010/main" val="122659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17</a:t>
            </a:fld>
            <a:endParaRPr dirty="0"/>
          </a:p>
        </p:txBody>
      </p:sp>
    </p:spTree>
    <p:extLst>
      <p:ext uri="{BB962C8B-B14F-4D97-AF65-F5344CB8AC3E}">
        <p14:creationId xmlns:p14="http://schemas.microsoft.com/office/powerpoint/2010/main" val="105233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8" name="Google Shape;4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18</a:t>
            </a:fld>
            <a:endParaRPr dirty="0"/>
          </a:p>
        </p:txBody>
      </p:sp>
    </p:spTree>
    <p:extLst>
      <p:ext uri="{BB962C8B-B14F-4D97-AF65-F5344CB8AC3E}">
        <p14:creationId xmlns:p14="http://schemas.microsoft.com/office/powerpoint/2010/main" val="364035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1" name="Google Shape;41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19</a:t>
            </a:fld>
            <a:endParaRPr dirty="0"/>
          </a:p>
        </p:txBody>
      </p:sp>
    </p:spTree>
    <p:extLst>
      <p:ext uri="{BB962C8B-B14F-4D97-AF65-F5344CB8AC3E}">
        <p14:creationId xmlns:p14="http://schemas.microsoft.com/office/powerpoint/2010/main" val="367091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2</a:t>
            </a:fld>
            <a:endParaRPr dirty="0"/>
          </a:p>
        </p:txBody>
      </p:sp>
    </p:spTree>
    <p:extLst>
      <p:ext uri="{BB962C8B-B14F-4D97-AF65-F5344CB8AC3E}">
        <p14:creationId xmlns:p14="http://schemas.microsoft.com/office/powerpoint/2010/main" val="323156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21</a:t>
            </a:fld>
            <a:endParaRPr dirty="0"/>
          </a:p>
        </p:txBody>
      </p:sp>
    </p:spTree>
    <p:extLst>
      <p:ext uri="{BB962C8B-B14F-4D97-AF65-F5344CB8AC3E}">
        <p14:creationId xmlns:p14="http://schemas.microsoft.com/office/powerpoint/2010/main" val="1325950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22</a:t>
            </a:fld>
            <a:endParaRPr dirty="0"/>
          </a:p>
        </p:txBody>
      </p:sp>
    </p:spTree>
    <p:extLst>
      <p:ext uri="{BB962C8B-B14F-4D97-AF65-F5344CB8AC3E}">
        <p14:creationId xmlns:p14="http://schemas.microsoft.com/office/powerpoint/2010/main" val="2704127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2" name="Google Shape;77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23</a:t>
            </a:fld>
            <a:endParaRPr dirty="0"/>
          </a:p>
        </p:txBody>
      </p:sp>
    </p:spTree>
    <p:extLst>
      <p:ext uri="{BB962C8B-B14F-4D97-AF65-F5344CB8AC3E}">
        <p14:creationId xmlns:p14="http://schemas.microsoft.com/office/powerpoint/2010/main" val="412613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1" name="Google Shape;95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25</a:t>
            </a:fld>
            <a:endParaRPr dirty="0"/>
          </a:p>
        </p:txBody>
      </p:sp>
    </p:spTree>
    <p:extLst>
      <p:ext uri="{BB962C8B-B14F-4D97-AF65-F5344CB8AC3E}">
        <p14:creationId xmlns:p14="http://schemas.microsoft.com/office/powerpoint/2010/main" val="69218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3</a:t>
            </a:fld>
            <a:endParaRPr dirty="0"/>
          </a:p>
        </p:txBody>
      </p:sp>
    </p:spTree>
    <p:extLst>
      <p:ext uri="{BB962C8B-B14F-4D97-AF65-F5344CB8AC3E}">
        <p14:creationId xmlns:p14="http://schemas.microsoft.com/office/powerpoint/2010/main" val="220324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4</a:t>
            </a:fld>
            <a:endParaRPr dirty="0"/>
          </a:p>
        </p:txBody>
      </p:sp>
    </p:spTree>
    <p:extLst>
      <p:ext uri="{BB962C8B-B14F-4D97-AF65-F5344CB8AC3E}">
        <p14:creationId xmlns:p14="http://schemas.microsoft.com/office/powerpoint/2010/main" val="283516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3" name="Google Shape;51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5</a:t>
            </a:fld>
            <a:endParaRPr dirty="0"/>
          </a:p>
        </p:txBody>
      </p:sp>
    </p:spTree>
    <p:extLst>
      <p:ext uri="{BB962C8B-B14F-4D97-AF65-F5344CB8AC3E}">
        <p14:creationId xmlns:p14="http://schemas.microsoft.com/office/powerpoint/2010/main" val="238385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6</a:t>
            </a:fld>
            <a:endParaRPr dirty="0"/>
          </a:p>
        </p:txBody>
      </p:sp>
    </p:spTree>
    <p:extLst>
      <p:ext uri="{BB962C8B-B14F-4D97-AF65-F5344CB8AC3E}">
        <p14:creationId xmlns:p14="http://schemas.microsoft.com/office/powerpoint/2010/main" val="177074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5" name="Google Shape;58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7</a:t>
            </a:fld>
            <a:endParaRPr dirty="0"/>
          </a:p>
        </p:txBody>
      </p:sp>
    </p:spTree>
    <p:extLst>
      <p:ext uri="{BB962C8B-B14F-4D97-AF65-F5344CB8AC3E}">
        <p14:creationId xmlns:p14="http://schemas.microsoft.com/office/powerpoint/2010/main" val="371238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0" name="Google Shape;72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8</a:t>
            </a:fld>
            <a:endParaRPr dirty="0"/>
          </a:p>
        </p:txBody>
      </p:sp>
    </p:spTree>
    <p:extLst>
      <p:ext uri="{BB962C8B-B14F-4D97-AF65-F5344CB8AC3E}">
        <p14:creationId xmlns:p14="http://schemas.microsoft.com/office/powerpoint/2010/main" val="256244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5" name="Google Shape;58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9</a:t>
            </a:fld>
            <a:endParaRPr dirty="0"/>
          </a:p>
        </p:txBody>
      </p:sp>
    </p:spTree>
    <p:extLst>
      <p:ext uri="{BB962C8B-B14F-4D97-AF65-F5344CB8AC3E}">
        <p14:creationId xmlns:p14="http://schemas.microsoft.com/office/powerpoint/2010/main" val="17161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69" name="Google Shape;6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dirty="0"/>
          </a:p>
        </p:txBody>
      </p:sp>
      <p:pic>
        <p:nvPicPr>
          <p:cNvPr id="15" name="Google Shape;15;p1"/>
          <p:cNvPicPr preferRelativeResize="0"/>
          <p:nvPr/>
        </p:nvPicPr>
        <p:blipFill rotWithShape="1">
          <a:blip r:embed="rId13">
            <a:alphaModFix/>
          </a:blip>
          <a:srcRect/>
          <a:stretch/>
        </p:blipFill>
        <p:spPr>
          <a:xfrm>
            <a:off x="-529" y="-1"/>
            <a:ext cx="12193057" cy="68580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4.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49.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3">
            <a:alphaModFix/>
          </a:blip>
          <a:srcRect/>
          <a:stretch/>
        </p:blipFill>
        <p:spPr>
          <a:xfrm>
            <a:off x="1974747" y="1350871"/>
            <a:ext cx="8242506" cy="3584759"/>
          </a:xfrm>
          <a:prstGeom prst="rect">
            <a:avLst/>
          </a:prstGeom>
          <a:noFill/>
          <a:ln>
            <a:noFill/>
          </a:ln>
        </p:spPr>
      </p:pic>
      <p:sp>
        <p:nvSpPr>
          <p:cNvPr id="91" name="Google Shape;91;p13"/>
          <p:cNvSpPr txBox="1"/>
          <p:nvPr/>
        </p:nvSpPr>
        <p:spPr>
          <a:xfrm>
            <a:off x="2701447" y="2500248"/>
            <a:ext cx="6721280"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none" strike="noStrike" cap="none" dirty="0" smtClean="0">
                <a:solidFill>
                  <a:schemeClr val="dk1"/>
                </a:solidFill>
                <a:latin typeface="Arial Black"/>
                <a:ea typeface="Arial Black"/>
                <a:cs typeface="Arial Black"/>
                <a:sym typeface="Arial Black"/>
              </a:rPr>
              <a:t>Ellipses in cohesion </a:t>
            </a:r>
            <a:r>
              <a:rPr lang="en-US" sz="2800" b="0" i="0" u="none" strike="noStrike" cap="none" dirty="0" smtClean="0">
                <a:solidFill>
                  <a:schemeClr val="dk1"/>
                </a:solidFill>
                <a:latin typeface="Arial Black"/>
                <a:ea typeface="Arial Black"/>
                <a:cs typeface="Arial Black"/>
                <a:sym typeface="Arial Black"/>
              </a:rPr>
              <a:t>presented by :jasmine kanaan</a:t>
            </a:r>
            <a:endParaRPr sz="2800" b="0" i="0" u="none" strike="noStrike" cap="none" dirty="0">
              <a:solidFill>
                <a:schemeClr val="dk1"/>
              </a:solidFill>
              <a:latin typeface="Arial Black"/>
              <a:ea typeface="Arial Black"/>
              <a:cs typeface="Arial Black"/>
              <a:sym typeface="Arial Black"/>
            </a:endParaRPr>
          </a:p>
        </p:txBody>
      </p:sp>
      <p:grpSp>
        <p:nvGrpSpPr>
          <p:cNvPr id="92" name="Google Shape;92;p13"/>
          <p:cNvGrpSpPr/>
          <p:nvPr/>
        </p:nvGrpSpPr>
        <p:grpSpPr>
          <a:xfrm>
            <a:off x="2916484" y="4316938"/>
            <a:ext cx="1000050" cy="707197"/>
            <a:chOff x="2916484" y="4316938"/>
            <a:chExt cx="1000050" cy="707197"/>
          </a:xfrm>
        </p:grpSpPr>
        <p:pic>
          <p:nvPicPr>
            <p:cNvPr id="93" name="Google Shape;93;p13"/>
            <p:cNvPicPr preferRelativeResize="0"/>
            <p:nvPr/>
          </p:nvPicPr>
          <p:blipFill rotWithShape="1">
            <a:blip r:embed="rId4">
              <a:alphaModFix/>
            </a:blip>
            <a:srcRect/>
            <a:stretch/>
          </p:blipFill>
          <p:spPr>
            <a:xfrm>
              <a:off x="3123985" y="4316938"/>
              <a:ext cx="792549" cy="707197"/>
            </a:xfrm>
            <a:prstGeom prst="rect">
              <a:avLst/>
            </a:prstGeom>
            <a:noFill/>
            <a:ln>
              <a:noFill/>
            </a:ln>
          </p:spPr>
        </p:pic>
        <p:pic>
          <p:nvPicPr>
            <p:cNvPr id="94" name="Google Shape;94;p13"/>
            <p:cNvPicPr preferRelativeResize="0"/>
            <p:nvPr/>
          </p:nvPicPr>
          <p:blipFill rotWithShape="1">
            <a:blip r:embed="rId5">
              <a:alphaModFix/>
            </a:blip>
            <a:srcRect/>
            <a:stretch/>
          </p:blipFill>
          <p:spPr>
            <a:xfrm>
              <a:off x="2916484" y="4500183"/>
              <a:ext cx="432854" cy="457240"/>
            </a:xfrm>
            <a:prstGeom prst="rect">
              <a:avLst/>
            </a:prstGeom>
            <a:noFill/>
            <a:ln>
              <a:noFill/>
            </a:ln>
          </p:spPr>
        </p:pic>
      </p:grpSp>
      <p:pic>
        <p:nvPicPr>
          <p:cNvPr id="95" name="Google Shape;95;p13"/>
          <p:cNvPicPr preferRelativeResize="0"/>
          <p:nvPr/>
        </p:nvPicPr>
        <p:blipFill rotWithShape="1">
          <a:blip r:embed="rId6">
            <a:alphaModFix/>
          </a:blip>
          <a:srcRect/>
          <a:stretch/>
        </p:blipFill>
        <p:spPr>
          <a:xfrm>
            <a:off x="9577056" y="3895372"/>
            <a:ext cx="676715" cy="573074"/>
          </a:xfrm>
          <a:prstGeom prst="rect">
            <a:avLst/>
          </a:prstGeom>
          <a:noFill/>
          <a:ln>
            <a:noFill/>
          </a:ln>
        </p:spPr>
      </p:pic>
      <p:grpSp>
        <p:nvGrpSpPr>
          <p:cNvPr id="96" name="Google Shape;96;p13"/>
          <p:cNvGrpSpPr/>
          <p:nvPr/>
        </p:nvGrpSpPr>
        <p:grpSpPr>
          <a:xfrm>
            <a:off x="5986871" y="4695632"/>
            <a:ext cx="859611" cy="650622"/>
            <a:chOff x="5986871" y="4695632"/>
            <a:chExt cx="859611" cy="650622"/>
          </a:xfrm>
        </p:grpSpPr>
        <p:pic>
          <p:nvPicPr>
            <p:cNvPr id="97" name="Google Shape;97;p13"/>
            <p:cNvPicPr preferRelativeResize="0"/>
            <p:nvPr/>
          </p:nvPicPr>
          <p:blipFill rotWithShape="1">
            <a:blip r:embed="rId7">
              <a:alphaModFix/>
            </a:blip>
            <a:srcRect/>
            <a:stretch/>
          </p:blipFill>
          <p:spPr>
            <a:xfrm>
              <a:off x="5986871" y="4695632"/>
              <a:ext cx="859611" cy="542591"/>
            </a:xfrm>
            <a:prstGeom prst="rect">
              <a:avLst/>
            </a:prstGeom>
            <a:noFill/>
            <a:ln>
              <a:noFill/>
            </a:ln>
          </p:spPr>
        </p:pic>
        <p:pic>
          <p:nvPicPr>
            <p:cNvPr id="98" name="Google Shape;98;p13"/>
            <p:cNvPicPr preferRelativeResize="0"/>
            <p:nvPr/>
          </p:nvPicPr>
          <p:blipFill rotWithShape="1">
            <a:blip r:embed="rId8">
              <a:alphaModFix/>
            </a:blip>
            <a:srcRect/>
            <a:stretch/>
          </p:blipFill>
          <p:spPr>
            <a:xfrm>
              <a:off x="6655353" y="5151165"/>
              <a:ext cx="170703" cy="195089"/>
            </a:xfrm>
            <a:prstGeom prst="rect">
              <a:avLst/>
            </a:prstGeom>
            <a:noFill/>
            <a:ln>
              <a:noFill/>
            </a:ln>
          </p:spPr>
        </p:pic>
      </p:grpSp>
      <p:pic>
        <p:nvPicPr>
          <p:cNvPr id="99" name="Google Shape;99;p13"/>
          <p:cNvPicPr preferRelativeResize="0"/>
          <p:nvPr/>
        </p:nvPicPr>
        <p:blipFill rotWithShape="1">
          <a:blip r:embed="rId9">
            <a:alphaModFix/>
          </a:blip>
          <a:srcRect/>
          <a:stretch/>
        </p:blipFill>
        <p:spPr>
          <a:xfrm>
            <a:off x="1649440" y="2046181"/>
            <a:ext cx="384081" cy="987638"/>
          </a:xfrm>
          <a:prstGeom prst="rect">
            <a:avLst/>
          </a:prstGeom>
          <a:noFill/>
          <a:ln>
            <a:noFill/>
          </a:ln>
        </p:spPr>
      </p:pic>
      <p:pic>
        <p:nvPicPr>
          <p:cNvPr id="100" name="Google Shape;100;p13"/>
          <p:cNvPicPr preferRelativeResize="0"/>
          <p:nvPr/>
        </p:nvPicPr>
        <p:blipFill rotWithShape="1">
          <a:blip r:embed="rId10">
            <a:alphaModFix/>
          </a:blip>
          <a:srcRect/>
          <a:stretch/>
        </p:blipFill>
        <p:spPr>
          <a:xfrm>
            <a:off x="10004188" y="1323437"/>
            <a:ext cx="597460" cy="737680"/>
          </a:xfrm>
          <a:prstGeom prst="rect">
            <a:avLst/>
          </a:prstGeom>
          <a:noFill/>
          <a:ln>
            <a:noFill/>
          </a:ln>
        </p:spPr>
      </p:pic>
      <p:pic>
        <p:nvPicPr>
          <p:cNvPr id="101" name="Google Shape;101;p13"/>
          <p:cNvPicPr preferRelativeResize="0"/>
          <p:nvPr/>
        </p:nvPicPr>
        <p:blipFill rotWithShape="1">
          <a:blip r:embed="rId11">
            <a:alphaModFix/>
          </a:blip>
          <a:srcRect/>
          <a:stretch/>
        </p:blipFill>
        <p:spPr>
          <a:xfrm>
            <a:off x="7631711" y="736416"/>
            <a:ext cx="1518036" cy="688908"/>
          </a:xfrm>
          <a:prstGeom prst="rect">
            <a:avLst/>
          </a:prstGeom>
          <a:noFill/>
          <a:ln>
            <a:noFill/>
          </a:ln>
        </p:spPr>
      </p:pic>
      <p:pic>
        <p:nvPicPr>
          <p:cNvPr id="102" name="Google Shape;102;p13"/>
          <p:cNvPicPr preferRelativeResize="0"/>
          <p:nvPr/>
        </p:nvPicPr>
        <p:blipFill rotWithShape="1">
          <a:blip r:embed="rId12">
            <a:alphaModFix/>
          </a:blip>
          <a:srcRect/>
          <a:stretch/>
        </p:blipFill>
        <p:spPr>
          <a:xfrm>
            <a:off x="9412445" y="4179476"/>
            <a:ext cx="2932430" cy="2700762"/>
          </a:xfrm>
          <a:prstGeom prst="rect">
            <a:avLst/>
          </a:prstGeom>
          <a:noFill/>
          <a:ln>
            <a:noFill/>
          </a:ln>
        </p:spPr>
      </p:pic>
      <p:pic>
        <p:nvPicPr>
          <p:cNvPr id="103" name="Google Shape;103;p13"/>
          <p:cNvPicPr preferRelativeResize="0"/>
          <p:nvPr/>
        </p:nvPicPr>
        <p:blipFill rotWithShape="1">
          <a:blip r:embed="rId13">
            <a:alphaModFix/>
          </a:blip>
          <a:srcRect/>
          <a:stretch/>
        </p:blipFill>
        <p:spPr>
          <a:xfrm>
            <a:off x="293846" y="291513"/>
            <a:ext cx="1646063" cy="1194920"/>
          </a:xfrm>
          <a:prstGeom prst="rect">
            <a:avLst/>
          </a:prstGeom>
          <a:noFill/>
          <a:ln>
            <a:noFill/>
          </a:ln>
        </p:spPr>
      </p:pic>
      <p:pic>
        <p:nvPicPr>
          <p:cNvPr id="104" name="Google Shape;104;p13"/>
          <p:cNvPicPr preferRelativeResize="0"/>
          <p:nvPr/>
        </p:nvPicPr>
        <p:blipFill rotWithShape="1">
          <a:blip r:embed="rId14">
            <a:alphaModFix/>
          </a:blip>
          <a:srcRect/>
          <a:stretch/>
        </p:blipFill>
        <p:spPr>
          <a:xfrm>
            <a:off x="10606798" y="504948"/>
            <a:ext cx="1444877" cy="914479"/>
          </a:xfrm>
          <a:prstGeom prst="rect">
            <a:avLst/>
          </a:prstGeom>
          <a:noFill/>
          <a:ln>
            <a:noFill/>
          </a:ln>
        </p:spPr>
      </p:pic>
      <p:pic>
        <p:nvPicPr>
          <p:cNvPr id="105" name="Google Shape;105;p13"/>
          <p:cNvPicPr preferRelativeResize="0"/>
          <p:nvPr/>
        </p:nvPicPr>
        <p:blipFill rotWithShape="1">
          <a:blip r:embed="rId15">
            <a:alphaModFix/>
          </a:blip>
          <a:srcRect/>
          <a:stretch/>
        </p:blipFill>
        <p:spPr>
          <a:xfrm>
            <a:off x="297566" y="4024459"/>
            <a:ext cx="1140051" cy="1505843"/>
          </a:xfrm>
          <a:prstGeom prst="rect">
            <a:avLst/>
          </a:prstGeom>
          <a:noFill/>
          <a:ln>
            <a:noFill/>
          </a:ln>
        </p:spPr>
      </p:pic>
      <p:pic>
        <p:nvPicPr>
          <p:cNvPr id="106" name="Google Shape;106;p13"/>
          <p:cNvPicPr preferRelativeResize="0"/>
          <p:nvPr/>
        </p:nvPicPr>
        <p:blipFill rotWithShape="1">
          <a:blip r:embed="rId16">
            <a:alphaModFix/>
          </a:blip>
          <a:srcRect/>
          <a:stretch/>
        </p:blipFill>
        <p:spPr>
          <a:xfrm>
            <a:off x="8051555" y="5809757"/>
            <a:ext cx="573074" cy="579170"/>
          </a:xfrm>
          <a:prstGeom prst="rect">
            <a:avLst/>
          </a:prstGeom>
          <a:noFill/>
          <a:ln>
            <a:noFill/>
          </a:ln>
        </p:spPr>
      </p:pic>
      <p:pic>
        <p:nvPicPr>
          <p:cNvPr id="107" name="Google Shape;107;p13"/>
          <p:cNvPicPr preferRelativeResize="0"/>
          <p:nvPr/>
        </p:nvPicPr>
        <p:blipFill rotWithShape="1">
          <a:blip r:embed="rId17">
            <a:alphaModFix/>
          </a:blip>
          <a:srcRect/>
          <a:stretch/>
        </p:blipFill>
        <p:spPr>
          <a:xfrm>
            <a:off x="1949706" y="5792469"/>
            <a:ext cx="1377815" cy="969348"/>
          </a:xfrm>
          <a:prstGeom prst="rect">
            <a:avLst/>
          </a:prstGeom>
          <a:noFill/>
          <a:ln>
            <a:noFill/>
          </a:ln>
        </p:spPr>
      </p:pic>
      <p:grpSp>
        <p:nvGrpSpPr>
          <p:cNvPr id="108" name="Google Shape;108;p13"/>
          <p:cNvGrpSpPr/>
          <p:nvPr/>
        </p:nvGrpSpPr>
        <p:grpSpPr>
          <a:xfrm>
            <a:off x="2780534" y="709981"/>
            <a:ext cx="1716575" cy="1048603"/>
            <a:chOff x="2780534" y="709981"/>
            <a:chExt cx="1716575" cy="1048603"/>
          </a:xfrm>
        </p:grpSpPr>
        <p:pic>
          <p:nvPicPr>
            <p:cNvPr id="109" name="Google Shape;109;p13"/>
            <p:cNvPicPr preferRelativeResize="0"/>
            <p:nvPr/>
          </p:nvPicPr>
          <p:blipFill rotWithShape="1">
            <a:blip r:embed="rId18">
              <a:alphaModFix/>
            </a:blip>
            <a:srcRect/>
            <a:stretch/>
          </p:blipFill>
          <p:spPr>
            <a:xfrm>
              <a:off x="2780534" y="709981"/>
              <a:ext cx="1566808" cy="1048603"/>
            </a:xfrm>
            <a:prstGeom prst="rect">
              <a:avLst/>
            </a:prstGeom>
            <a:noFill/>
            <a:ln>
              <a:noFill/>
            </a:ln>
          </p:spPr>
        </p:pic>
        <p:pic>
          <p:nvPicPr>
            <p:cNvPr id="110" name="Google Shape;110;p13"/>
            <p:cNvPicPr preferRelativeResize="0"/>
            <p:nvPr/>
          </p:nvPicPr>
          <p:blipFill rotWithShape="1">
            <a:blip r:embed="rId19">
              <a:alphaModFix/>
            </a:blip>
            <a:srcRect/>
            <a:stretch/>
          </p:blipFill>
          <p:spPr>
            <a:xfrm>
              <a:off x="2832408" y="1103620"/>
              <a:ext cx="243861" cy="243861"/>
            </a:xfrm>
            <a:prstGeom prst="rect">
              <a:avLst/>
            </a:prstGeom>
            <a:noFill/>
            <a:ln>
              <a:noFill/>
            </a:ln>
          </p:spPr>
        </p:pic>
        <p:pic>
          <p:nvPicPr>
            <p:cNvPr id="111" name="Google Shape;111;p13"/>
            <p:cNvPicPr preferRelativeResize="0"/>
            <p:nvPr/>
          </p:nvPicPr>
          <p:blipFill rotWithShape="1">
            <a:blip r:embed="rId20">
              <a:alphaModFix/>
            </a:blip>
            <a:srcRect/>
            <a:stretch/>
          </p:blipFill>
          <p:spPr>
            <a:xfrm>
              <a:off x="2806441" y="1075779"/>
              <a:ext cx="140220" cy="164606"/>
            </a:xfrm>
            <a:prstGeom prst="rect">
              <a:avLst/>
            </a:prstGeom>
            <a:noFill/>
            <a:ln>
              <a:noFill/>
            </a:ln>
          </p:spPr>
        </p:pic>
        <p:pic>
          <p:nvPicPr>
            <p:cNvPr id="112" name="Google Shape;112;p13"/>
            <p:cNvPicPr preferRelativeResize="0"/>
            <p:nvPr/>
          </p:nvPicPr>
          <p:blipFill rotWithShape="1">
            <a:blip r:embed="rId21">
              <a:alphaModFix/>
            </a:blip>
            <a:srcRect/>
            <a:stretch/>
          </p:blipFill>
          <p:spPr>
            <a:xfrm>
              <a:off x="4369082" y="1304753"/>
              <a:ext cx="128027" cy="335309"/>
            </a:xfrm>
            <a:prstGeom prst="rect">
              <a:avLst/>
            </a:prstGeom>
            <a:noFill/>
            <a:ln>
              <a:noFill/>
            </a:ln>
          </p:spPr>
        </p:pic>
      </p:grpSp>
      <p:pic>
        <p:nvPicPr>
          <p:cNvPr id="113" name="Google Shape;113;p13"/>
          <p:cNvPicPr preferRelativeResize="0"/>
          <p:nvPr/>
        </p:nvPicPr>
        <p:blipFill rotWithShape="1">
          <a:blip r:embed="rId22">
            <a:alphaModFix/>
          </a:blip>
          <a:srcRect/>
          <a:stretch/>
        </p:blipFill>
        <p:spPr>
          <a:xfrm>
            <a:off x="5972553" y="629954"/>
            <a:ext cx="402371" cy="469433"/>
          </a:xfrm>
          <a:prstGeom prst="rect">
            <a:avLst/>
          </a:prstGeom>
          <a:noFill/>
          <a:ln>
            <a:noFill/>
          </a:ln>
        </p:spPr>
      </p:pic>
      <p:pic>
        <p:nvPicPr>
          <p:cNvPr id="114" name="Google Shape;114;p13"/>
          <p:cNvPicPr preferRelativeResize="0"/>
          <p:nvPr/>
        </p:nvPicPr>
        <p:blipFill rotWithShape="1">
          <a:blip r:embed="rId23">
            <a:alphaModFix/>
          </a:blip>
          <a:srcRect/>
          <a:stretch/>
        </p:blipFill>
        <p:spPr>
          <a:xfrm>
            <a:off x="4820494" y="5530302"/>
            <a:ext cx="2957007" cy="13104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5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 calcmode="lin" valueType="num">
                                      <p:cBhvr additive="base">
                                        <p:cTn id="10" dur="500"/>
                                        <p:tgtEl>
                                          <p:spTgt spid="102"/>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250"/>
                                  </p:stCondLst>
                                  <p:childTnLst>
                                    <p:set>
                                      <p:cBhvr>
                                        <p:cTn id="12" dur="1" fill="hold">
                                          <p:stCondLst>
                                            <p:cond delay="0"/>
                                          </p:stCondLst>
                                        </p:cTn>
                                        <p:tgtEl>
                                          <p:spTgt spid="103"/>
                                        </p:tgtEl>
                                        <p:attrNameLst>
                                          <p:attrName>style.visibility</p:attrName>
                                        </p:attrNameLst>
                                      </p:cBhvr>
                                      <p:to>
                                        <p:strVal val="visible"/>
                                      </p:to>
                                    </p:set>
                                    <p:anim calcmode="lin" valueType="num">
                                      <p:cBhvr additive="base">
                                        <p:cTn id="13" dur="500"/>
                                        <p:tgtEl>
                                          <p:spTgt spid="103"/>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additive="base">
                                        <p:cTn id="16" dur="500"/>
                                        <p:tgtEl>
                                          <p:spTgt spid="104"/>
                                        </p:tgtEl>
                                        <p:attrNameLst>
                                          <p:attrName>ppt_x</p:attrName>
                                        </p:attrNameLst>
                                      </p:cBhvr>
                                      <p:tavLst>
                                        <p:tav tm="0">
                                          <p:val>
                                            <p:strVal val="#ppt_x-1"/>
                                          </p:val>
                                        </p:tav>
                                        <p:tav tm="100000">
                                          <p:val>
                                            <p:strVal val="#ppt_x"/>
                                          </p:val>
                                        </p:tav>
                                      </p:tavLst>
                                    </p:anim>
                                  </p:childTnLst>
                                </p:cTn>
                              </p:par>
                              <p:par>
                                <p:cTn id="17" presetID="2" presetClass="entr" presetSubtype="4" fill="hold" nodeType="withEffect">
                                  <p:stCondLst>
                                    <p:cond delay="50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p:tgtEl>
                                          <p:spTgt spid="105"/>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106"/>
                                        </p:tgtEl>
                                        <p:attrNameLst>
                                          <p:attrName>style.visibility</p:attrName>
                                        </p:attrNameLst>
                                      </p:cBhvr>
                                      <p:to>
                                        <p:strVal val="visible"/>
                                      </p:to>
                                    </p:set>
                                    <p:anim calcmode="lin" valueType="num">
                                      <p:cBhvr additive="base">
                                        <p:cTn id="22" dur="500"/>
                                        <p:tgtEl>
                                          <p:spTgt spid="106"/>
                                        </p:tgtEl>
                                        <p:attrNameLst>
                                          <p:attrName>ppt_y</p:attrName>
                                        </p:attrNameLst>
                                      </p:cBhvr>
                                      <p:tavLst>
                                        <p:tav tm="0">
                                          <p:val>
                                            <p:strVal val="#ppt_y+1"/>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p:tgtEl>
                                          <p:spTgt spid="107"/>
                                        </p:tgtEl>
                                        <p:attrNameLst>
                                          <p:attrName>ppt_x</p:attrName>
                                        </p:attrNameLst>
                                      </p:cBhvr>
                                      <p:tavLst>
                                        <p:tav tm="0">
                                          <p:val>
                                            <p:strVal val="#ppt_x-1"/>
                                          </p:val>
                                        </p:tav>
                                        <p:tav tm="100000">
                                          <p:val>
                                            <p:strVal val="#ppt_x"/>
                                          </p:val>
                                        </p:tav>
                                      </p:tavLst>
                                    </p:anim>
                                  </p:childTnLst>
                                </p:cTn>
                              </p:par>
                              <p:par>
                                <p:cTn id="26" presetID="2" presetClass="entr" presetSubtype="1" fill="hold" nodeType="withEffect">
                                  <p:stCondLst>
                                    <p:cond delay="250"/>
                                  </p:stCondLst>
                                  <p:childTnLst>
                                    <p:set>
                                      <p:cBhvr>
                                        <p:cTn id="27" dur="1" fill="hold">
                                          <p:stCondLst>
                                            <p:cond delay="0"/>
                                          </p:stCondLst>
                                        </p:cTn>
                                        <p:tgtEl>
                                          <p:spTgt spid="113"/>
                                        </p:tgtEl>
                                        <p:attrNameLst>
                                          <p:attrName>style.visibility</p:attrName>
                                        </p:attrNameLst>
                                      </p:cBhvr>
                                      <p:to>
                                        <p:strVal val="visible"/>
                                      </p:to>
                                    </p:set>
                                    <p:anim calcmode="lin" valueType="num">
                                      <p:cBhvr additive="base">
                                        <p:cTn id="28" dur="500"/>
                                        <p:tgtEl>
                                          <p:spTgt spid="113"/>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750"/>
                                        <p:tgtEl>
                                          <p:spTgt spid="90"/>
                                        </p:tgtEl>
                                      </p:cBhvr>
                                    </p:animEffect>
                                  </p:childTnLst>
                                </p:cTn>
                              </p:par>
                            </p:childTnLst>
                          </p:cTn>
                        </p:par>
                        <p:par>
                          <p:cTn id="33" fill="hold">
                            <p:stCondLst>
                              <p:cond delay="1250"/>
                            </p:stCondLst>
                            <p:childTnLst>
                              <p:par>
                                <p:cTn id="34" presetID="10" presetClass="entr" presetSubtype="0" fill="hold" nodeType="after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fade">
                                      <p:cBhvr>
                                        <p:cTn id="36" dur="500"/>
                                        <p:tgtEl>
                                          <p:spTgt spid="108"/>
                                        </p:tgtEl>
                                      </p:cBhvr>
                                    </p:animEffect>
                                  </p:childTnLst>
                                </p:cTn>
                              </p:par>
                            </p:childTnLst>
                          </p:cTn>
                        </p:par>
                        <p:par>
                          <p:cTn id="37" fill="hold">
                            <p:stCondLst>
                              <p:cond delay="1750"/>
                            </p:stCondLst>
                            <p:childTnLst>
                              <p:par>
                                <p:cTn id="38" presetID="2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500"/>
                                        <p:tgtEl>
                                          <p:spTgt spid="100"/>
                                        </p:tgtEl>
                                        <p:attrNameLst>
                                          <p:attrName>ppt_w</p:attrName>
                                        </p:attrNameLst>
                                      </p:cBhvr>
                                      <p:tavLst>
                                        <p:tav tm="0">
                                          <p:val>
                                            <p:strVal val="0"/>
                                          </p:val>
                                        </p:tav>
                                        <p:tav tm="100000">
                                          <p:val>
                                            <p:strVal val="#ppt_w"/>
                                          </p:val>
                                        </p:tav>
                                      </p:tavLst>
                                    </p:anim>
                                    <p:anim calcmode="lin" valueType="num">
                                      <p:cBhvr additive="base">
                                        <p:cTn id="41" dur="500"/>
                                        <p:tgtEl>
                                          <p:spTgt spid="100"/>
                                        </p:tgtEl>
                                        <p:attrNameLst>
                                          <p:attrName>ppt_h</p:attrName>
                                        </p:attrNameLst>
                                      </p:cBhvr>
                                      <p:tavLst>
                                        <p:tav tm="0">
                                          <p:val>
                                            <p:str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additive="base">
                                        <p:cTn id="44" dur="500"/>
                                        <p:tgtEl>
                                          <p:spTgt spid="95"/>
                                        </p:tgtEl>
                                        <p:attrNameLst>
                                          <p:attrName>ppt_w</p:attrName>
                                        </p:attrNameLst>
                                      </p:cBhvr>
                                      <p:tavLst>
                                        <p:tav tm="0">
                                          <p:val>
                                            <p:strVal val="0"/>
                                          </p:val>
                                        </p:tav>
                                        <p:tav tm="100000">
                                          <p:val>
                                            <p:strVal val="#ppt_w"/>
                                          </p:val>
                                        </p:tav>
                                      </p:tavLst>
                                    </p:anim>
                                    <p:anim calcmode="lin" valueType="num">
                                      <p:cBhvr additive="base">
                                        <p:cTn id="45" dur="500"/>
                                        <p:tgtEl>
                                          <p:spTgt spid="95"/>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500"/>
                                        <p:tgtEl>
                                          <p:spTgt spid="99"/>
                                        </p:tgtEl>
                                        <p:attrNameLst>
                                          <p:attrName>ppt_w</p:attrName>
                                        </p:attrNameLst>
                                      </p:cBhvr>
                                      <p:tavLst>
                                        <p:tav tm="0">
                                          <p:val>
                                            <p:strVal val="0"/>
                                          </p:val>
                                        </p:tav>
                                        <p:tav tm="100000">
                                          <p:val>
                                            <p:strVal val="#ppt_w"/>
                                          </p:val>
                                        </p:tav>
                                      </p:tavLst>
                                    </p:anim>
                                    <p:anim calcmode="lin" valueType="num">
                                      <p:cBhvr additive="base">
                                        <p:cTn id="49" dur="500"/>
                                        <p:tgtEl>
                                          <p:spTgt spid="99"/>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96"/>
                                        </p:tgtEl>
                                        <p:attrNameLst>
                                          <p:attrName>style.visibility</p:attrName>
                                        </p:attrNameLst>
                                      </p:cBhvr>
                                      <p:to>
                                        <p:strVal val="visible"/>
                                      </p:to>
                                    </p:set>
                                    <p:anim calcmode="lin" valueType="num">
                                      <p:cBhvr additive="base">
                                        <p:cTn id="52" dur="500"/>
                                        <p:tgtEl>
                                          <p:spTgt spid="96"/>
                                        </p:tgtEl>
                                        <p:attrNameLst>
                                          <p:attrName>ppt_w</p:attrName>
                                        </p:attrNameLst>
                                      </p:cBhvr>
                                      <p:tavLst>
                                        <p:tav tm="0">
                                          <p:val>
                                            <p:strVal val="0"/>
                                          </p:val>
                                        </p:tav>
                                        <p:tav tm="100000">
                                          <p:val>
                                            <p:strVal val="#ppt_w"/>
                                          </p:val>
                                        </p:tav>
                                      </p:tavLst>
                                    </p:anim>
                                    <p:anim calcmode="lin" valueType="num">
                                      <p:cBhvr additive="base">
                                        <p:cTn id="53" dur="500"/>
                                        <p:tgtEl>
                                          <p:spTgt spid="96"/>
                                        </p:tgtEl>
                                        <p:attrNameLst>
                                          <p:attrName>ppt_h</p:attrName>
                                        </p:attrNameLst>
                                      </p:cBhvr>
                                      <p:tavLst>
                                        <p:tav tm="0">
                                          <p:val>
                                            <p:str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92"/>
                                        </p:tgtEl>
                                        <p:attrNameLst>
                                          <p:attrName>style.visibility</p:attrName>
                                        </p:attrNameLst>
                                      </p:cBhvr>
                                      <p:to>
                                        <p:strVal val="visible"/>
                                      </p:to>
                                    </p:set>
                                    <p:anim calcmode="lin" valueType="num">
                                      <p:cBhvr additive="base">
                                        <p:cTn id="56" dur="500"/>
                                        <p:tgtEl>
                                          <p:spTgt spid="92"/>
                                        </p:tgtEl>
                                        <p:attrNameLst>
                                          <p:attrName>ppt_w</p:attrName>
                                        </p:attrNameLst>
                                      </p:cBhvr>
                                      <p:tavLst>
                                        <p:tav tm="0">
                                          <p:val>
                                            <p:strVal val="0"/>
                                          </p:val>
                                        </p:tav>
                                        <p:tav tm="100000">
                                          <p:val>
                                            <p:strVal val="#ppt_w"/>
                                          </p:val>
                                        </p:tav>
                                      </p:tavLst>
                                    </p:anim>
                                    <p:anim calcmode="lin" valueType="num">
                                      <p:cBhvr additive="base">
                                        <p:cTn id="57" dur="500"/>
                                        <p:tgtEl>
                                          <p:spTgt spid="92"/>
                                        </p:tgtEl>
                                        <p:attrNameLst>
                                          <p:attrName>ppt_h</p:attrName>
                                        </p:attrNameLst>
                                      </p:cBhvr>
                                      <p:tavLst>
                                        <p:tav tm="0">
                                          <p:val>
                                            <p:strVal val="0"/>
                                          </p:val>
                                        </p:tav>
                                        <p:tav tm="100000">
                                          <p:val>
                                            <p:strVal val="#ppt_h"/>
                                          </p:val>
                                        </p:tav>
                                      </p:tavLst>
                                    </p:anim>
                                  </p:childTnLst>
                                </p:cTn>
                              </p:par>
                            </p:childTnLst>
                          </p:cTn>
                        </p:par>
                        <p:par>
                          <p:cTn id="58" fill="hold">
                            <p:stCondLst>
                              <p:cond delay="2250"/>
                            </p:stCondLst>
                            <p:childTnLst>
                              <p:par>
                                <p:cTn id="59" presetID="10" presetClass="entr" presetSubtype="0" fill="hold" nodeType="after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4"/>
          <p:cNvPicPr preferRelativeResize="0"/>
          <p:nvPr/>
        </p:nvPicPr>
        <p:blipFill rotWithShape="1">
          <a:blip r:embed="rId3">
            <a:alphaModFix/>
          </a:blip>
          <a:srcRect/>
          <a:stretch/>
        </p:blipFill>
        <p:spPr>
          <a:xfrm>
            <a:off x="4456206" y="102869"/>
            <a:ext cx="3304318" cy="2182557"/>
          </a:xfrm>
          <a:prstGeom prst="rect">
            <a:avLst/>
          </a:prstGeom>
          <a:noFill/>
          <a:ln>
            <a:noFill/>
          </a:ln>
        </p:spPr>
      </p:pic>
      <p:sp>
        <p:nvSpPr>
          <p:cNvPr id="122" name="Google Shape;122;p14"/>
          <p:cNvSpPr txBox="1"/>
          <p:nvPr/>
        </p:nvSpPr>
        <p:spPr>
          <a:xfrm>
            <a:off x="5036656" y="792816"/>
            <a:ext cx="220398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smtClean="0">
                <a:solidFill>
                  <a:schemeClr val="dk1"/>
                </a:solidFill>
                <a:latin typeface="Arial"/>
                <a:ea typeface="Arial"/>
                <a:cs typeface="Arial"/>
                <a:sym typeface="Arial"/>
              </a:rPr>
              <a:t>Types of ellipses:</a:t>
            </a:r>
            <a:endParaRPr dirty="0"/>
          </a:p>
        </p:txBody>
      </p:sp>
      <p:pic>
        <p:nvPicPr>
          <p:cNvPr id="123" name="Google Shape;123;p14"/>
          <p:cNvPicPr preferRelativeResize="0"/>
          <p:nvPr/>
        </p:nvPicPr>
        <p:blipFill rotWithShape="1">
          <a:blip r:embed="rId4">
            <a:alphaModFix/>
          </a:blip>
          <a:srcRect/>
          <a:stretch/>
        </p:blipFill>
        <p:spPr>
          <a:xfrm>
            <a:off x="127795" y="5633131"/>
            <a:ext cx="1249788" cy="1085182"/>
          </a:xfrm>
          <a:prstGeom prst="rect">
            <a:avLst/>
          </a:prstGeom>
          <a:noFill/>
          <a:ln>
            <a:noFill/>
          </a:ln>
        </p:spPr>
      </p:pic>
      <p:pic>
        <p:nvPicPr>
          <p:cNvPr id="124" name="Google Shape;124;p14"/>
          <p:cNvPicPr preferRelativeResize="0"/>
          <p:nvPr/>
        </p:nvPicPr>
        <p:blipFill rotWithShape="1">
          <a:blip r:embed="rId5">
            <a:alphaModFix/>
          </a:blip>
          <a:srcRect/>
          <a:stretch/>
        </p:blipFill>
        <p:spPr>
          <a:xfrm>
            <a:off x="10748169" y="5633338"/>
            <a:ext cx="1140051" cy="853514"/>
          </a:xfrm>
          <a:prstGeom prst="rect">
            <a:avLst/>
          </a:prstGeom>
          <a:noFill/>
          <a:ln>
            <a:noFill/>
          </a:ln>
        </p:spPr>
      </p:pic>
      <p:pic>
        <p:nvPicPr>
          <p:cNvPr id="125" name="Google Shape;125;p14"/>
          <p:cNvPicPr preferRelativeResize="0"/>
          <p:nvPr/>
        </p:nvPicPr>
        <p:blipFill rotWithShape="1">
          <a:blip r:embed="rId6">
            <a:alphaModFix/>
          </a:blip>
          <a:srcRect/>
          <a:stretch/>
        </p:blipFill>
        <p:spPr>
          <a:xfrm>
            <a:off x="1094094" y="4070336"/>
            <a:ext cx="566977" cy="579170"/>
          </a:xfrm>
          <a:prstGeom prst="rect">
            <a:avLst/>
          </a:prstGeom>
          <a:noFill/>
          <a:ln>
            <a:noFill/>
          </a:ln>
        </p:spPr>
      </p:pic>
      <p:pic>
        <p:nvPicPr>
          <p:cNvPr id="126" name="Google Shape;126;p14"/>
          <p:cNvPicPr preferRelativeResize="0"/>
          <p:nvPr/>
        </p:nvPicPr>
        <p:blipFill rotWithShape="1">
          <a:blip r:embed="rId7">
            <a:alphaModFix/>
          </a:blip>
          <a:srcRect/>
          <a:stretch/>
        </p:blipFill>
        <p:spPr>
          <a:xfrm>
            <a:off x="10999304" y="4070337"/>
            <a:ext cx="888916" cy="788940"/>
          </a:xfrm>
          <a:prstGeom prst="rect">
            <a:avLst/>
          </a:prstGeom>
          <a:noFill/>
          <a:ln>
            <a:noFill/>
          </a:ln>
        </p:spPr>
      </p:pic>
      <p:sp>
        <p:nvSpPr>
          <p:cNvPr id="127" name="Google Shape;127;p14"/>
          <p:cNvSpPr txBox="1"/>
          <p:nvPr/>
        </p:nvSpPr>
        <p:spPr>
          <a:xfrm>
            <a:off x="4240331" y="2734330"/>
            <a:ext cx="3736402"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smtClean="0">
                <a:solidFill>
                  <a:schemeClr val="dk1"/>
                </a:solidFill>
                <a:latin typeface="Calibri"/>
                <a:ea typeface="Calibri"/>
                <a:cs typeface="Calibri"/>
                <a:sym typeface="Calibri"/>
              </a:rPr>
              <a:t>Nominal ellipses </a:t>
            </a:r>
            <a:endParaRPr sz="2800" dirty="0">
              <a:solidFill>
                <a:schemeClr val="dk1"/>
              </a:solidFill>
              <a:latin typeface="Calibri"/>
              <a:ea typeface="Calibri"/>
              <a:cs typeface="Calibri"/>
              <a:sym typeface="Calibri"/>
            </a:endParaRPr>
          </a:p>
        </p:txBody>
      </p:sp>
      <p:sp>
        <p:nvSpPr>
          <p:cNvPr id="128" name="Google Shape;128;p14"/>
          <p:cNvSpPr txBox="1"/>
          <p:nvPr/>
        </p:nvSpPr>
        <p:spPr>
          <a:xfrm>
            <a:off x="4240331" y="3547116"/>
            <a:ext cx="3736402"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smtClean="0">
                <a:solidFill>
                  <a:schemeClr val="dk1"/>
                </a:solidFill>
                <a:latin typeface="Calibri"/>
                <a:ea typeface="Calibri"/>
                <a:cs typeface="Calibri"/>
                <a:sym typeface="Calibri"/>
              </a:rPr>
              <a:t>Verbal ellipses</a:t>
            </a:r>
            <a:endParaRPr sz="2800" dirty="0">
              <a:solidFill>
                <a:schemeClr val="dk1"/>
              </a:solidFill>
              <a:latin typeface="Calibri"/>
              <a:ea typeface="Calibri"/>
              <a:cs typeface="Calibri"/>
              <a:sym typeface="Calibri"/>
            </a:endParaRPr>
          </a:p>
        </p:txBody>
      </p:sp>
      <p:sp>
        <p:nvSpPr>
          <p:cNvPr id="129" name="Google Shape;129;p14"/>
          <p:cNvSpPr txBox="1"/>
          <p:nvPr/>
        </p:nvSpPr>
        <p:spPr>
          <a:xfrm>
            <a:off x="4240331" y="4359902"/>
            <a:ext cx="3736402"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smtClean="0">
                <a:solidFill>
                  <a:schemeClr val="dk1"/>
                </a:solidFill>
                <a:latin typeface="Calibri"/>
                <a:ea typeface="Calibri"/>
                <a:cs typeface="Calibri"/>
                <a:sym typeface="Calibri"/>
              </a:rPr>
              <a:t>Clausal ellipses</a:t>
            </a:r>
            <a:endParaRPr sz="2800" dirty="0">
              <a:solidFill>
                <a:schemeClr val="dk1"/>
              </a:solidFill>
              <a:latin typeface="Calibri"/>
              <a:ea typeface="Calibri"/>
              <a:cs typeface="Calibri"/>
              <a:sym typeface="Calibri"/>
            </a:endParaRPr>
          </a:p>
        </p:txBody>
      </p:sp>
      <p:sp>
        <p:nvSpPr>
          <p:cNvPr id="130" name="Google Shape;130;p14"/>
          <p:cNvSpPr txBox="1"/>
          <p:nvPr/>
        </p:nvSpPr>
        <p:spPr>
          <a:xfrm>
            <a:off x="4240331" y="5172689"/>
            <a:ext cx="3736402"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800" dirty="0">
              <a:solidFill>
                <a:schemeClr val="dk1"/>
              </a:solidFill>
              <a:latin typeface="Calibri"/>
              <a:ea typeface="Calibri"/>
              <a:cs typeface="Calibri"/>
              <a:sym typeface="Calibri"/>
            </a:endParaRPr>
          </a:p>
        </p:txBody>
      </p:sp>
      <p:grpSp>
        <p:nvGrpSpPr>
          <p:cNvPr id="131" name="Google Shape;131;p14"/>
          <p:cNvGrpSpPr/>
          <p:nvPr/>
        </p:nvGrpSpPr>
        <p:grpSpPr>
          <a:xfrm>
            <a:off x="3562337" y="2890622"/>
            <a:ext cx="6554200" cy="597268"/>
            <a:chOff x="230895" y="130347"/>
            <a:chExt cx="10570368" cy="963251"/>
          </a:xfrm>
        </p:grpSpPr>
        <p:sp>
          <p:nvSpPr>
            <p:cNvPr id="132" name="Google Shape;132;p14"/>
            <p:cNvSpPr/>
            <p:nvPr/>
          </p:nvSpPr>
          <p:spPr>
            <a:xfrm>
              <a:off x="1497773" y="538764"/>
              <a:ext cx="5776193" cy="284233"/>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33" name="Google Shape;133;p14"/>
            <p:cNvSpPr txBox="1"/>
            <p:nvPr/>
          </p:nvSpPr>
          <p:spPr>
            <a:xfrm>
              <a:off x="6928016" y="250761"/>
              <a:ext cx="3873248" cy="4467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smtClean="0">
                  <a:solidFill>
                    <a:schemeClr val="dk1"/>
                  </a:solidFill>
                  <a:latin typeface="Calibri"/>
                  <a:ea typeface="Calibri"/>
                  <a:cs typeface="Calibri"/>
                  <a:sym typeface="Calibri"/>
                </a:rPr>
                <a:t>1</a:t>
              </a:r>
              <a:endParaRPr sz="1200" dirty="0">
                <a:solidFill>
                  <a:schemeClr val="dk1"/>
                </a:solidFill>
                <a:latin typeface="Calibri"/>
                <a:ea typeface="Calibri"/>
                <a:cs typeface="Calibri"/>
                <a:sym typeface="Calibri"/>
              </a:endParaRPr>
            </a:p>
          </p:txBody>
        </p:sp>
        <p:pic>
          <p:nvPicPr>
            <p:cNvPr id="134" name="Google Shape;134;p14"/>
            <p:cNvPicPr preferRelativeResize="0"/>
            <p:nvPr/>
          </p:nvPicPr>
          <p:blipFill rotWithShape="1">
            <a:blip r:embed="rId8">
              <a:alphaModFix/>
            </a:blip>
            <a:srcRect/>
            <a:stretch/>
          </p:blipFill>
          <p:spPr>
            <a:xfrm>
              <a:off x="230895" y="130347"/>
              <a:ext cx="1335140" cy="963251"/>
            </a:xfrm>
            <a:prstGeom prst="rect">
              <a:avLst/>
            </a:prstGeom>
            <a:noFill/>
            <a:ln>
              <a:noFill/>
            </a:ln>
          </p:spPr>
        </p:pic>
      </p:grpSp>
      <p:grpSp>
        <p:nvGrpSpPr>
          <p:cNvPr id="135" name="Google Shape;135;p14"/>
          <p:cNvGrpSpPr/>
          <p:nvPr/>
        </p:nvGrpSpPr>
        <p:grpSpPr>
          <a:xfrm flipH="1">
            <a:off x="2057387" y="3705247"/>
            <a:ext cx="6527820" cy="597268"/>
            <a:chOff x="230895" y="130347"/>
            <a:chExt cx="10527826" cy="963251"/>
          </a:xfrm>
        </p:grpSpPr>
        <p:sp>
          <p:nvSpPr>
            <p:cNvPr id="136" name="Google Shape;136;p14"/>
            <p:cNvSpPr/>
            <p:nvPr/>
          </p:nvSpPr>
          <p:spPr>
            <a:xfrm>
              <a:off x="1497773" y="538764"/>
              <a:ext cx="5776193" cy="284233"/>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37" name="Google Shape;137;p14"/>
            <p:cNvSpPr txBox="1"/>
            <p:nvPr/>
          </p:nvSpPr>
          <p:spPr>
            <a:xfrm>
              <a:off x="6885473" y="250761"/>
              <a:ext cx="3873248" cy="4467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dk1"/>
                  </a:solidFill>
                  <a:latin typeface="Arial Black"/>
                  <a:sym typeface="Arial Black"/>
                </a:rPr>
                <a:t>2</a:t>
              </a:r>
              <a:endParaRPr dirty="0"/>
            </a:p>
          </p:txBody>
        </p:sp>
        <p:pic>
          <p:nvPicPr>
            <p:cNvPr id="138" name="Google Shape;138;p14"/>
            <p:cNvPicPr preferRelativeResize="0"/>
            <p:nvPr/>
          </p:nvPicPr>
          <p:blipFill rotWithShape="1">
            <a:blip r:embed="rId8">
              <a:alphaModFix/>
            </a:blip>
            <a:srcRect/>
            <a:stretch/>
          </p:blipFill>
          <p:spPr>
            <a:xfrm>
              <a:off x="230895" y="130347"/>
              <a:ext cx="1335140" cy="963251"/>
            </a:xfrm>
            <a:prstGeom prst="rect">
              <a:avLst/>
            </a:prstGeom>
            <a:noFill/>
            <a:ln>
              <a:noFill/>
            </a:ln>
          </p:spPr>
        </p:pic>
      </p:grpSp>
      <p:grpSp>
        <p:nvGrpSpPr>
          <p:cNvPr id="139" name="Google Shape;139;p14"/>
          <p:cNvGrpSpPr/>
          <p:nvPr/>
        </p:nvGrpSpPr>
        <p:grpSpPr>
          <a:xfrm>
            <a:off x="3562337" y="4519872"/>
            <a:ext cx="6800863" cy="597268"/>
            <a:chOff x="230895" y="130347"/>
            <a:chExt cx="10968178" cy="963251"/>
          </a:xfrm>
        </p:grpSpPr>
        <p:sp>
          <p:nvSpPr>
            <p:cNvPr id="140" name="Google Shape;140;p14"/>
            <p:cNvSpPr/>
            <p:nvPr/>
          </p:nvSpPr>
          <p:spPr>
            <a:xfrm>
              <a:off x="1497773" y="538764"/>
              <a:ext cx="5776193" cy="284233"/>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1" name="Google Shape;141;p14"/>
            <p:cNvSpPr txBox="1"/>
            <p:nvPr/>
          </p:nvSpPr>
          <p:spPr>
            <a:xfrm>
              <a:off x="6885473" y="250761"/>
              <a:ext cx="4313600" cy="4467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smtClean="0">
                  <a:solidFill>
                    <a:schemeClr val="dk1"/>
                  </a:solidFill>
                  <a:latin typeface="Calibri"/>
                  <a:ea typeface="Calibri"/>
                  <a:cs typeface="Calibri"/>
                  <a:sym typeface="Calibri"/>
                </a:rPr>
                <a:t>3</a:t>
              </a:r>
              <a:endParaRPr sz="1200" dirty="0">
                <a:solidFill>
                  <a:schemeClr val="dk1"/>
                </a:solidFill>
                <a:latin typeface="Calibri"/>
                <a:ea typeface="Calibri"/>
                <a:cs typeface="Calibri"/>
                <a:sym typeface="Calibri"/>
              </a:endParaRPr>
            </a:p>
          </p:txBody>
        </p:sp>
        <p:pic>
          <p:nvPicPr>
            <p:cNvPr id="142" name="Google Shape;142;p14"/>
            <p:cNvPicPr preferRelativeResize="0"/>
            <p:nvPr/>
          </p:nvPicPr>
          <p:blipFill rotWithShape="1">
            <a:blip r:embed="rId8">
              <a:alphaModFix/>
            </a:blip>
            <a:srcRect/>
            <a:stretch/>
          </p:blipFill>
          <p:spPr>
            <a:xfrm>
              <a:off x="230895" y="130347"/>
              <a:ext cx="1335140" cy="963251"/>
            </a:xfrm>
            <a:prstGeom prst="rect">
              <a:avLst/>
            </a:prstGeom>
            <a:noFill/>
            <a:ln>
              <a:noFill/>
            </a:ln>
          </p:spPr>
        </p:pic>
      </p:grpSp>
      <p:pic>
        <p:nvPicPr>
          <p:cNvPr id="28" name="Google Shape;126;p14"/>
          <p:cNvPicPr preferRelativeResize="0"/>
          <p:nvPr/>
        </p:nvPicPr>
        <p:blipFill rotWithShape="1">
          <a:blip r:embed="rId7">
            <a:alphaModFix/>
          </a:blip>
          <a:srcRect/>
          <a:stretch/>
        </p:blipFill>
        <p:spPr>
          <a:xfrm>
            <a:off x="308231" y="129310"/>
            <a:ext cx="888916" cy="788940"/>
          </a:xfrm>
          <a:prstGeom prst="rect">
            <a:avLst/>
          </a:prstGeom>
          <a:noFill/>
          <a:ln>
            <a:noFill/>
          </a:ln>
        </p:spPr>
      </p:pic>
    </p:spTree>
    <p:extLst>
      <p:ext uri="{BB962C8B-B14F-4D97-AF65-F5344CB8AC3E}">
        <p14:creationId xmlns:p14="http://schemas.microsoft.com/office/powerpoint/2010/main" val="2029899536"/>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750"/>
                                        <p:tgtEl>
                                          <p:spTgt spid="121"/>
                                        </p:tgtEl>
                                        <p:attrNameLst>
                                          <p:attrName>ppt_w</p:attrName>
                                        </p:attrNameLst>
                                      </p:cBhvr>
                                      <p:tavLst>
                                        <p:tav tm="0">
                                          <p:val>
                                            <p:strVal val="0"/>
                                          </p:val>
                                        </p:tav>
                                        <p:tav tm="100000">
                                          <p:val>
                                            <p:strVal val="#ppt_w"/>
                                          </p:val>
                                        </p:tav>
                                      </p:tavLst>
                                    </p:anim>
                                    <p:anim calcmode="lin" valueType="num">
                                      <p:cBhvr additive="base">
                                        <p:cTn id="8" dur="750"/>
                                        <p:tgtEl>
                                          <p:spTgt spid="12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750"/>
                                        <p:tgtEl>
                                          <p:spTgt spid="123"/>
                                        </p:tgtEl>
                                      </p:cBhvr>
                                    </p:animEffect>
                                  </p:childTnLst>
                                </p:cTn>
                              </p:par>
                              <p:par>
                                <p:cTn id="12" presetID="10" presetClass="entr" presetSubtype="0" fill="hold" nodeType="with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fade">
                                      <p:cBhvr>
                                        <p:cTn id="14" dur="750"/>
                                        <p:tgtEl>
                                          <p:spTgt spid="124"/>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500"/>
                                        <p:tgtEl>
                                          <p:spTgt spid="122"/>
                                        </p:tgtEl>
                                      </p:cBhvr>
                                    </p:animEffect>
                                  </p:childTnLst>
                                </p:cTn>
                              </p:par>
                              <p:par>
                                <p:cTn id="19" presetID="23" presetClass="entr" presetSubtype="16" fill="hold" nodeType="withEffect">
                                  <p:stCondLst>
                                    <p:cond delay="0"/>
                                  </p:stCondLst>
                                  <p:childTnLst>
                                    <p:set>
                                      <p:cBhvr>
                                        <p:cTn id="20" dur="1" fill="hold">
                                          <p:stCondLst>
                                            <p:cond delay="0"/>
                                          </p:stCondLst>
                                        </p:cTn>
                                        <p:tgtEl>
                                          <p:spTgt spid="125"/>
                                        </p:tgtEl>
                                        <p:attrNameLst>
                                          <p:attrName>style.visibility</p:attrName>
                                        </p:attrNameLst>
                                      </p:cBhvr>
                                      <p:to>
                                        <p:strVal val="visible"/>
                                      </p:to>
                                    </p:set>
                                    <p:anim calcmode="lin" valueType="num">
                                      <p:cBhvr additive="base">
                                        <p:cTn id="21" dur="500"/>
                                        <p:tgtEl>
                                          <p:spTgt spid="125"/>
                                        </p:tgtEl>
                                        <p:attrNameLst>
                                          <p:attrName>ppt_w</p:attrName>
                                        </p:attrNameLst>
                                      </p:cBhvr>
                                      <p:tavLst>
                                        <p:tav tm="0">
                                          <p:val>
                                            <p:strVal val="0"/>
                                          </p:val>
                                        </p:tav>
                                        <p:tav tm="100000">
                                          <p:val>
                                            <p:strVal val="#ppt_w"/>
                                          </p:val>
                                        </p:tav>
                                      </p:tavLst>
                                    </p:anim>
                                    <p:anim calcmode="lin" valueType="num">
                                      <p:cBhvr additive="base">
                                        <p:cTn id="22" dur="500"/>
                                        <p:tgtEl>
                                          <p:spTgt spid="125"/>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additive="base">
                                        <p:cTn id="25" dur="500"/>
                                        <p:tgtEl>
                                          <p:spTgt spid="126"/>
                                        </p:tgtEl>
                                        <p:attrNameLst>
                                          <p:attrName>ppt_w</p:attrName>
                                        </p:attrNameLst>
                                      </p:cBhvr>
                                      <p:tavLst>
                                        <p:tav tm="0">
                                          <p:val>
                                            <p:strVal val="0"/>
                                          </p:val>
                                        </p:tav>
                                        <p:tav tm="100000">
                                          <p:val>
                                            <p:strVal val="#ppt_w"/>
                                          </p:val>
                                        </p:tav>
                                      </p:tavLst>
                                    </p:anim>
                                    <p:anim calcmode="lin" valueType="num">
                                      <p:cBhvr additive="base">
                                        <p:cTn id="26" dur="500"/>
                                        <p:tgtEl>
                                          <p:spTgt spid="126"/>
                                        </p:tgtEl>
                                        <p:attrNameLst>
                                          <p:attrName>ppt_h</p:attrName>
                                        </p:attrNameLst>
                                      </p:cBhvr>
                                      <p:tavLst>
                                        <p:tav tm="0">
                                          <p:val>
                                            <p:strVal val="0"/>
                                          </p:val>
                                        </p:tav>
                                        <p:tav tm="100000">
                                          <p:val>
                                            <p:strVal val="#ppt_h"/>
                                          </p:val>
                                        </p:tav>
                                      </p:tavLst>
                                    </p:anim>
                                  </p:childTnLst>
                                </p:cTn>
                              </p:par>
                            </p:childTnLst>
                          </p:cTn>
                        </p:par>
                        <p:par>
                          <p:cTn id="27" fill="hold">
                            <p:stCondLst>
                              <p:cond delay="1250"/>
                            </p:stCondLst>
                            <p:childTnLst>
                              <p:par>
                                <p:cTn id="28" presetID="2" presetClass="entr" presetSubtype="2" fill="hold" nodeType="afterEffect">
                                  <p:stCondLst>
                                    <p:cond delay="0"/>
                                  </p:stCondLst>
                                  <p:childTnLst>
                                    <p:set>
                                      <p:cBhvr>
                                        <p:cTn id="29" dur="1" fill="hold">
                                          <p:stCondLst>
                                            <p:cond delay="0"/>
                                          </p:stCondLst>
                                        </p:cTn>
                                        <p:tgtEl>
                                          <p:spTgt spid="131"/>
                                        </p:tgtEl>
                                        <p:attrNameLst>
                                          <p:attrName>style.visibility</p:attrName>
                                        </p:attrNameLst>
                                      </p:cBhvr>
                                      <p:to>
                                        <p:strVal val="visible"/>
                                      </p:to>
                                    </p:set>
                                    <p:anim calcmode="lin" valueType="num">
                                      <p:cBhvr additive="base">
                                        <p:cTn id="30" dur="500"/>
                                        <p:tgtEl>
                                          <p:spTgt spid="131"/>
                                        </p:tgtEl>
                                        <p:attrNameLst>
                                          <p:attrName>ppt_x</p:attrName>
                                        </p:attrNameLst>
                                      </p:cBhvr>
                                      <p:tavLst>
                                        <p:tav tm="0">
                                          <p:val>
                                            <p:strVal val="#ppt_x+1"/>
                                          </p:val>
                                        </p:tav>
                                        <p:tav tm="100000">
                                          <p:val>
                                            <p:strVal val="#ppt_x"/>
                                          </p:val>
                                        </p:tav>
                                      </p:tavLst>
                                    </p:anim>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fade">
                                      <p:cBhvr>
                                        <p:cTn id="34" dur="500"/>
                                        <p:tgtEl>
                                          <p:spTgt spid="127"/>
                                        </p:tgtEl>
                                      </p:cBhvr>
                                    </p:animEffect>
                                  </p:childTnLst>
                                </p:cTn>
                              </p:par>
                            </p:childTnLst>
                          </p:cTn>
                        </p:par>
                        <p:par>
                          <p:cTn id="35" fill="hold">
                            <p:stCondLst>
                              <p:cond delay="2250"/>
                            </p:stCondLst>
                            <p:childTnLst>
                              <p:par>
                                <p:cTn id="36" presetID="2" presetClass="entr" presetSubtype="8" fill="hold" nodeType="afterEffect">
                                  <p:stCondLst>
                                    <p:cond delay="0"/>
                                  </p:stCondLst>
                                  <p:childTnLst>
                                    <p:set>
                                      <p:cBhvr>
                                        <p:cTn id="37" dur="1" fill="hold">
                                          <p:stCondLst>
                                            <p:cond delay="0"/>
                                          </p:stCondLst>
                                        </p:cTn>
                                        <p:tgtEl>
                                          <p:spTgt spid="135"/>
                                        </p:tgtEl>
                                        <p:attrNameLst>
                                          <p:attrName>style.visibility</p:attrName>
                                        </p:attrNameLst>
                                      </p:cBhvr>
                                      <p:to>
                                        <p:strVal val="visible"/>
                                      </p:to>
                                    </p:set>
                                    <p:anim calcmode="lin" valueType="num">
                                      <p:cBhvr additive="base">
                                        <p:cTn id="38" dur="500"/>
                                        <p:tgtEl>
                                          <p:spTgt spid="135"/>
                                        </p:tgtEl>
                                        <p:attrNameLst>
                                          <p:attrName>ppt_x</p:attrName>
                                        </p:attrNameLst>
                                      </p:cBhvr>
                                      <p:tavLst>
                                        <p:tav tm="0">
                                          <p:val>
                                            <p:strVal val="#ppt_x-1"/>
                                          </p:val>
                                        </p:tav>
                                        <p:tav tm="100000">
                                          <p:val>
                                            <p:strVal val="#ppt_x"/>
                                          </p:val>
                                        </p:tav>
                                      </p:tavLst>
                                    </p:anim>
                                  </p:childTnLst>
                                </p:cTn>
                              </p:par>
                            </p:childTnLst>
                          </p:cTn>
                        </p:par>
                        <p:par>
                          <p:cTn id="39" fill="hold">
                            <p:stCondLst>
                              <p:cond delay="2750"/>
                            </p:stCondLst>
                            <p:childTnLst>
                              <p:par>
                                <p:cTn id="40" presetID="10" presetClass="entr" presetSubtype="0" fill="hold" nodeType="after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fade">
                                      <p:cBhvr>
                                        <p:cTn id="42" dur="500"/>
                                        <p:tgtEl>
                                          <p:spTgt spid="128"/>
                                        </p:tgtEl>
                                      </p:cBhvr>
                                    </p:animEffect>
                                  </p:childTnLst>
                                </p:cTn>
                              </p:par>
                            </p:childTnLst>
                          </p:cTn>
                        </p:par>
                        <p:par>
                          <p:cTn id="43" fill="hold">
                            <p:stCondLst>
                              <p:cond delay="3250"/>
                            </p:stCondLst>
                            <p:childTnLst>
                              <p:par>
                                <p:cTn id="44" presetID="2" presetClass="entr" presetSubtype="2" fill="hold" nodeType="afterEffect">
                                  <p:stCondLst>
                                    <p:cond delay="0"/>
                                  </p:stCondLst>
                                  <p:childTnLst>
                                    <p:set>
                                      <p:cBhvr>
                                        <p:cTn id="45" dur="1" fill="hold">
                                          <p:stCondLst>
                                            <p:cond delay="0"/>
                                          </p:stCondLst>
                                        </p:cTn>
                                        <p:tgtEl>
                                          <p:spTgt spid="139"/>
                                        </p:tgtEl>
                                        <p:attrNameLst>
                                          <p:attrName>style.visibility</p:attrName>
                                        </p:attrNameLst>
                                      </p:cBhvr>
                                      <p:to>
                                        <p:strVal val="visible"/>
                                      </p:to>
                                    </p:set>
                                    <p:anim calcmode="lin" valueType="num">
                                      <p:cBhvr additive="base">
                                        <p:cTn id="46" dur="500"/>
                                        <p:tgtEl>
                                          <p:spTgt spid="139"/>
                                        </p:tgtEl>
                                        <p:attrNameLst>
                                          <p:attrName>ppt_x</p:attrName>
                                        </p:attrNameLst>
                                      </p:cBhvr>
                                      <p:tavLst>
                                        <p:tav tm="0">
                                          <p:val>
                                            <p:strVal val="#ppt_x+1"/>
                                          </p:val>
                                        </p:tav>
                                        <p:tav tm="100000">
                                          <p:val>
                                            <p:strVal val="#ppt_x"/>
                                          </p:val>
                                        </p:tav>
                                      </p:tavLst>
                                    </p:anim>
                                  </p:childTnLst>
                                </p:cTn>
                              </p:par>
                            </p:childTnLst>
                          </p:cTn>
                        </p:par>
                        <p:par>
                          <p:cTn id="47" fill="hold">
                            <p:stCondLst>
                              <p:cond delay="3750"/>
                            </p:stCondLst>
                            <p:childTnLst>
                              <p:par>
                                <p:cTn id="48" presetID="10" presetClass="entr" presetSubtype="0" fill="hold"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fade">
                                      <p:cBhvr>
                                        <p:cTn id="50" dur="500"/>
                                        <p:tgtEl>
                                          <p:spTgt spid="129"/>
                                        </p:tgtEl>
                                      </p:cBhvr>
                                    </p:animEffect>
                                  </p:childTnLst>
                                </p:cTn>
                              </p:par>
                            </p:childTnLst>
                          </p:cTn>
                        </p:par>
                        <p:par>
                          <p:cTn id="51" fill="hold">
                            <p:stCondLst>
                              <p:cond delay="4250"/>
                            </p:stCondLst>
                            <p:childTnLst>
                              <p:par>
                                <p:cTn id="52" presetID="10" presetClass="entr" presetSubtype="0" fill="hold" nodeType="after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fade">
                                      <p:cBhvr>
                                        <p:cTn id="54" dur="500"/>
                                        <p:tgtEl>
                                          <p:spTgt spid="130"/>
                                        </p:tgtEl>
                                      </p:cBhvr>
                                    </p:animEffect>
                                  </p:childTnLst>
                                </p:cTn>
                              </p:par>
                              <p:par>
                                <p:cTn id="55" presetID="23" presetClass="entr" presetSubtype="16"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p:tgtEl>
                                          <p:spTgt spid="28"/>
                                        </p:tgtEl>
                                        <p:attrNameLst>
                                          <p:attrName>ppt_w</p:attrName>
                                        </p:attrNameLst>
                                      </p:cBhvr>
                                      <p:tavLst>
                                        <p:tav tm="0">
                                          <p:val>
                                            <p:strVal val="0"/>
                                          </p:val>
                                        </p:tav>
                                        <p:tav tm="100000">
                                          <p:val>
                                            <p:strVal val="#ppt_w"/>
                                          </p:val>
                                        </p:tav>
                                      </p:tavLst>
                                    </p:anim>
                                    <p:anim calcmode="lin" valueType="num">
                                      <p:cBhvr additive="base">
                                        <p:cTn id="58" dur="500"/>
                                        <p:tgtEl>
                                          <p:spTgt spid="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3"/>
          <p:cNvSpPr txBox="1"/>
          <p:nvPr/>
        </p:nvSpPr>
        <p:spPr>
          <a:xfrm>
            <a:off x="993913" y="234963"/>
            <a:ext cx="1094629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smtClean="0">
                <a:solidFill>
                  <a:schemeClr val="dk1"/>
                </a:solidFill>
                <a:latin typeface="Arial Black"/>
                <a:ea typeface="Arial Black"/>
                <a:cs typeface="Arial Black"/>
                <a:sym typeface="Arial Black"/>
              </a:rPr>
              <a:t>1.Nominal Ellipses: Ellipses within the nominal group</a:t>
            </a:r>
            <a:endParaRPr sz="2800" dirty="0">
              <a:solidFill>
                <a:schemeClr val="dk1"/>
              </a:solidFill>
              <a:latin typeface="Arial Black"/>
              <a:ea typeface="Arial Black"/>
              <a:cs typeface="Arial Black"/>
              <a:sym typeface="Arial Black"/>
            </a:endParaRPr>
          </a:p>
        </p:txBody>
      </p:sp>
      <p:grpSp>
        <p:nvGrpSpPr>
          <p:cNvPr id="414" name="Google Shape;414;p23"/>
          <p:cNvGrpSpPr/>
          <p:nvPr/>
        </p:nvGrpSpPr>
        <p:grpSpPr>
          <a:xfrm>
            <a:off x="230895" y="130347"/>
            <a:ext cx="8722605" cy="963251"/>
            <a:chOff x="230895" y="130347"/>
            <a:chExt cx="8722605" cy="963251"/>
          </a:xfrm>
        </p:grpSpPr>
        <p:sp>
          <p:nvSpPr>
            <p:cNvPr id="415" name="Google Shape;415;p23"/>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417" name="Google Shape;417;p23"/>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418" name="Google Shape;418;p23"/>
          <p:cNvPicPr preferRelativeResize="0"/>
          <p:nvPr/>
        </p:nvPicPr>
        <p:blipFill rotWithShape="1">
          <a:blip r:embed="rId4">
            <a:alphaModFix/>
          </a:blip>
          <a:srcRect/>
          <a:stretch/>
        </p:blipFill>
        <p:spPr>
          <a:xfrm>
            <a:off x="9691608" y="4705405"/>
            <a:ext cx="2462997" cy="2152075"/>
          </a:xfrm>
          <a:prstGeom prst="rect">
            <a:avLst/>
          </a:prstGeom>
          <a:noFill/>
          <a:ln>
            <a:noFill/>
          </a:ln>
        </p:spPr>
      </p:pic>
      <p:pic>
        <p:nvPicPr>
          <p:cNvPr id="419" name="Google Shape;419;p23"/>
          <p:cNvPicPr preferRelativeResize="0"/>
          <p:nvPr/>
        </p:nvPicPr>
        <p:blipFill rotWithShape="1">
          <a:blip r:embed="rId5">
            <a:alphaModFix/>
          </a:blip>
          <a:srcRect/>
          <a:stretch/>
        </p:blipFill>
        <p:spPr>
          <a:xfrm>
            <a:off x="286199" y="5614536"/>
            <a:ext cx="969348" cy="951058"/>
          </a:xfrm>
          <a:prstGeom prst="rect">
            <a:avLst/>
          </a:prstGeom>
          <a:noFill/>
          <a:ln>
            <a:noFill/>
          </a:ln>
        </p:spPr>
      </p:pic>
      <p:sp>
        <p:nvSpPr>
          <p:cNvPr id="421" name="Google Shape;421;p23"/>
          <p:cNvSpPr/>
          <p:nvPr/>
        </p:nvSpPr>
        <p:spPr>
          <a:xfrm>
            <a:off x="221414" y="2575659"/>
            <a:ext cx="5547054" cy="776282"/>
          </a:xfrm>
          <a:prstGeom prst="rect">
            <a:avLst/>
          </a:prstGeom>
          <a:noFill/>
          <a:ln>
            <a:noFill/>
          </a:ln>
        </p:spPr>
        <p:txBody>
          <a:bodyPr spcFirstLastPara="1" wrap="square" lIns="91425" tIns="45700" rIns="91425" bIns="45700" anchor="t" anchorCtr="0">
            <a:noAutofit/>
          </a:bodyPr>
          <a:lstStyle/>
          <a:p>
            <a:pPr marL="342900" lvl="0" indent="-342900" algn="ctr">
              <a:buFont typeface="Arial" panose="020B0604020202020204" pitchFamily="34" charset="0"/>
              <a:buChar char="•"/>
            </a:pPr>
            <a:r>
              <a:rPr lang="en-US" sz="2000" b="1" dirty="0" smtClean="0"/>
              <a:t>Head+ optional modification </a:t>
            </a:r>
          </a:p>
          <a:p>
            <a:pPr marL="342900" lvl="0" indent="-342900" algn="ctr">
              <a:buFont typeface="Arial" panose="020B0604020202020204" pitchFamily="34" charset="0"/>
              <a:buChar char="•"/>
            </a:pPr>
            <a:r>
              <a:rPr lang="en-US" sz="2000" b="1" dirty="0" smtClean="0"/>
              <a:t>(</a:t>
            </a:r>
            <a:r>
              <a:rPr lang="en-US" sz="2000" b="1" dirty="0"/>
              <a:t>Premodifiers) + </a:t>
            </a:r>
            <a:r>
              <a:rPr lang="en-US" sz="2000" b="1" dirty="0" smtClean="0"/>
              <a:t>Head </a:t>
            </a:r>
            <a:r>
              <a:rPr lang="en-US" sz="2000" b="1" dirty="0"/>
              <a:t>+ (</a:t>
            </a:r>
            <a:r>
              <a:rPr lang="en-US" sz="2000" b="1" dirty="0" smtClean="0"/>
              <a:t>Postmodifier)</a:t>
            </a:r>
            <a:endParaRPr sz="2000" b="1" dirty="0">
              <a:solidFill>
                <a:schemeClr val="dk1"/>
              </a:solidFill>
              <a:latin typeface="Arial Black"/>
              <a:ea typeface="Arial Black"/>
              <a:cs typeface="Arial Black"/>
              <a:sym typeface="Arial Black"/>
            </a:endParaRPr>
          </a:p>
        </p:txBody>
      </p:sp>
      <p:sp>
        <p:nvSpPr>
          <p:cNvPr id="422" name="Google Shape;422;p23"/>
          <p:cNvSpPr/>
          <p:nvPr/>
        </p:nvSpPr>
        <p:spPr>
          <a:xfrm>
            <a:off x="103032" y="4319421"/>
            <a:ext cx="6036650" cy="327635"/>
          </a:xfrm>
          <a:prstGeom prst="rect">
            <a:avLst/>
          </a:prstGeom>
          <a:noFill/>
          <a:ln>
            <a:noFill/>
          </a:ln>
        </p:spPr>
        <p:txBody>
          <a:bodyPr spcFirstLastPara="1" wrap="square" lIns="91425" tIns="45700" rIns="91425" bIns="45700" anchor="t" anchorCtr="0">
            <a:noAutofit/>
          </a:bodyPr>
          <a:lstStyle/>
          <a:p>
            <a:pPr marL="285750" lvl="0" indent="-285750" algn="ctr">
              <a:buFont typeface="Arial" panose="020B0604020202020204" pitchFamily="34" charset="0"/>
              <a:buChar char="•"/>
            </a:pPr>
            <a:r>
              <a:rPr lang="en-US" sz="1800" b="1" u="sng" dirty="0"/>
              <a:t>Those two fast </a:t>
            </a:r>
            <a:r>
              <a:rPr lang="en-US" sz="1800" b="1" u="sng" dirty="0" smtClean="0"/>
              <a:t>electric</a:t>
            </a:r>
            <a:r>
              <a:rPr lang="en-US" sz="1800" b="1" u="sng" dirty="0"/>
              <a:t> (post)</a:t>
            </a:r>
            <a:r>
              <a:rPr lang="en-US" sz="1800" b="1" u="sng" dirty="0" smtClean="0"/>
              <a:t> trains </a:t>
            </a:r>
            <a:r>
              <a:rPr lang="en-US" sz="1800" b="1" u="sng" dirty="0"/>
              <a:t>(h) </a:t>
            </a:r>
            <a:r>
              <a:rPr lang="en-US" sz="1800" b="1" u="sng" dirty="0" smtClean="0"/>
              <a:t>with pantographs(pre).</a:t>
            </a:r>
            <a:r>
              <a:rPr lang="en-US" sz="1800" b="1" u="sng" dirty="0"/>
              <a:t> </a:t>
            </a:r>
            <a:endParaRPr sz="1800" b="1" u="sng" dirty="0">
              <a:solidFill>
                <a:schemeClr val="dk1"/>
              </a:solidFill>
              <a:latin typeface="Arial Black"/>
              <a:ea typeface="Arial Black"/>
              <a:cs typeface="Arial Black"/>
              <a:sym typeface="Arial Black"/>
            </a:endParaRPr>
          </a:p>
        </p:txBody>
      </p:sp>
      <p:sp>
        <p:nvSpPr>
          <p:cNvPr id="423" name="Google Shape;423;p23"/>
          <p:cNvSpPr/>
          <p:nvPr/>
        </p:nvSpPr>
        <p:spPr>
          <a:xfrm>
            <a:off x="5515665" y="1924854"/>
            <a:ext cx="6588692" cy="1033839"/>
          </a:xfrm>
          <a:prstGeom prst="rect">
            <a:avLst/>
          </a:prstGeom>
          <a:noFill/>
          <a:ln>
            <a:noFill/>
          </a:ln>
        </p:spPr>
        <p:txBody>
          <a:bodyPr spcFirstLastPara="1" wrap="square" lIns="91425" tIns="45700" rIns="91425" bIns="45700" anchor="t" anchorCtr="0">
            <a:noAutofit/>
          </a:bodyPr>
          <a:lstStyle/>
          <a:p>
            <a:pPr marL="171450" marR="0" lvl="0" indent="-171450" algn="ctr" rtl="0">
              <a:spcBef>
                <a:spcPts val="0"/>
              </a:spcBef>
              <a:spcAft>
                <a:spcPts val="0"/>
              </a:spcAft>
              <a:buFont typeface="Arial" panose="020B0604020202020204" pitchFamily="34" charset="0"/>
              <a:buChar char="•"/>
            </a:pPr>
            <a:r>
              <a:rPr lang="en-US" sz="1800" dirty="0" smtClean="0">
                <a:solidFill>
                  <a:schemeClr val="dk1"/>
                </a:solidFill>
                <a:latin typeface="Arial Black"/>
                <a:ea typeface="Arial Black"/>
                <a:cs typeface="Arial Black"/>
                <a:sym typeface="Arial Black"/>
              </a:rPr>
              <a:t>The modifier  is combined with :deictic (determiner)+ numerative (numeral or other quantifier) +epithet (Adj)+classifier(N) +qualifies(relative clause or pp.)</a:t>
            </a:r>
            <a:endParaRPr sz="1800" dirty="0">
              <a:solidFill>
                <a:schemeClr val="dk1"/>
              </a:solidFill>
              <a:latin typeface="Arial Black"/>
              <a:ea typeface="Arial Black"/>
              <a:cs typeface="Arial Black"/>
              <a:sym typeface="Arial Black"/>
            </a:endParaRPr>
          </a:p>
        </p:txBody>
      </p:sp>
      <p:sp>
        <p:nvSpPr>
          <p:cNvPr id="424" name="Google Shape;424;p23"/>
          <p:cNvSpPr/>
          <p:nvPr/>
        </p:nvSpPr>
        <p:spPr>
          <a:xfrm>
            <a:off x="6036650" y="3647011"/>
            <a:ext cx="6067707" cy="416798"/>
          </a:xfrm>
          <a:prstGeom prst="rect">
            <a:avLst/>
          </a:prstGeom>
          <a:noFill/>
          <a:ln>
            <a:noFill/>
          </a:ln>
        </p:spPr>
        <p:txBody>
          <a:bodyPr spcFirstLastPara="1" wrap="square" lIns="91425" tIns="45700" rIns="91425" bIns="45700" anchor="t" anchorCtr="0">
            <a:noAutofit/>
          </a:bodyPr>
          <a:lstStyle/>
          <a:p>
            <a:pPr marL="285750" lvl="0" indent="-285750" algn="ctr">
              <a:buFont typeface="Arial" panose="020B0604020202020204" pitchFamily="34" charset="0"/>
              <a:buChar char="•"/>
            </a:pPr>
            <a:r>
              <a:rPr lang="en-US" sz="1600" b="1" u="sng" dirty="0" smtClean="0"/>
              <a:t>Those </a:t>
            </a:r>
            <a:r>
              <a:rPr lang="en-US" sz="1600" b="1" u="sng" dirty="0"/>
              <a:t>two fast electric trains(post)</a:t>
            </a:r>
            <a:r>
              <a:rPr lang="en-US" sz="1600" b="1" dirty="0"/>
              <a:t>  </a:t>
            </a:r>
            <a:r>
              <a:rPr lang="en-US" sz="1600" b="1" u="sng" dirty="0" smtClean="0"/>
              <a:t>with</a:t>
            </a:r>
            <a:r>
              <a:rPr lang="en-US" sz="1600" b="1" dirty="0"/>
              <a:t> </a:t>
            </a:r>
            <a:r>
              <a:rPr lang="en-US" sz="1600" b="1" u="sng" dirty="0" smtClean="0"/>
              <a:t>pantographs.</a:t>
            </a:r>
          </a:p>
          <a:p>
            <a:pPr lvl="0"/>
            <a:r>
              <a:rPr lang="en-US" b="1" dirty="0" smtClean="0"/>
              <a:t>            (D)      (N)     (E)       (C)          (H)                               (Q)</a:t>
            </a:r>
            <a:endParaRPr lang="en-US" b="1" dirty="0">
              <a:solidFill>
                <a:schemeClr val="dk1"/>
              </a:solidFill>
              <a:latin typeface="Arial Black"/>
              <a:ea typeface="Arial Black"/>
              <a:cs typeface="Arial Black"/>
              <a:sym typeface="Arial Black"/>
            </a:endParaRPr>
          </a:p>
        </p:txBody>
      </p:sp>
      <p:sp>
        <p:nvSpPr>
          <p:cNvPr id="2" name="Rectangle 1"/>
          <p:cNvSpPr/>
          <p:nvPr/>
        </p:nvSpPr>
        <p:spPr>
          <a:xfrm>
            <a:off x="1566035" y="5424537"/>
            <a:ext cx="8404866" cy="338554"/>
          </a:xfrm>
          <a:prstGeom prst="rect">
            <a:avLst/>
          </a:prstGeom>
        </p:spPr>
        <p:txBody>
          <a:bodyPr wrap="none">
            <a:spAutoFit/>
          </a:bodyPr>
          <a:lstStyle/>
          <a:p>
            <a:pPr marL="285750" lvl="0" indent="-285750" algn="ctr">
              <a:buFont typeface="Arial" panose="020B0604020202020204" pitchFamily="34" charset="0"/>
              <a:buChar char="•"/>
            </a:pPr>
            <a:r>
              <a:rPr lang="en-US" sz="1600" b="1" dirty="0" smtClean="0">
                <a:solidFill>
                  <a:schemeClr val="dk1"/>
                </a:solidFill>
                <a:latin typeface="Arial Black"/>
                <a:ea typeface="Arial Black"/>
                <a:cs typeface="Arial Black"/>
                <a:sym typeface="Arial Black"/>
              </a:rPr>
              <a:t>The head :common noun, proper noun or pronoun expressing the thing </a:t>
            </a:r>
            <a:endParaRPr lang="en-US" sz="1600" b="1" dirty="0">
              <a:solidFill>
                <a:schemeClr val="dk1"/>
              </a:solidFill>
              <a:latin typeface="Arial Black"/>
              <a:ea typeface="Arial Black"/>
              <a:cs typeface="Arial Black"/>
              <a:sym typeface="Arial Black"/>
            </a:endParaRP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4"/>
                                        </p:tgtEl>
                                        <p:attrNameLst>
                                          <p:attrName>style.visibility</p:attrName>
                                        </p:attrNameLst>
                                      </p:cBhvr>
                                      <p:to>
                                        <p:strVal val="visible"/>
                                      </p:to>
                                    </p:set>
                                    <p:anim calcmode="lin" valueType="num">
                                      <p:cBhvr additive="base">
                                        <p:cTn id="7" dur="500"/>
                                        <p:tgtEl>
                                          <p:spTgt spid="41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3"/>
                                        </p:tgtEl>
                                        <p:attrNameLst>
                                          <p:attrName>style.visibility</p:attrName>
                                        </p:attrNameLst>
                                      </p:cBhvr>
                                      <p:to>
                                        <p:strVal val="visible"/>
                                      </p:to>
                                    </p:set>
                                    <p:animEffect transition="in" filter="fade">
                                      <p:cBhvr>
                                        <p:cTn id="11" dur="500"/>
                                        <p:tgtEl>
                                          <p:spTgt spid="413"/>
                                        </p:tgtEl>
                                      </p:cBhvr>
                                    </p:animEffect>
                                  </p:childTnLst>
                                </p:cTn>
                              </p:par>
                              <p:par>
                                <p:cTn id="12" presetID="10" presetClass="entr" presetSubtype="0" fill="hold" nodeType="withEffect">
                                  <p:stCondLst>
                                    <p:cond delay="0"/>
                                  </p:stCondLst>
                                  <p:childTnLst>
                                    <p:set>
                                      <p:cBhvr>
                                        <p:cTn id="13" dur="1" fill="hold">
                                          <p:stCondLst>
                                            <p:cond delay="0"/>
                                          </p:stCondLst>
                                        </p:cTn>
                                        <p:tgtEl>
                                          <p:spTgt spid="419"/>
                                        </p:tgtEl>
                                        <p:attrNameLst>
                                          <p:attrName>style.visibility</p:attrName>
                                        </p:attrNameLst>
                                      </p:cBhvr>
                                      <p:to>
                                        <p:strVal val="visible"/>
                                      </p:to>
                                    </p:set>
                                    <p:animEffect transition="in" filter="fade">
                                      <p:cBhvr>
                                        <p:cTn id="14" dur="500"/>
                                        <p:tgtEl>
                                          <p:spTgt spid="419"/>
                                        </p:tgtEl>
                                      </p:cBhvr>
                                    </p:animEffect>
                                  </p:childTnLst>
                                </p:cTn>
                              </p:par>
                              <p:par>
                                <p:cTn id="15" presetID="10" presetClass="entr" presetSubtype="0" fill="hold" nodeType="withEffect">
                                  <p:stCondLst>
                                    <p:cond delay="0"/>
                                  </p:stCondLst>
                                  <p:childTnLst>
                                    <p:set>
                                      <p:cBhvr>
                                        <p:cTn id="16" dur="1" fill="hold">
                                          <p:stCondLst>
                                            <p:cond delay="0"/>
                                          </p:stCondLst>
                                        </p:cTn>
                                        <p:tgtEl>
                                          <p:spTgt spid="418"/>
                                        </p:tgtEl>
                                        <p:attrNameLst>
                                          <p:attrName>style.visibility</p:attrName>
                                        </p:attrNameLst>
                                      </p:cBhvr>
                                      <p:to>
                                        <p:strVal val="visible"/>
                                      </p:to>
                                    </p:set>
                                    <p:animEffect transition="in" filter="fade">
                                      <p:cBhvr>
                                        <p:cTn id="17" dur="500"/>
                                        <p:tgtEl>
                                          <p:spTgt spid="418"/>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421"/>
                                        </p:tgtEl>
                                        <p:attrNameLst>
                                          <p:attrName>style.visibility</p:attrName>
                                        </p:attrNameLst>
                                      </p:cBhvr>
                                      <p:to>
                                        <p:strVal val="visible"/>
                                      </p:to>
                                    </p:set>
                                    <p:anim calcmode="lin" valueType="num">
                                      <p:cBhvr additive="base">
                                        <p:cTn id="21" dur="500"/>
                                        <p:tgtEl>
                                          <p:spTgt spid="421"/>
                                        </p:tgtEl>
                                        <p:attrNameLst>
                                          <p:attrName>ppt_x</p:attrName>
                                        </p:attrNameLst>
                                      </p:cBhvr>
                                      <p:tavLst>
                                        <p:tav tm="0">
                                          <p:val>
                                            <p:strVal val="#ppt_x-1"/>
                                          </p:val>
                                        </p:tav>
                                        <p:tav tm="100000">
                                          <p:val>
                                            <p:strVal val="#ppt_x"/>
                                          </p:val>
                                        </p:tav>
                                      </p:tavLst>
                                    </p:anim>
                                  </p:childTnLst>
                                </p:cTn>
                              </p:par>
                              <p:par>
                                <p:cTn id="22" presetID="2" presetClass="entr" presetSubtype="2" fill="hold" nodeType="withEffect">
                                  <p:stCondLst>
                                    <p:cond delay="0"/>
                                  </p:stCondLst>
                                  <p:childTnLst>
                                    <p:set>
                                      <p:cBhvr>
                                        <p:cTn id="23" dur="1" fill="hold">
                                          <p:stCondLst>
                                            <p:cond delay="0"/>
                                          </p:stCondLst>
                                        </p:cTn>
                                        <p:tgtEl>
                                          <p:spTgt spid="423"/>
                                        </p:tgtEl>
                                        <p:attrNameLst>
                                          <p:attrName>style.visibility</p:attrName>
                                        </p:attrNameLst>
                                      </p:cBhvr>
                                      <p:to>
                                        <p:strVal val="visible"/>
                                      </p:to>
                                    </p:set>
                                    <p:anim calcmode="lin" valueType="num">
                                      <p:cBhvr additive="base">
                                        <p:cTn id="24" dur="500"/>
                                        <p:tgtEl>
                                          <p:spTgt spid="423"/>
                                        </p:tgtEl>
                                        <p:attrNameLst>
                                          <p:attrName>ppt_x</p:attrName>
                                        </p:attrNameLst>
                                      </p:cBhvr>
                                      <p:tavLst>
                                        <p:tav tm="0">
                                          <p:val>
                                            <p:strVal val="#ppt_x+1"/>
                                          </p:val>
                                        </p:tav>
                                        <p:tav tm="100000">
                                          <p:val>
                                            <p:strVal val="#ppt_x"/>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422"/>
                                        </p:tgtEl>
                                        <p:attrNameLst>
                                          <p:attrName>style.visibility</p:attrName>
                                        </p:attrNameLst>
                                      </p:cBhvr>
                                      <p:to>
                                        <p:strVal val="visible"/>
                                      </p:to>
                                    </p:set>
                                    <p:anim calcmode="lin" valueType="num">
                                      <p:cBhvr additive="base">
                                        <p:cTn id="28" dur="500"/>
                                        <p:tgtEl>
                                          <p:spTgt spid="422"/>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0"/>
                                  </p:stCondLst>
                                  <p:childTnLst>
                                    <p:set>
                                      <p:cBhvr>
                                        <p:cTn id="30" dur="1" fill="hold">
                                          <p:stCondLst>
                                            <p:cond delay="0"/>
                                          </p:stCondLst>
                                        </p:cTn>
                                        <p:tgtEl>
                                          <p:spTgt spid="424"/>
                                        </p:tgtEl>
                                        <p:attrNameLst>
                                          <p:attrName>style.visibility</p:attrName>
                                        </p:attrNameLst>
                                      </p:cBhvr>
                                      <p:to>
                                        <p:strVal val="visible"/>
                                      </p:to>
                                    </p:set>
                                    <p:anim calcmode="lin" valueType="num">
                                      <p:cBhvr additive="base">
                                        <p:cTn id="31" dur="500"/>
                                        <p:tgtEl>
                                          <p:spTgt spid="424"/>
                                        </p:tgtEl>
                                        <p:attrNameLst>
                                          <p:attrName>ppt_x</p:attrName>
                                        </p:attrNameLst>
                                      </p:cBhvr>
                                      <p:tavLst>
                                        <p:tav tm="0">
                                          <p:val>
                                            <p:strVal val="#ppt_x+1"/>
                                          </p:val>
                                        </p:tav>
                                        <p:tav tm="100000">
                                          <p:val>
                                            <p:strVal val="#ppt_x"/>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26"/>
          <p:cNvSpPr txBox="1"/>
          <p:nvPr/>
        </p:nvSpPr>
        <p:spPr>
          <a:xfrm>
            <a:off x="1510474" y="234963"/>
            <a:ext cx="3736402"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dirty="0">
              <a:solidFill>
                <a:schemeClr val="dk1"/>
              </a:solidFill>
              <a:latin typeface="Arial Black"/>
              <a:ea typeface="Arial Black"/>
              <a:cs typeface="Arial Black"/>
              <a:sym typeface="Arial Black"/>
            </a:endParaRPr>
          </a:p>
        </p:txBody>
      </p:sp>
      <p:grpSp>
        <p:nvGrpSpPr>
          <p:cNvPr id="516" name="Google Shape;516;p26"/>
          <p:cNvGrpSpPr/>
          <p:nvPr/>
        </p:nvGrpSpPr>
        <p:grpSpPr>
          <a:xfrm>
            <a:off x="230895" y="130347"/>
            <a:ext cx="12227806" cy="963251"/>
            <a:chOff x="230895" y="130347"/>
            <a:chExt cx="12227806" cy="963251"/>
          </a:xfrm>
        </p:grpSpPr>
        <p:sp>
          <p:nvSpPr>
            <p:cNvPr id="517" name="Google Shape;517;p26"/>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518" name="Google Shape;518;p26"/>
            <p:cNvSpPr txBox="1"/>
            <p:nvPr/>
          </p:nvSpPr>
          <p:spPr>
            <a:xfrm>
              <a:off x="8585453" y="260008"/>
              <a:ext cx="387324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dirty="0">
                <a:solidFill>
                  <a:schemeClr val="dk1"/>
                </a:solidFill>
                <a:latin typeface="Arial Black"/>
                <a:ea typeface="Arial Black"/>
                <a:cs typeface="Arial Black"/>
                <a:sym typeface="Arial Black"/>
              </a:endParaRPr>
            </a:p>
          </p:txBody>
        </p:sp>
        <p:pic>
          <p:nvPicPr>
            <p:cNvPr id="519" name="Google Shape;519;p26"/>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520" name="Google Shape;520;p26"/>
          <p:cNvPicPr preferRelativeResize="0"/>
          <p:nvPr/>
        </p:nvPicPr>
        <p:blipFill rotWithShape="1">
          <a:blip r:embed="rId4">
            <a:alphaModFix/>
          </a:blip>
          <a:srcRect/>
          <a:stretch/>
        </p:blipFill>
        <p:spPr>
          <a:xfrm>
            <a:off x="9691608" y="4705405"/>
            <a:ext cx="2462997" cy="2152075"/>
          </a:xfrm>
          <a:prstGeom prst="rect">
            <a:avLst/>
          </a:prstGeom>
          <a:noFill/>
          <a:ln>
            <a:noFill/>
          </a:ln>
        </p:spPr>
      </p:pic>
      <p:pic>
        <p:nvPicPr>
          <p:cNvPr id="521" name="Google Shape;521;p26"/>
          <p:cNvPicPr preferRelativeResize="0"/>
          <p:nvPr/>
        </p:nvPicPr>
        <p:blipFill rotWithShape="1">
          <a:blip r:embed="rId5">
            <a:alphaModFix/>
          </a:blip>
          <a:srcRect/>
          <a:stretch/>
        </p:blipFill>
        <p:spPr>
          <a:xfrm>
            <a:off x="286199" y="5614536"/>
            <a:ext cx="969348" cy="951058"/>
          </a:xfrm>
          <a:prstGeom prst="rect">
            <a:avLst/>
          </a:prstGeom>
          <a:noFill/>
          <a:ln>
            <a:noFill/>
          </a:ln>
        </p:spPr>
      </p:pic>
      <p:sp>
        <p:nvSpPr>
          <p:cNvPr id="522" name="Google Shape;522;p26"/>
          <p:cNvSpPr/>
          <p:nvPr/>
        </p:nvSpPr>
        <p:spPr>
          <a:xfrm rot="10800000" flipH="1">
            <a:off x="5672233" y="4225877"/>
            <a:ext cx="1107325" cy="1160756"/>
          </a:xfrm>
          <a:custGeom>
            <a:avLst/>
            <a:gdLst/>
            <a:ahLst/>
            <a:cxnLst/>
            <a:rect l="l" t="t" r="r" b="b"/>
            <a:pathLst>
              <a:path w="225" h="235" extrusionOk="0">
                <a:moveTo>
                  <a:pt x="216" y="95"/>
                </a:moveTo>
                <a:cubicBezTo>
                  <a:pt x="207" y="94"/>
                  <a:pt x="198" y="94"/>
                  <a:pt x="189" y="94"/>
                </a:cubicBezTo>
                <a:cubicBezTo>
                  <a:pt x="183" y="94"/>
                  <a:pt x="177" y="93"/>
                  <a:pt x="170" y="94"/>
                </a:cubicBezTo>
                <a:cubicBezTo>
                  <a:pt x="167" y="64"/>
                  <a:pt x="172" y="33"/>
                  <a:pt x="166" y="3"/>
                </a:cubicBezTo>
                <a:cubicBezTo>
                  <a:pt x="165" y="0"/>
                  <a:pt x="160" y="0"/>
                  <a:pt x="159" y="3"/>
                </a:cubicBezTo>
                <a:cubicBezTo>
                  <a:pt x="159" y="4"/>
                  <a:pt x="159" y="6"/>
                  <a:pt x="158" y="7"/>
                </a:cubicBezTo>
                <a:cubicBezTo>
                  <a:pt x="140" y="6"/>
                  <a:pt x="122" y="8"/>
                  <a:pt x="104" y="10"/>
                </a:cubicBezTo>
                <a:cubicBezTo>
                  <a:pt x="94" y="11"/>
                  <a:pt x="83" y="13"/>
                  <a:pt x="73" y="13"/>
                </a:cubicBezTo>
                <a:cubicBezTo>
                  <a:pt x="71" y="14"/>
                  <a:pt x="62" y="15"/>
                  <a:pt x="56" y="16"/>
                </a:cubicBezTo>
                <a:cubicBezTo>
                  <a:pt x="55" y="15"/>
                  <a:pt x="53" y="15"/>
                  <a:pt x="52" y="16"/>
                </a:cubicBezTo>
                <a:cubicBezTo>
                  <a:pt x="51" y="16"/>
                  <a:pt x="50" y="15"/>
                  <a:pt x="50" y="15"/>
                </a:cubicBezTo>
                <a:cubicBezTo>
                  <a:pt x="50" y="15"/>
                  <a:pt x="50" y="15"/>
                  <a:pt x="50" y="15"/>
                </a:cubicBezTo>
                <a:cubicBezTo>
                  <a:pt x="48" y="14"/>
                  <a:pt x="46" y="15"/>
                  <a:pt x="45" y="17"/>
                </a:cubicBezTo>
                <a:cubicBezTo>
                  <a:pt x="45" y="18"/>
                  <a:pt x="45" y="18"/>
                  <a:pt x="45" y="18"/>
                </a:cubicBezTo>
                <a:cubicBezTo>
                  <a:pt x="44" y="21"/>
                  <a:pt x="46" y="24"/>
                  <a:pt x="49" y="24"/>
                </a:cubicBezTo>
                <a:cubicBezTo>
                  <a:pt x="49" y="24"/>
                  <a:pt x="50" y="24"/>
                  <a:pt x="50" y="24"/>
                </a:cubicBezTo>
                <a:cubicBezTo>
                  <a:pt x="47" y="50"/>
                  <a:pt x="51" y="79"/>
                  <a:pt x="51" y="105"/>
                </a:cubicBezTo>
                <a:cubicBezTo>
                  <a:pt x="51" y="106"/>
                  <a:pt x="51" y="106"/>
                  <a:pt x="51" y="107"/>
                </a:cubicBezTo>
                <a:cubicBezTo>
                  <a:pt x="36" y="110"/>
                  <a:pt x="18" y="98"/>
                  <a:pt x="4" y="109"/>
                </a:cubicBezTo>
                <a:cubicBezTo>
                  <a:pt x="2" y="110"/>
                  <a:pt x="2" y="112"/>
                  <a:pt x="2" y="114"/>
                </a:cubicBezTo>
                <a:cubicBezTo>
                  <a:pt x="2" y="114"/>
                  <a:pt x="2" y="114"/>
                  <a:pt x="1" y="114"/>
                </a:cubicBezTo>
                <a:cubicBezTo>
                  <a:pt x="1" y="115"/>
                  <a:pt x="2" y="115"/>
                  <a:pt x="2" y="115"/>
                </a:cubicBezTo>
                <a:cubicBezTo>
                  <a:pt x="1" y="114"/>
                  <a:pt x="0" y="115"/>
                  <a:pt x="0" y="116"/>
                </a:cubicBezTo>
                <a:cubicBezTo>
                  <a:pt x="0" y="116"/>
                  <a:pt x="0" y="116"/>
                  <a:pt x="0" y="116"/>
                </a:cubicBezTo>
                <a:cubicBezTo>
                  <a:pt x="0" y="117"/>
                  <a:pt x="1" y="118"/>
                  <a:pt x="1" y="118"/>
                </a:cubicBezTo>
                <a:cubicBezTo>
                  <a:pt x="2" y="118"/>
                  <a:pt x="17" y="140"/>
                  <a:pt x="19" y="142"/>
                </a:cubicBezTo>
                <a:cubicBezTo>
                  <a:pt x="30" y="155"/>
                  <a:pt x="41" y="168"/>
                  <a:pt x="51" y="183"/>
                </a:cubicBezTo>
                <a:cubicBezTo>
                  <a:pt x="63" y="200"/>
                  <a:pt x="81" y="222"/>
                  <a:pt x="101" y="230"/>
                </a:cubicBezTo>
                <a:cubicBezTo>
                  <a:pt x="101" y="230"/>
                  <a:pt x="101" y="230"/>
                  <a:pt x="101" y="230"/>
                </a:cubicBezTo>
                <a:cubicBezTo>
                  <a:pt x="99" y="234"/>
                  <a:pt x="105" y="235"/>
                  <a:pt x="107" y="232"/>
                </a:cubicBezTo>
                <a:cubicBezTo>
                  <a:pt x="120" y="214"/>
                  <a:pt x="145" y="204"/>
                  <a:pt x="161" y="188"/>
                </a:cubicBezTo>
                <a:cubicBezTo>
                  <a:pt x="183" y="165"/>
                  <a:pt x="203" y="139"/>
                  <a:pt x="219" y="112"/>
                </a:cubicBezTo>
                <a:cubicBezTo>
                  <a:pt x="220" y="110"/>
                  <a:pt x="220" y="109"/>
                  <a:pt x="220" y="108"/>
                </a:cubicBezTo>
                <a:cubicBezTo>
                  <a:pt x="225" y="104"/>
                  <a:pt x="223" y="95"/>
                  <a:pt x="216" y="95"/>
                </a:cubicBezTo>
                <a:close/>
                <a:moveTo>
                  <a:pt x="143" y="188"/>
                </a:moveTo>
                <a:cubicBezTo>
                  <a:pt x="130" y="201"/>
                  <a:pt x="112" y="209"/>
                  <a:pt x="103" y="224"/>
                </a:cubicBezTo>
                <a:cubicBezTo>
                  <a:pt x="98" y="216"/>
                  <a:pt x="91" y="211"/>
                  <a:pt x="84" y="205"/>
                </a:cubicBezTo>
                <a:cubicBezTo>
                  <a:pt x="73" y="194"/>
                  <a:pt x="64" y="183"/>
                  <a:pt x="54" y="171"/>
                </a:cubicBezTo>
                <a:cubicBezTo>
                  <a:pt x="40" y="152"/>
                  <a:pt x="25" y="131"/>
                  <a:pt x="7" y="117"/>
                </a:cubicBezTo>
                <a:cubicBezTo>
                  <a:pt x="16" y="118"/>
                  <a:pt x="25" y="118"/>
                  <a:pt x="33" y="120"/>
                </a:cubicBezTo>
                <a:cubicBezTo>
                  <a:pt x="41" y="121"/>
                  <a:pt x="50" y="123"/>
                  <a:pt x="58" y="120"/>
                </a:cubicBezTo>
                <a:cubicBezTo>
                  <a:pt x="63" y="118"/>
                  <a:pt x="64" y="113"/>
                  <a:pt x="62" y="110"/>
                </a:cubicBezTo>
                <a:cubicBezTo>
                  <a:pt x="64" y="108"/>
                  <a:pt x="65" y="106"/>
                  <a:pt x="64" y="104"/>
                </a:cubicBezTo>
                <a:cubicBezTo>
                  <a:pt x="64" y="78"/>
                  <a:pt x="63" y="50"/>
                  <a:pt x="58" y="25"/>
                </a:cubicBezTo>
                <a:cubicBezTo>
                  <a:pt x="90" y="27"/>
                  <a:pt x="125" y="21"/>
                  <a:pt x="157" y="19"/>
                </a:cubicBezTo>
                <a:cubicBezTo>
                  <a:pt x="155" y="33"/>
                  <a:pt x="156" y="48"/>
                  <a:pt x="156" y="62"/>
                </a:cubicBezTo>
                <a:cubicBezTo>
                  <a:pt x="155" y="75"/>
                  <a:pt x="152" y="93"/>
                  <a:pt x="159" y="105"/>
                </a:cubicBezTo>
                <a:cubicBezTo>
                  <a:pt x="161" y="109"/>
                  <a:pt x="166" y="109"/>
                  <a:pt x="168" y="107"/>
                </a:cubicBezTo>
                <a:cubicBezTo>
                  <a:pt x="174" y="108"/>
                  <a:pt x="180" y="108"/>
                  <a:pt x="185" y="108"/>
                </a:cubicBezTo>
                <a:cubicBezTo>
                  <a:pt x="192" y="108"/>
                  <a:pt x="199" y="109"/>
                  <a:pt x="206" y="109"/>
                </a:cubicBezTo>
                <a:cubicBezTo>
                  <a:pt x="187" y="137"/>
                  <a:pt x="166" y="164"/>
                  <a:pt x="143" y="188"/>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23" name="Google Shape;523;p26"/>
          <p:cNvSpPr/>
          <p:nvPr/>
        </p:nvSpPr>
        <p:spPr>
          <a:xfrm rot="891677">
            <a:off x="7929257" y="3572151"/>
            <a:ext cx="626440" cy="267159"/>
          </a:xfrm>
          <a:custGeom>
            <a:avLst/>
            <a:gdLst/>
            <a:ahLst/>
            <a:cxnLst/>
            <a:rect l="l" t="t" r="r" b="b"/>
            <a:pathLst>
              <a:path w="127" h="54" extrusionOk="0">
                <a:moveTo>
                  <a:pt x="126" y="12"/>
                </a:moveTo>
                <a:cubicBezTo>
                  <a:pt x="119" y="0"/>
                  <a:pt x="92" y="11"/>
                  <a:pt x="82" y="14"/>
                </a:cubicBezTo>
                <a:cubicBezTo>
                  <a:pt x="64" y="19"/>
                  <a:pt x="42" y="29"/>
                  <a:pt x="23" y="30"/>
                </a:cubicBezTo>
                <a:cubicBezTo>
                  <a:pt x="25" y="25"/>
                  <a:pt x="27" y="21"/>
                  <a:pt x="28" y="16"/>
                </a:cubicBezTo>
                <a:cubicBezTo>
                  <a:pt x="29" y="13"/>
                  <a:pt x="26" y="11"/>
                  <a:pt x="23" y="13"/>
                </a:cubicBezTo>
                <a:cubicBezTo>
                  <a:pt x="14" y="18"/>
                  <a:pt x="10" y="28"/>
                  <a:pt x="3" y="36"/>
                </a:cubicBezTo>
                <a:cubicBezTo>
                  <a:pt x="0" y="41"/>
                  <a:pt x="2" y="47"/>
                  <a:pt x="8" y="48"/>
                </a:cubicBezTo>
                <a:cubicBezTo>
                  <a:pt x="20" y="48"/>
                  <a:pt x="30" y="50"/>
                  <a:pt x="42" y="53"/>
                </a:cubicBezTo>
                <a:cubicBezTo>
                  <a:pt x="49" y="54"/>
                  <a:pt x="54" y="44"/>
                  <a:pt x="47" y="40"/>
                </a:cubicBezTo>
                <a:cubicBezTo>
                  <a:pt x="46" y="40"/>
                  <a:pt x="45" y="39"/>
                  <a:pt x="44" y="39"/>
                </a:cubicBezTo>
                <a:cubicBezTo>
                  <a:pt x="53" y="36"/>
                  <a:pt x="62" y="32"/>
                  <a:pt x="70" y="30"/>
                </a:cubicBezTo>
                <a:cubicBezTo>
                  <a:pt x="89" y="25"/>
                  <a:pt x="107" y="20"/>
                  <a:pt x="125" y="16"/>
                </a:cubicBezTo>
                <a:cubicBezTo>
                  <a:pt x="126" y="15"/>
                  <a:pt x="127" y="14"/>
                  <a:pt x="126" y="1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24" name="Google Shape;524;p26"/>
          <p:cNvSpPr/>
          <p:nvPr/>
        </p:nvSpPr>
        <p:spPr>
          <a:xfrm rot="891677">
            <a:off x="7959402" y="2707781"/>
            <a:ext cx="567481" cy="440351"/>
          </a:xfrm>
          <a:custGeom>
            <a:avLst/>
            <a:gdLst/>
            <a:ahLst/>
            <a:cxnLst/>
            <a:rect l="l" t="t" r="r" b="b"/>
            <a:pathLst>
              <a:path w="115" h="89" extrusionOk="0">
                <a:moveTo>
                  <a:pt x="113" y="1"/>
                </a:moveTo>
                <a:cubicBezTo>
                  <a:pt x="91" y="5"/>
                  <a:pt x="77" y="21"/>
                  <a:pt x="59" y="31"/>
                </a:cubicBezTo>
                <a:cubicBezTo>
                  <a:pt x="44" y="40"/>
                  <a:pt x="26" y="51"/>
                  <a:pt x="14" y="64"/>
                </a:cubicBezTo>
                <a:cubicBezTo>
                  <a:pt x="15" y="60"/>
                  <a:pt x="15" y="54"/>
                  <a:pt x="18" y="52"/>
                </a:cubicBezTo>
                <a:cubicBezTo>
                  <a:pt x="20" y="50"/>
                  <a:pt x="18" y="48"/>
                  <a:pt x="17" y="48"/>
                </a:cubicBezTo>
                <a:cubicBezTo>
                  <a:pt x="2" y="47"/>
                  <a:pt x="3" y="72"/>
                  <a:pt x="1" y="81"/>
                </a:cubicBezTo>
                <a:cubicBezTo>
                  <a:pt x="0" y="86"/>
                  <a:pt x="4" y="89"/>
                  <a:pt x="8" y="88"/>
                </a:cubicBezTo>
                <a:cubicBezTo>
                  <a:pt x="18" y="86"/>
                  <a:pt x="35" y="86"/>
                  <a:pt x="39" y="74"/>
                </a:cubicBezTo>
                <a:cubicBezTo>
                  <a:pt x="41" y="70"/>
                  <a:pt x="37" y="67"/>
                  <a:pt x="33" y="67"/>
                </a:cubicBezTo>
                <a:cubicBezTo>
                  <a:pt x="44" y="59"/>
                  <a:pt x="54" y="50"/>
                  <a:pt x="65" y="42"/>
                </a:cubicBezTo>
                <a:cubicBezTo>
                  <a:pt x="83" y="31"/>
                  <a:pt x="97" y="16"/>
                  <a:pt x="114" y="3"/>
                </a:cubicBezTo>
                <a:cubicBezTo>
                  <a:pt x="115" y="2"/>
                  <a:pt x="114" y="0"/>
                  <a:pt x="113" y="1"/>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25" name="Google Shape;525;p26"/>
          <p:cNvSpPr/>
          <p:nvPr/>
        </p:nvSpPr>
        <p:spPr>
          <a:xfrm rot="-906499">
            <a:off x="3379504" y="2619391"/>
            <a:ext cx="423768" cy="554584"/>
          </a:xfrm>
          <a:custGeom>
            <a:avLst/>
            <a:gdLst/>
            <a:ahLst/>
            <a:cxnLst/>
            <a:rect l="l" t="t" r="r" b="b"/>
            <a:pathLst>
              <a:path w="86" h="112" extrusionOk="0">
                <a:moveTo>
                  <a:pt x="77" y="75"/>
                </a:moveTo>
                <a:cubicBezTo>
                  <a:pt x="77" y="73"/>
                  <a:pt x="76" y="71"/>
                  <a:pt x="75" y="69"/>
                </a:cubicBezTo>
                <a:cubicBezTo>
                  <a:pt x="72" y="62"/>
                  <a:pt x="62" y="67"/>
                  <a:pt x="64" y="74"/>
                </a:cubicBezTo>
                <a:cubicBezTo>
                  <a:pt x="64" y="74"/>
                  <a:pt x="64" y="74"/>
                  <a:pt x="64" y="75"/>
                </a:cubicBezTo>
                <a:cubicBezTo>
                  <a:pt x="59" y="68"/>
                  <a:pt x="53" y="62"/>
                  <a:pt x="47" y="56"/>
                </a:cubicBezTo>
                <a:cubicBezTo>
                  <a:pt x="32" y="39"/>
                  <a:pt x="22" y="17"/>
                  <a:pt x="4" y="2"/>
                </a:cubicBezTo>
                <a:cubicBezTo>
                  <a:pt x="3" y="0"/>
                  <a:pt x="0" y="2"/>
                  <a:pt x="1" y="4"/>
                </a:cubicBezTo>
                <a:cubicBezTo>
                  <a:pt x="6" y="22"/>
                  <a:pt x="20" y="39"/>
                  <a:pt x="31" y="54"/>
                </a:cubicBezTo>
                <a:cubicBezTo>
                  <a:pt x="41" y="68"/>
                  <a:pt x="53" y="83"/>
                  <a:pt x="65" y="96"/>
                </a:cubicBezTo>
                <a:cubicBezTo>
                  <a:pt x="62" y="96"/>
                  <a:pt x="59" y="94"/>
                  <a:pt x="58" y="94"/>
                </a:cubicBezTo>
                <a:cubicBezTo>
                  <a:pt x="53" y="93"/>
                  <a:pt x="48" y="91"/>
                  <a:pt x="42" y="92"/>
                </a:cubicBezTo>
                <a:cubicBezTo>
                  <a:pt x="38" y="93"/>
                  <a:pt x="37" y="99"/>
                  <a:pt x="41" y="100"/>
                </a:cubicBezTo>
                <a:cubicBezTo>
                  <a:pt x="52" y="102"/>
                  <a:pt x="67" y="112"/>
                  <a:pt x="77" y="103"/>
                </a:cubicBezTo>
                <a:cubicBezTo>
                  <a:pt x="86" y="96"/>
                  <a:pt x="79" y="84"/>
                  <a:pt x="77" y="7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26" name="Google Shape;526;p26"/>
          <p:cNvSpPr/>
          <p:nvPr/>
        </p:nvSpPr>
        <p:spPr>
          <a:xfrm rot="-906499">
            <a:off x="3171481" y="3839837"/>
            <a:ext cx="615385" cy="202672"/>
          </a:xfrm>
          <a:custGeom>
            <a:avLst/>
            <a:gdLst/>
            <a:ahLst/>
            <a:cxnLst/>
            <a:rect l="l" t="t" r="r" b="b"/>
            <a:pathLst>
              <a:path w="125" h="41" extrusionOk="0">
                <a:moveTo>
                  <a:pt x="121" y="20"/>
                </a:moveTo>
                <a:cubicBezTo>
                  <a:pt x="115" y="16"/>
                  <a:pt x="112" y="12"/>
                  <a:pt x="108" y="5"/>
                </a:cubicBezTo>
                <a:cubicBezTo>
                  <a:pt x="104" y="0"/>
                  <a:pt x="95" y="2"/>
                  <a:pt x="95" y="9"/>
                </a:cubicBezTo>
                <a:cubicBezTo>
                  <a:pt x="95" y="14"/>
                  <a:pt x="98" y="18"/>
                  <a:pt x="101" y="22"/>
                </a:cubicBezTo>
                <a:cubicBezTo>
                  <a:pt x="85" y="22"/>
                  <a:pt x="70" y="18"/>
                  <a:pt x="54" y="15"/>
                </a:cubicBezTo>
                <a:cubicBezTo>
                  <a:pt x="37" y="12"/>
                  <a:pt x="21" y="10"/>
                  <a:pt x="6" y="3"/>
                </a:cubicBezTo>
                <a:cubicBezTo>
                  <a:pt x="3" y="2"/>
                  <a:pt x="0" y="5"/>
                  <a:pt x="2" y="7"/>
                </a:cubicBezTo>
                <a:cubicBezTo>
                  <a:pt x="13" y="19"/>
                  <a:pt x="31" y="21"/>
                  <a:pt x="46" y="24"/>
                </a:cubicBezTo>
                <a:cubicBezTo>
                  <a:pt x="62" y="27"/>
                  <a:pt x="77" y="31"/>
                  <a:pt x="93" y="34"/>
                </a:cubicBezTo>
                <a:cubicBezTo>
                  <a:pt x="92" y="34"/>
                  <a:pt x="91" y="35"/>
                  <a:pt x="90" y="36"/>
                </a:cubicBezTo>
                <a:cubicBezTo>
                  <a:pt x="87" y="38"/>
                  <a:pt x="90" y="41"/>
                  <a:pt x="93" y="41"/>
                </a:cubicBezTo>
                <a:cubicBezTo>
                  <a:pt x="101" y="40"/>
                  <a:pt x="112" y="39"/>
                  <a:pt x="120" y="33"/>
                </a:cubicBezTo>
                <a:cubicBezTo>
                  <a:pt x="121" y="33"/>
                  <a:pt x="122" y="32"/>
                  <a:pt x="122" y="31"/>
                </a:cubicBezTo>
                <a:cubicBezTo>
                  <a:pt x="122" y="31"/>
                  <a:pt x="122" y="31"/>
                  <a:pt x="122" y="31"/>
                </a:cubicBezTo>
                <a:cubicBezTo>
                  <a:pt x="125" y="28"/>
                  <a:pt x="125" y="22"/>
                  <a:pt x="121" y="20"/>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27" name="Google Shape;527;p26"/>
          <p:cNvSpPr/>
          <p:nvPr/>
        </p:nvSpPr>
        <p:spPr>
          <a:xfrm>
            <a:off x="467246" y="3664175"/>
            <a:ext cx="2911429" cy="276999"/>
          </a:xfrm>
          <a:prstGeom prst="rect">
            <a:avLst/>
          </a:prstGeom>
          <a:noFill/>
          <a:ln>
            <a:noFill/>
          </a:ln>
        </p:spPr>
        <p:txBody>
          <a:bodyPr spcFirstLastPara="1" wrap="square" lIns="91425" tIns="45700" rIns="91425" bIns="45700" anchor="t" anchorCtr="0">
            <a:noAutofit/>
          </a:bodyPr>
          <a:lstStyle/>
          <a:p>
            <a:pPr algn="ctr"/>
            <a:r>
              <a:rPr lang="en-US" sz="1800" b="1" dirty="0" smtClean="0"/>
              <a:t>b- </a:t>
            </a:r>
            <a:r>
              <a:rPr lang="en-US" sz="1800" b="1" dirty="0"/>
              <a:t>the best hat (no E)</a:t>
            </a:r>
          </a:p>
          <a:p>
            <a:pPr marL="0" marR="0" lvl="0" indent="0" algn="ctr" rtl="0">
              <a:spcBef>
                <a:spcPts val="0"/>
              </a:spcBef>
              <a:spcAft>
                <a:spcPts val="0"/>
              </a:spcAft>
              <a:buNone/>
            </a:pPr>
            <a:endParaRPr sz="1200" dirty="0">
              <a:solidFill>
                <a:schemeClr val="dk1"/>
              </a:solidFill>
              <a:latin typeface="Arial Black"/>
              <a:ea typeface="Arial Black"/>
              <a:cs typeface="Arial Black"/>
              <a:sym typeface="Arial Black"/>
            </a:endParaRPr>
          </a:p>
        </p:txBody>
      </p:sp>
      <p:sp>
        <p:nvSpPr>
          <p:cNvPr id="528" name="Google Shape;528;p26"/>
          <p:cNvSpPr/>
          <p:nvPr/>
        </p:nvSpPr>
        <p:spPr>
          <a:xfrm>
            <a:off x="769062" y="2583547"/>
            <a:ext cx="2911429" cy="276999"/>
          </a:xfrm>
          <a:prstGeom prst="rect">
            <a:avLst/>
          </a:prstGeom>
          <a:noFill/>
          <a:ln>
            <a:noFill/>
          </a:ln>
        </p:spPr>
        <p:txBody>
          <a:bodyPr spcFirstLastPara="1" wrap="square" lIns="91425" tIns="45700" rIns="91425" bIns="45700" anchor="t" anchorCtr="0">
            <a:noAutofit/>
          </a:bodyPr>
          <a:lstStyle/>
          <a:p>
            <a:pPr algn="ctr"/>
            <a:r>
              <a:rPr lang="en-US" sz="1800" b="1" dirty="0" smtClean="0"/>
              <a:t>a- </a:t>
            </a:r>
            <a:r>
              <a:rPr lang="en-US" sz="1800" b="1" dirty="0"/>
              <a:t>the best (E)   </a:t>
            </a:r>
          </a:p>
          <a:p>
            <a:pPr marL="0" marR="0" lvl="0" indent="0" algn="ctr" rtl="0">
              <a:spcBef>
                <a:spcPts val="0"/>
              </a:spcBef>
              <a:spcAft>
                <a:spcPts val="0"/>
              </a:spcAft>
              <a:buNone/>
            </a:pPr>
            <a:endParaRPr sz="1200" dirty="0">
              <a:solidFill>
                <a:schemeClr val="dk1"/>
              </a:solidFill>
              <a:latin typeface="Arial Black"/>
              <a:ea typeface="Arial Black"/>
              <a:cs typeface="Arial Black"/>
              <a:sym typeface="Arial Black"/>
            </a:endParaRPr>
          </a:p>
        </p:txBody>
      </p:sp>
      <p:sp>
        <p:nvSpPr>
          <p:cNvPr id="529" name="Google Shape;529;p26"/>
          <p:cNvSpPr/>
          <p:nvPr/>
        </p:nvSpPr>
        <p:spPr>
          <a:xfrm>
            <a:off x="8573863" y="2472788"/>
            <a:ext cx="3158791" cy="387758"/>
          </a:xfrm>
          <a:prstGeom prst="rect">
            <a:avLst/>
          </a:prstGeom>
          <a:noFill/>
          <a:ln>
            <a:noFill/>
          </a:ln>
        </p:spPr>
        <p:txBody>
          <a:bodyPr spcFirstLastPara="1" wrap="square" lIns="91425" tIns="45700" rIns="91425" bIns="45700" anchor="t" anchorCtr="0">
            <a:noAutofit/>
          </a:bodyPr>
          <a:lstStyle/>
          <a:p>
            <a:pPr algn="ctr"/>
            <a:r>
              <a:rPr lang="en-US" sz="1800" b="1" dirty="0" smtClean="0"/>
              <a:t>c- </a:t>
            </a:r>
            <a:r>
              <a:rPr lang="en-US" sz="1800" b="1" dirty="0"/>
              <a:t>the best of</a:t>
            </a:r>
            <a:r>
              <a:rPr lang="en-US" sz="1800" b="1" u="sng" dirty="0"/>
              <a:t> the hats </a:t>
            </a:r>
            <a:r>
              <a:rPr lang="en-US" sz="1800" b="1" dirty="0"/>
              <a:t>(E)</a:t>
            </a:r>
          </a:p>
          <a:p>
            <a:pPr marL="0" marR="0" lvl="0" indent="0" algn="ctr" rtl="0">
              <a:spcBef>
                <a:spcPts val="0"/>
              </a:spcBef>
              <a:spcAft>
                <a:spcPts val="0"/>
              </a:spcAft>
              <a:buNone/>
            </a:pPr>
            <a:endParaRPr sz="1200" dirty="0">
              <a:solidFill>
                <a:schemeClr val="dk1"/>
              </a:solidFill>
              <a:latin typeface="Arial Black"/>
              <a:ea typeface="Arial Black"/>
              <a:cs typeface="Arial Black"/>
              <a:sym typeface="Arial Black"/>
            </a:endParaRPr>
          </a:p>
        </p:txBody>
      </p:sp>
      <p:sp>
        <p:nvSpPr>
          <p:cNvPr id="530" name="Google Shape;530;p26"/>
          <p:cNvSpPr/>
          <p:nvPr/>
        </p:nvSpPr>
        <p:spPr>
          <a:xfrm>
            <a:off x="4753410" y="5813066"/>
            <a:ext cx="2911429" cy="276999"/>
          </a:xfrm>
          <a:prstGeom prst="rect">
            <a:avLst/>
          </a:prstGeom>
          <a:noFill/>
          <a:ln>
            <a:noFill/>
          </a:ln>
        </p:spPr>
        <p:txBody>
          <a:bodyPr spcFirstLastPara="1" wrap="square" lIns="91425" tIns="45700" rIns="91425" bIns="45700" anchor="t" anchorCtr="0">
            <a:noAutofit/>
          </a:bodyPr>
          <a:lstStyle/>
          <a:p>
            <a:r>
              <a:rPr lang="en-US" sz="1800" b="1" dirty="0"/>
              <a:t> e- the </a:t>
            </a:r>
            <a:r>
              <a:rPr lang="en-US" sz="1800" b="1" u="sng" dirty="0"/>
              <a:t>best</a:t>
            </a:r>
            <a:r>
              <a:rPr lang="en-US" sz="1800" b="1" dirty="0"/>
              <a:t> you </a:t>
            </a:r>
            <a:r>
              <a:rPr lang="en-US" sz="1800" b="1" dirty="0" smtClean="0"/>
              <a:t>have(E) </a:t>
            </a:r>
            <a:r>
              <a:rPr lang="en-US" sz="1800" b="1" dirty="0"/>
              <a:t> </a:t>
            </a:r>
          </a:p>
        </p:txBody>
      </p:sp>
      <p:grpSp>
        <p:nvGrpSpPr>
          <p:cNvPr id="531" name="Google Shape;531;p26"/>
          <p:cNvGrpSpPr/>
          <p:nvPr/>
        </p:nvGrpSpPr>
        <p:grpSpPr>
          <a:xfrm>
            <a:off x="3817131" y="1378039"/>
            <a:ext cx="4080805" cy="2987899"/>
            <a:chOff x="4500422" y="2613716"/>
            <a:chExt cx="3397514" cy="1556888"/>
          </a:xfrm>
        </p:grpSpPr>
        <p:sp>
          <p:nvSpPr>
            <p:cNvPr id="532" name="Google Shape;532;p26"/>
            <p:cNvSpPr/>
            <p:nvPr/>
          </p:nvSpPr>
          <p:spPr>
            <a:xfrm>
              <a:off x="4500422" y="2613716"/>
              <a:ext cx="3397514" cy="1556888"/>
            </a:xfrm>
            <a:custGeom>
              <a:avLst/>
              <a:gdLst/>
              <a:ahLst/>
              <a:cxnLst/>
              <a:rect l="l" t="t" r="r" b="b"/>
              <a:pathLst>
                <a:path w="690" h="315" extrusionOk="0">
                  <a:moveTo>
                    <a:pt x="620" y="126"/>
                  </a:moveTo>
                  <a:cubicBezTo>
                    <a:pt x="612" y="118"/>
                    <a:pt x="595" y="110"/>
                    <a:pt x="584" y="112"/>
                  </a:cubicBezTo>
                  <a:cubicBezTo>
                    <a:pt x="580" y="112"/>
                    <a:pt x="561" y="122"/>
                    <a:pt x="558" y="125"/>
                  </a:cubicBezTo>
                  <a:cubicBezTo>
                    <a:pt x="557" y="125"/>
                    <a:pt x="557" y="125"/>
                    <a:pt x="556" y="125"/>
                  </a:cubicBezTo>
                  <a:cubicBezTo>
                    <a:pt x="561" y="110"/>
                    <a:pt x="560" y="87"/>
                    <a:pt x="558" y="77"/>
                  </a:cubicBezTo>
                  <a:cubicBezTo>
                    <a:pt x="551" y="49"/>
                    <a:pt x="530" y="34"/>
                    <a:pt x="503" y="23"/>
                  </a:cubicBezTo>
                  <a:cubicBezTo>
                    <a:pt x="472" y="10"/>
                    <a:pt x="445" y="3"/>
                    <a:pt x="411" y="10"/>
                  </a:cubicBezTo>
                  <a:cubicBezTo>
                    <a:pt x="394" y="14"/>
                    <a:pt x="373" y="24"/>
                    <a:pt x="366" y="40"/>
                  </a:cubicBezTo>
                  <a:cubicBezTo>
                    <a:pt x="335" y="0"/>
                    <a:pt x="267" y="5"/>
                    <a:pt x="222" y="13"/>
                  </a:cubicBezTo>
                  <a:cubicBezTo>
                    <a:pt x="192" y="19"/>
                    <a:pt x="165" y="35"/>
                    <a:pt x="149" y="60"/>
                  </a:cubicBezTo>
                  <a:cubicBezTo>
                    <a:pt x="141" y="73"/>
                    <a:pt x="133" y="99"/>
                    <a:pt x="139" y="115"/>
                  </a:cubicBezTo>
                  <a:cubicBezTo>
                    <a:pt x="116" y="102"/>
                    <a:pt x="89" y="112"/>
                    <a:pt x="67" y="128"/>
                  </a:cubicBezTo>
                  <a:cubicBezTo>
                    <a:pt x="34" y="152"/>
                    <a:pt x="32" y="200"/>
                    <a:pt x="36" y="237"/>
                  </a:cubicBezTo>
                  <a:cubicBezTo>
                    <a:pt x="38" y="262"/>
                    <a:pt x="49" y="308"/>
                    <a:pt x="81" y="310"/>
                  </a:cubicBezTo>
                  <a:cubicBezTo>
                    <a:pt x="155" y="315"/>
                    <a:pt x="233" y="307"/>
                    <a:pt x="307" y="304"/>
                  </a:cubicBezTo>
                  <a:cubicBezTo>
                    <a:pt x="380" y="301"/>
                    <a:pt x="458" y="302"/>
                    <a:pt x="530" y="292"/>
                  </a:cubicBezTo>
                  <a:cubicBezTo>
                    <a:pt x="581" y="284"/>
                    <a:pt x="623" y="278"/>
                    <a:pt x="654" y="231"/>
                  </a:cubicBezTo>
                  <a:cubicBezTo>
                    <a:pt x="676" y="200"/>
                    <a:pt x="644" y="146"/>
                    <a:pt x="620" y="126"/>
                  </a:cubicBezTo>
                  <a:close/>
                  <a:moveTo>
                    <a:pt x="616" y="248"/>
                  </a:moveTo>
                  <a:cubicBezTo>
                    <a:pt x="588" y="268"/>
                    <a:pt x="558" y="270"/>
                    <a:pt x="526" y="277"/>
                  </a:cubicBezTo>
                  <a:cubicBezTo>
                    <a:pt x="457" y="290"/>
                    <a:pt x="377" y="285"/>
                    <a:pt x="307" y="289"/>
                  </a:cubicBezTo>
                  <a:cubicBezTo>
                    <a:pt x="241" y="292"/>
                    <a:pt x="174" y="289"/>
                    <a:pt x="109" y="295"/>
                  </a:cubicBezTo>
                  <a:cubicBezTo>
                    <a:pt x="0" y="305"/>
                    <a:pt x="51" y="68"/>
                    <a:pt x="146" y="129"/>
                  </a:cubicBezTo>
                  <a:cubicBezTo>
                    <a:pt x="150" y="132"/>
                    <a:pt x="154" y="126"/>
                    <a:pt x="151" y="123"/>
                  </a:cubicBezTo>
                  <a:cubicBezTo>
                    <a:pt x="152" y="122"/>
                    <a:pt x="152" y="121"/>
                    <a:pt x="152" y="120"/>
                  </a:cubicBezTo>
                  <a:cubicBezTo>
                    <a:pt x="131" y="69"/>
                    <a:pt x="193" y="32"/>
                    <a:pt x="234" y="25"/>
                  </a:cubicBezTo>
                  <a:cubicBezTo>
                    <a:pt x="274" y="18"/>
                    <a:pt x="338" y="16"/>
                    <a:pt x="360" y="57"/>
                  </a:cubicBezTo>
                  <a:cubicBezTo>
                    <a:pt x="364" y="66"/>
                    <a:pt x="376" y="58"/>
                    <a:pt x="372" y="50"/>
                  </a:cubicBezTo>
                  <a:cubicBezTo>
                    <a:pt x="372" y="50"/>
                    <a:pt x="372" y="50"/>
                    <a:pt x="372" y="49"/>
                  </a:cubicBezTo>
                  <a:cubicBezTo>
                    <a:pt x="382" y="29"/>
                    <a:pt x="417" y="22"/>
                    <a:pt x="436" y="20"/>
                  </a:cubicBezTo>
                  <a:cubicBezTo>
                    <a:pt x="459" y="18"/>
                    <a:pt x="486" y="31"/>
                    <a:pt x="506" y="40"/>
                  </a:cubicBezTo>
                  <a:cubicBezTo>
                    <a:pt x="532" y="53"/>
                    <a:pt x="545" y="71"/>
                    <a:pt x="543" y="102"/>
                  </a:cubicBezTo>
                  <a:cubicBezTo>
                    <a:pt x="543" y="112"/>
                    <a:pt x="538" y="124"/>
                    <a:pt x="541" y="134"/>
                  </a:cubicBezTo>
                  <a:cubicBezTo>
                    <a:pt x="543" y="137"/>
                    <a:pt x="547" y="138"/>
                    <a:pt x="550" y="136"/>
                  </a:cubicBezTo>
                  <a:cubicBezTo>
                    <a:pt x="551" y="140"/>
                    <a:pt x="554" y="143"/>
                    <a:pt x="558" y="143"/>
                  </a:cubicBezTo>
                  <a:cubicBezTo>
                    <a:pt x="559" y="143"/>
                    <a:pt x="559" y="143"/>
                    <a:pt x="560" y="143"/>
                  </a:cubicBezTo>
                  <a:cubicBezTo>
                    <a:pt x="563" y="144"/>
                    <a:pt x="566" y="141"/>
                    <a:pt x="567" y="139"/>
                  </a:cubicBezTo>
                  <a:cubicBezTo>
                    <a:pt x="590" y="106"/>
                    <a:pt x="690" y="194"/>
                    <a:pt x="616" y="248"/>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33" name="Google Shape;533;p26"/>
            <p:cNvSpPr/>
            <p:nvPr/>
          </p:nvSpPr>
          <p:spPr>
            <a:xfrm>
              <a:off x="4656720" y="3318987"/>
              <a:ext cx="291142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800" dirty="0">
                <a:solidFill>
                  <a:schemeClr val="dk1"/>
                </a:solidFill>
                <a:latin typeface="Arial Black"/>
                <a:ea typeface="Arial Black"/>
                <a:cs typeface="Arial Black"/>
                <a:sym typeface="Arial Black"/>
              </a:endParaRPr>
            </a:p>
          </p:txBody>
        </p:sp>
      </p:grpSp>
      <p:sp>
        <p:nvSpPr>
          <p:cNvPr id="2" name="Rectangle 1"/>
          <p:cNvSpPr/>
          <p:nvPr/>
        </p:nvSpPr>
        <p:spPr>
          <a:xfrm>
            <a:off x="3945954" y="2778749"/>
            <a:ext cx="3544086" cy="954107"/>
          </a:xfrm>
          <a:prstGeom prst="rect">
            <a:avLst/>
          </a:prstGeom>
        </p:spPr>
        <p:txBody>
          <a:bodyPr wrap="square">
            <a:spAutoFit/>
          </a:bodyPr>
          <a:lstStyle/>
          <a:p>
            <a:pPr algn="ctr"/>
            <a:r>
              <a:rPr lang="en-US" sz="2800" b="1" dirty="0"/>
              <a:t> Which hat will you </a:t>
            </a:r>
            <a:r>
              <a:rPr lang="en-US" sz="2800" b="1" dirty="0" smtClean="0"/>
              <a:t>          wear</a:t>
            </a:r>
            <a:r>
              <a:rPr lang="en-US" sz="2800" b="1" dirty="0"/>
              <a:t>?</a:t>
            </a:r>
          </a:p>
        </p:txBody>
      </p:sp>
      <p:sp>
        <p:nvSpPr>
          <p:cNvPr id="5" name="Rectangle 4"/>
          <p:cNvSpPr/>
          <p:nvPr/>
        </p:nvSpPr>
        <p:spPr>
          <a:xfrm>
            <a:off x="8953500" y="3699553"/>
            <a:ext cx="3044423" cy="369332"/>
          </a:xfrm>
          <a:prstGeom prst="rect">
            <a:avLst/>
          </a:prstGeom>
        </p:spPr>
        <p:txBody>
          <a:bodyPr wrap="none">
            <a:spAutoFit/>
          </a:bodyPr>
          <a:lstStyle/>
          <a:p>
            <a:r>
              <a:rPr lang="en-US" sz="1800" b="1" dirty="0"/>
              <a:t>d- the best of the </a:t>
            </a:r>
            <a:r>
              <a:rPr lang="en-US" sz="1800" b="1" u="sng" dirty="0"/>
              <a:t>three</a:t>
            </a:r>
            <a:r>
              <a:rPr lang="en-US" sz="1800" b="1" dirty="0"/>
              <a:t> (E)</a:t>
            </a:r>
          </a:p>
        </p:txBody>
      </p:sp>
    </p:spTree>
    <p:extLst>
      <p:ext uri="{BB962C8B-B14F-4D97-AF65-F5344CB8AC3E}">
        <p14:creationId xmlns:p14="http://schemas.microsoft.com/office/powerpoint/2010/main" val="3000724200"/>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16"/>
                                        </p:tgtEl>
                                        <p:attrNameLst>
                                          <p:attrName>style.visibility</p:attrName>
                                        </p:attrNameLst>
                                      </p:cBhvr>
                                      <p:to>
                                        <p:strVal val="visible"/>
                                      </p:to>
                                    </p:set>
                                    <p:anim calcmode="lin" valueType="num">
                                      <p:cBhvr additive="base">
                                        <p:cTn id="7" dur="500"/>
                                        <p:tgtEl>
                                          <p:spTgt spid="51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5"/>
                                        </p:tgtEl>
                                        <p:attrNameLst>
                                          <p:attrName>style.visibility</p:attrName>
                                        </p:attrNameLst>
                                      </p:cBhvr>
                                      <p:to>
                                        <p:strVal val="visible"/>
                                      </p:to>
                                    </p:set>
                                    <p:animEffect transition="in" filter="fade">
                                      <p:cBhvr>
                                        <p:cTn id="11" dur="500"/>
                                        <p:tgtEl>
                                          <p:spTgt spid="515"/>
                                        </p:tgtEl>
                                      </p:cBhvr>
                                    </p:animEffect>
                                  </p:childTnLst>
                                </p:cTn>
                              </p:par>
                              <p:par>
                                <p:cTn id="12" presetID="10" presetClass="entr" presetSubtype="0" fill="hold" nodeType="withEffect">
                                  <p:stCondLst>
                                    <p:cond delay="0"/>
                                  </p:stCondLst>
                                  <p:childTnLst>
                                    <p:set>
                                      <p:cBhvr>
                                        <p:cTn id="13" dur="1" fill="hold">
                                          <p:stCondLst>
                                            <p:cond delay="0"/>
                                          </p:stCondLst>
                                        </p:cTn>
                                        <p:tgtEl>
                                          <p:spTgt spid="521"/>
                                        </p:tgtEl>
                                        <p:attrNameLst>
                                          <p:attrName>style.visibility</p:attrName>
                                        </p:attrNameLst>
                                      </p:cBhvr>
                                      <p:to>
                                        <p:strVal val="visible"/>
                                      </p:to>
                                    </p:set>
                                    <p:animEffect transition="in" filter="fade">
                                      <p:cBhvr>
                                        <p:cTn id="14" dur="500"/>
                                        <p:tgtEl>
                                          <p:spTgt spid="521"/>
                                        </p:tgtEl>
                                      </p:cBhvr>
                                    </p:animEffect>
                                  </p:childTnLst>
                                </p:cTn>
                              </p:par>
                              <p:par>
                                <p:cTn id="15" presetID="10" presetClass="entr" presetSubtype="0" fill="hold" nodeType="withEffect">
                                  <p:stCondLst>
                                    <p:cond delay="0"/>
                                  </p:stCondLst>
                                  <p:childTnLst>
                                    <p:set>
                                      <p:cBhvr>
                                        <p:cTn id="16" dur="1" fill="hold">
                                          <p:stCondLst>
                                            <p:cond delay="0"/>
                                          </p:stCondLst>
                                        </p:cTn>
                                        <p:tgtEl>
                                          <p:spTgt spid="520"/>
                                        </p:tgtEl>
                                        <p:attrNameLst>
                                          <p:attrName>style.visibility</p:attrName>
                                        </p:attrNameLst>
                                      </p:cBhvr>
                                      <p:to>
                                        <p:strVal val="visible"/>
                                      </p:to>
                                    </p:set>
                                    <p:animEffect transition="in" filter="fade">
                                      <p:cBhvr>
                                        <p:cTn id="17" dur="500"/>
                                        <p:tgtEl>
                                          <p:spTgt spid="520"/>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22"/>
                                        </p:tgtEl>
                                        <p:attrNameLst>
                                          <p:attrName>style.visibility</p:attrName>
                                        </p:attrNameLst>
                                      </p:cBhvr>
                                      <p:to>
                                        <p:strVal val="visible"/>
                                      </p:to>
                                    </p:set>
                                    <p:anim calcmode="lin" valueType="num">
                                      <p:cBhvr additive="base">
                                        <p:cTn id="21" dur="500"/>
                                        <p:tgtEl>
                                          <p:spTgt spid="5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531"/>
                                        </p:tgtEl>
                                        <p:attrNameLst>
                                          <p:attrName>style.visibility</p:attrName>
                                        </p:attrNameLst>
                                      </p:cBhvr>
                                      <p:to>
                                        <p:strVal val="visible"/>
                                      </p:to>
                                    </p:set>
                                    <p:anim calcmode="lin" valueType="num">
                                      <p:cBhvr additive="base">
                                        <p:cTn id="25" dur="500"/>
                                        <p:tgtEl>
                                          <p:spTgt spid="531"/>
                                        </p:tgtEl>
                                        <p:attrNameLst>
                                          <p:attrName>ppt_w</p:attrName>
                                        </p:attrNameLst>
                                      </p:cBhvr>
                                      <p:tavLst>
                                        <p:tav tm="0">
                                          <p:val>
                                            <p:strVal val="0"/>
                                          </p:val>
                                        </p:tav>
                                        <p:tav tm="100000">
                                          <p:val>
                                            <p:strVal val="#ppt_w"/>
                                          </p:val>
                                        </p:tav>
                                      </p:tavLst>
                                    </p:anim>
                                    <p:anim calcmode="lin" valueType="num">
                                      <p:cBhvr additive="base">
                                        <p:cTn id="26" dur="500"/>
                                        <p:tgtEl>
                                          <p:spTgt spid="531"/>
                                        </p:tgtEl>
                                        <p:attrNameLst>
                                          <p:attrName>ppt_h</p:attrName>
                                        </p:attrNameLst>
                                      </p:cBhvr>
                                      <p:tavLst>
                                        <p:tav tm="0">
                                          <p:val>
                                            <p:strVal val="0"/>
                                          </p:val>
                                        </p:tav>
                                        <p:tav tm="100000">
                                          <p:val>
                                            <p:strVal val="#ppt_h"/>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525"/>
                                        </p:tgtEl>
                                        <p:attrNameLst>
                                          <p:attrName>style.visibility</p:attrName>
                                        </p:attrNameLst>
                                      </p:cBhvr>
                                      <p:to>
                                        <p:strVal val="visible"/>
                                      </p:to>
                                    </p:set>
                                    <p:animEffect transition="in" filter="fade">
                                      <p:cBhvr>
                                        <p:cTn id="30" dur="500"/>
                                        <p:tgtEl>
                                          <p:spTgt spid="525"/>
                                        </p:tgtEl>
                                      </p:cBhvr>
                                    </p:animEffect>
                                  </p:childTnLst>
                                </p:cTn>
                              </p:par>
                              <p:par>
                                <p:cTn id="31" presetID="10" presetClass="entr" presetSubtype="0" fill="hold" nodeType="withEffect">
                                  <p:stCondLst>
                                    <p:cond delay="0"/>
                                  </p:stCondLst>
                                  <p:childTnLst>
                                    <p:set>
                                      <p:cBhvr>
                                        <p:cTn id="32" dur="1" fill="hold">
                                          <p:stCondLst>
                                            <p:cond delay="0"/>
                                          </p:stCondLst>
                                        </p:cTn>
                                        <p:tgtEl>
                                          <p:spTgt spid="526"/>
                                        </p:tgtEl>
                                        <p:attrNameLst>
                                          <p:attrName>style.visibility</p:attrName>
                                        </p:attrNameLst>
                                      </p:cBhvr>
                                      <p:to>
                                        <p:strVal val="visible"/>
                                      </p:to>
                                    </p:set>
                                    <p:animEffect transition="in" filter="fade">
                                      <p:cBhvr>
                                        <p:cTn id="33" dur="500"/>
                                        <p:tgtEl>
                                          <p:spTgt spid="526"/>
                                        </p:tgtEl>
                                      </p:cBhvr>
                                    </p:animEffect>
                                  </p:childTnLst>
                                </p:cTn>
                              </p:par>
                              <p:par>
                                <p:cTn id="34" presetID="10" presetClass="entr" presetSubtype="0" fill="hold" nodeType="withEffect">
                                  <p:stCondLst>
                                    <p:cond delay="0"/>
                                  </p:stCondLst>
                                  <p:childTnLst>
                                    <p:set>
                                      <p:cBhvr>
                                        <p:cTn id="35" dur="1" fill="hold">
                                          <p:stCondLst>
                                            <p:cond delay="0"/>
                                          </p:stCondLst>
                                        </p:cTn>
                                        <p:tgtEl>
                                          <p:spTgt spid="524"/>
                                        </p:tgtEl>
                                        <p:attrNameLst>
                                          <p:attrName>style.visibility</p:attrName>
                                        </p:attrNameLst>
                                      </p:cBhvr>
                                      <p:to>
                                        <p:strVal val="visible"/>
                                      </p:to>
                                    </p:set>
                                    <p:animEffect transition="in" filter="fade">
                                      <p:cBhvr>
                                        <p:cTn id="36" dur="500"/>
                                        <p:tgtEl>
                                          <p:spTgt spid="524"/>
                                        </p:tgtEl>
                                      </p:cBhvr>
                                    </p:animEffect>
                                  </p:childTnLst>
                                </p:cTn>
                              </p:par>
                              <p:par>
                                <p:cTn id="37" presetID="10" presetClass="entr" presetSubtype="0" fill="hold" nodeType="withEffect">
                                  <p:stCondLst>
                                    <p:cond delay="0"/>
                                  </p:stCondLst>
                                  <p:childTnLst>
                                    <p:set>
                                      <p:cBhvr>
                                        <p:cTn id="38" dur="1" fill="hold">
                                          <p:stCondLst>
                                            <p:cond delay="0"/>
                                          </p:stCondLst>
                                        </p:cTn>
                                        <p:tgtEl>
                                          <p:spTgt spid="523"/>
                                        </p:tgtEl>
                                        <p:attrNameLst>
                                          <p:attrName>style.visibility</p:attrName>
                                        </p:attrNameLst>
                                      </p:cBhvr>
                                      <p:to>
                                        <p:strVal val="visible"/>
                                      </p:to>
                                    </p:set>
                                    <p:animEffect transition="in" filter="fade">
                                      <p:cBhvr>
                                        <p:cTn id="39" dur="500"/>
                                        <p:tgtEl>
                                          <p:spTgt spid="523"/>
                                        </p:tgtEl>
                                      </p:cBhvr>
                                    </p:animEffect>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527"/>
                                        </p:tgtEl>
                                        <p:attrNameLst>
                                          <p:attrName>style.visibility</p:attrName>
                                        </p:attrNameLst>
                                      </p:cBhvr>
                                      <p:to>
                                        <p:strVal val="visible"/>
                                      </p:to>
                                    </p:set>
                                    <p:anim calcmode="lin" valueType="num">
                                      <p:cBhvr additive="base">
                                        <p:cTn id="43" dur="500"/>
                                        <p:tgtEl>
                                          <p:spTgt spid="527"/>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28"/>
                                        </p:tgtEl>
                                        <p:attrNameLst>
                                          <p:attrName>style.visibility</p:attrName>
                                        </p:attrNameLst>
                                      </p:cBhvr>
                                      <p:to>
                                        <p:strVal val="visible"/>
                                      </p:to>
                                    </p:set>
                                    <p:anim calcmode="lin" valueType="num">
                                      <p:cBhvr additive="base">
                                        <p:cTn id="46" dur="500"/>
                                        <p:tgtEl>
                                          <p:spTgt spid="528"/>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29"/>
                                        </p:tgtEl>
                                        <p:attrNameLst>
                                          <p:attrName>style.visibility</p:attrName>
                                        </p:attrNameLst>
                                      </p:cBhvr>
                                      <p:to>
                                        <p:strVal val="visible"/>
                                      </p:to>
                                    </p:set>
                                    <p:anim calcmode="lin" valueType="num">
                                      <p:cBhvr additive="base">
                                        <p:cTn id="49" dur="500"/>
                                        <p:tgtEl>
                                          <p:spTgt spid="529"/>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530"/>
                                        </p:tgtEl>
                                        <p:attrNameLst>
                                          <p:attrName>style.visibility</p:attrName>
                                        </p:attrNameLst>
                                      </p:cBhvr>
                                      <p:to>
                                        <p:strVal val="visible"/>
                                      </p:to>
                                    </p:set>
                                    <p:anim calcmode="lin" valueType="num">
                                      <p:cBhvr additive="base">
                                        <p:cTn id="52" dur="500"/>
                                        <p:tgtEl>
                                          <p:spTgt spid="530"/>
                                        </p:tgtEl>
                                        <p:attrNameLst>
                                          <p:attrName>ppt_y</p:attrName>
                                        </p:attrNameLst>
                                      </p:cBhvr>
                                      <p:tavLst>
                                        <p:tav tm="0">
                                          <p:val>
                                            <p:strVal val="#ppt_y+1"/>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 calcmode="lin" valueType="num">
                                      <p:cBhvr additive="base">
                                        <p:cTn id="5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p:nvPr/>
        </p:nvSpPr>
        <p:spPr>
          <a:xfrm>
            <a:off x="1510473" y="234963"/>
            <a:ext cx="8267419"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smtClean="0">
                <a:solidFill>
                  <a:schemeClr val="dk1"/>
                </a:solidFill>
                <a:latin typeface="Calibri"/>
                <a:ea typeface="Calibri"/>
                <a:cs typeface="Calibri"/>
                <a:sym typeface="Calibri"/>
              </a:rPr>
              <a:t>Presupposition of nominal elements:</a:t>
            </a:r>
          </a:p>
        </p:txBody>
      </p:sp>
      <p:grpSp>
        <p:nvGrpSpPr>
          <p:cNvPr id="215" name="Google Shape;215;p18"/>
          <p:cNvGrpSpPr/>
          <p:nvPr/>
        </p:nvGrpSpPr>
        <p:grpSpPr>
          <a:xfrm>
            <a:off x="142607" y="171750"/>
            <a:ext cx="12227806" cy="963251"/>
            <a:chOff x="230895" y="130347"/>
            <a:chExt cx="12227806" cy="963251"/>
          </a:xfrm>
        </p:grpSpPr>
        <p:sp>
          <p:nvSpPr>
            <p:cNvPr id="216" name="Google Shape;216;p18"/>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17" name="Google Shape;217;p18"/>
            <p:cNvSpPr txBox="1"/>
            <p:nvPr/>
          </p:nvSpPr>
          <p:spPr>
            <a:xfrm>
              <a:off x="8585453" y="260008"/>
              <a:ext cx="387324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dirty="0">
                <a:solidFill>
                  <a:schemeClr val="dk1"/>
                </a:solidFill>
                <a:latin typeface="Calibri"/>
                <a:ea typeface="Calibri"/>
                <a:cs typeface="Calibri"/>
                <a:sym typeface="Calibri"/>
              </a:endParaRPr>
            </a:p>
          </p:txBody>
        </p:sp>
        <p:pic>
          <p:nvPicPr>
            <p:cNvPr id="218" name="Google Shape;218;p18"/>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219" name="Google Shape;219;p18"/>
          <p:cNvPicPr preferRelativeResize="0"/>
          <p:nvPr/>
        </p:nvPicPr>
        <p:blipFill rotWithShape="1">
          <a:blip r:embed="rId4">
            <a:alphaModFix/>
          </a:blip>
          <a:srcRect/>
          <a:stretch/>
        </p:blipFill>
        <p:spPr>
          <a:xfrm>
            <a:off x="9691608" y="4705405"/>
            <a:ext cx="2462997" cy="2152075"/>
          </a:xfrm>
          <a:prstGeom prst="rect">
            <a:avLst/>
          </a:prstGeom>
          <a:noFill/>
          <a:ln>
            <a:noFill/>
          </a:ln>
        </p:spPr>
      </p:pic>
      <p:pic>
        <p:nvPicPr>
          <p:cNvPr id="220" name="Google Shape;220;p18"/>
          <p:cNvPicPr preferRelativeResize="0"/>
          <p:nvPr/>
        </p:nvPicPr>
        <p:blipFill rotWithShape="1">
          <a:blip r:embed="rId5">
            <a:alphaModFix/>
          </a:blip>
          <a:srcRect/>
          <a:stretch/>
        </p:blipFill>
        <p:spPr>
          <a:xfrm>
            <a:off x="286199" y="5614536"/>
            <a:ext cx="969348" cy="951058"/>
          </a:xfrm>
          <a:prstGeom prst="rect">
            <a:avLst/>
          </a:prstGeom>
          <a:noFill/>
          <a:ln>
            <a:noFill/>
          </a:ln>
        </p:spPr>
      </p:pic>
      <p:pic>
        <p:nvPicPr>
          <p:cNvPr id="221" name="Google Shape;221;p18"/>
          <p:cNvPicPr preferRelativeResize="0"/>
          <p:nvPr/>
        </p:nvPicPr>
        <p:blipFill rotWithShape="1">
          <a:blip r:embed="rId6">
            <a:alphaModFix/>
          </a:blip>
          <a:srcRect/>
          <a:stretch/>
        </p:blipFill>
        <p:spPr>
          <a:xfrm>
            <a:off x="1477747" y="977542"/>
            <a:ext cx="1469984" cy="1032596"/>
          </a:xfrm>
          <a:prstGeom prst="rect">
            <a:avLst/>
          </a:prstGeom>
          <a:noFill/>
          <a:ln>
            <a:noFill/>
          </a:ln>
        </p:spPr>
      </p:pic>
      <p:pic>
        <p:nvPicPr>
          <p:cNvPr id="222" name="Google Shape;222;p18"/>
          <p:cNvPicPr preferRelativeResize="0"/>
          <p:nvPr/>
        </p:nvPicPr>
        <p:blipFill rotWithShape="1">
          <a:blip r:embed="rId6">
            <a:alphaModFix/>
          </a:blip>
          <a:srcRect/>
          <a:stretch/>
        </p:blipFill>
        <p:spPr>
          <a:xfrm>
            <a:off x="5246876" y="5057469"/>
            <a:ext cx="1469984" cy="1032596"/>
          </a:xfrm>
          <a:prstGeom prst="rect">
            <a:avLst/>
          </a:prstGeom>
          <a:noFill/>
          <a:ln>
            <a:noFill/>
          </a:ln>
        </p:spPr>
      </p:pic>
      <p:pic>
        <p:nvPicPr>
          <p:cNvPr id="223" name="Google Shape;223;p18"/>
          <p:cNvPicPr preferRelativeResize="0"/>
          <p:nvPr/>
        </p:nvPicPr>
        <p:blipFill rotWithShape="1">
          <a:blip r:embed="rId6">
            <a:alphaModFix/>
          </a:blip>
          <a:srcRect/>
          <a:stretch/>
        </p:blipFill>
        <p:spPr>
          <a:xfrm>
            <a:off x="8865212" y="1028181"/>
            <a:ext cx="1469984" cy="1032596"/>
          </a:xfrm>
          <a:prstGeom prst="rect">
            <a:avLst/>
          </a:prstGeom>
          <a:noFill/>
          <a:ln>
            <a:noFill/>
          </a:ln>
        </p:spPr>
      </p:pic>
      <p:sp>
        <p:nvSpPr>
          <p:cNvPr id="224" name="Google Shape;224;p18"/>
          <p:cNvSpPr/>
          <p:nvPr/>
        </p:nvSpPr>
        <p:spPr>
          <a:xfrm>
            <a:off x="142607" y="2442582"/>
            <a:ext cx="11963400" cy="402768"/>
          </a:xfrm>
          <a:custGeom>
            <a:avLst/>
            <a:gdLst/>
            <a:ahLst/>
            <a:cxnLst/>
            <a:rect l="l" t="t" r="r" b="b"/>
            <a:pathLst>
              <a:path w="11963400" h="402768" extrusionOk="0">
                <a:moveTo>
                  <a:pt x="0" y="172219"/>
                </a:moveTo>
                <a:cubicBezTo>
                  <a:pt x="492125" y="296044"/>
                  <a:pt x="984250" y="419869"/>
                  <a:pt x="1600200" y="400819"/>
                </a:cubicBezTo>
                <a:cubicBezTo>
                  <a:pt x="2216150" y="381769"/>
                  <a:pt x="3038475" y="86494"/>
                  <a:pt x="3695700" y="57919"/>
                </a:cubicBezTo>
                <a:cubicBezTo>
                  <a:pt x="4352925" y="29344"/>
                  <a:pt x="4857750" y="238894"/>
                  <a:pt x="5543550" y="229369"/>
                </a:cubicBezTo>
                <a:cubicBezTo>
                  <a:pt x="6229350" y="219844"/>
                  <a:pt x="7004050" y="-15106"/>
                  <a:pt x="7810500" y="769"/>
                </a:cubicBezTo>
                <a:cubicBezTo>
                  <a:pt x="8616950" y="16644"/>
                  <a:pt x="9690100" y="318269"/>
                  <a:pt x="10382250" y="324619"/>
                </a:cubicBezTo>
                <a:cubicBezTo>
                  <a:pt x="11074400" y="330969"/>
                  <a:pt x="11518900" y="184919"/>
                  <a:pt x="11963400" y="38869"/>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25" name="Google Shape;225;p18"/>
          <p:cNvSpPr/>
          <p:nvPr/>
        </p:nvSpPr>
        <p:spPr>
          <a:xfrm>
            <a:off x="191205" y="3208284"/>
            <a:ext cx="11963400" cy="402768"/>
          </a:xfrm>
          <a:custGeom>
            <a:avLst/>
            <a:gdLst/>
            <a:ahLst/>
            <a:cxnLst/>
            <a:rect l="l" t="t" r="r" b="b"/>
            <a:pathLst>
              <a:path w="11963400" h="402768" extrusionOk="0">
                <a:moveTo>
                  <a:pt x="0" y="172219"/>
                </a:moveTo>
                <a:cubicBezTo>
                  <a:pt x="492125" y="296044"/>
                  <a:pt x="984250" y="419869"/>
                  <a:pt x="1600200" y="400819"/>
                </a:cubicBezTo>
                <a:cubicBezTo>
                  <a:pt x="2216150" y="381769"/>
                  <a:pt x="3038475" y="86494"/>
                  <a:pt x="3695700" y="57919"/>
                </a:cubicBezTo>
                <a:cubicBezTo>
                  <a:pt x="4352925" y="29344"/>
                  <a:pt x="4857750" y="238894"/>
                  <a:pt x="5543550" y="229369"/>
                </a:cubicBezTo>
                <a:cubicBezTo>
                  <a:pt x="6229350" y="219844"/>
                  <a:pt x="7004050" y="-15106"/>
                  <a:pt x="7810500" y="769"/>
                </a:cubicBezTo>
                <a:cubicBezTo>
                  <a:pt x="8616950" y="16644"/>
                  <a:pt x="9690100" y="318269"/>
                  <a:pt x="10382250" y="324619"/>
                </a:cubicBezTo>
                <a:cubicBezTo>
                  <a:pt x="11074400" y="330969"/>
                  <a:pt x="11518900" y="184919"/>
                  <a:pt x="11963400" y="38869"/>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tx1"/>
              </a:solidFill>
              <a:latin typeface="Arial"/>
              <a:ea typeface="Arial"/>
              <a:cs typeface="Arial"/>
              <a:sym typeface="Arial"/>
            </a:endParaRPr>
          </a:p>
        </p:txBody>
      </p:sp>
      <p:sp>
        <p:nvSpPr>
          <p:cNvPr id="226" name="Google Shape;226;p18"/>
          <p:cNvSpPr/>
          <p:nvPr/>
        </p:nvSpPr>
        <p:spPr>
          <a:xfrm>
            <a:off x="1739326" y="4705405"/>
            <a:ext cx="2607357"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227" name="Google Shape;227;p18"/>
          <p:cNvSpPr/>
          <p:nvPr/>
        </p:nvSpPr>
        <p:spPr>
          <a:xfrm>
            <a:off x="71398" y="2079478"/>
            <a:ext cx="11820940" cy="806094"/>
          </a:xfrm>
          <a:prstGeom prst="rect">
            <a:avLst/>
          </a:prstGeom>
          <a:noFill/>
          <a:ln>
            <a:noFill/>
          </a:ln>
        </p:spPr>
        <p:txBody>
          <a:bodyPr spcFirstLastPara="1" wrap="square" lIns="91425" tIns="45700" rIns="91425" bIns="45700" anchor="t" anchorCtr="0">
            <a:noAutofit/>
          </a:bodyPr>
          <a:lstStyle/>
          <a:p>
            <a:pPr lvl="0" algn="ctr"/>
            <a:r>
              <a:rPr lang="en-US" sz="2000" b="1" dirty="0"/>
              <a:t>a relation within the text, and in the great majority of instances the presupposed item is present in the preceding </a:t>
            </a:r>
            <a:r>
              <a:rPr lang="en-US" sz="2000" b="1" dirty="0" smtClean="0"/>
              <a:t>text</a:t>
            </a:r>
          </a:p>
          <a:p>
            <a:pPr lvl="0" algn="ctr"/>
            <a:r>
              <a:rPr lang="en-US" sz="2000" b="1" dirty="0" smtClean="0"/>
              <a:t>What can be presupposed with reference to the structure of the nominal group?</a:t>
            </a:r>
            <a:endParaRPr sz="2000" b="1" dirty="0">
              <a:solidFill>
                <a:schemeClr val="dk1"/>
              </a:solidFill>
              <a:latin typeface="Calibri"/>
              <a:ea typeface="Calibri"/>
              <a:cs typeface="Calibri"/>
              <a:sym typeface="Calibri"/>
            </a:endParaRPr>
          </a:p>
        </p:txBody>
      </p:sp>
      <p:sp>
        <p:nvSpPr>
          <p:cNvPr id="228" name="Google Shape;228;p18"/>
          <p:cNvSpPr/>
          <p:nvPr/>
        </p:nvSpPr>
        <p:spPr>
          <a:xfrm>
            <a:off x="7731353" y="4544889"/>
            <a:ext cx="2607357"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229" name="Google Shape;229;p18"/>
          <p:cNvSpPr txBox="1"/>
          <p:nvPr/>
        </p:nvSpPr>
        <p:spPr>
          <a:xfrm>
            <a:off x="1893415" y="3673563"/>
            <a:ext cx="7501533" cy="11999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t>If head filled by:</a:t>
            </a:r>
          </a:p>
          <a:p>
            <a:pPr marL="0" marR="0" lvl="0" indent="0" algn="l" rtl="0">
              <a:spcBef>
                <a:spcPts val="0"/>
              </a:spcBef>
              <a:spcAft>
                <a:spcPts val="0"/>
              </a:spcAft>
              <a:buNone/>
            </a:pPr>
            <a:r>
              <a:rPr lang="en-US" dirty="0" smtClean="0"/>
              <a:t>Deictic                                             thing                                    numerative ,epithetic                   </a:t>
            </a:r>
          </a:p>
          <a:p>
            <a:pPr marL="0" marR="0" lvl="0" indent="0" algn="l" rtl="0">
              <a:spcBef>
                <a:spcPts val="0"/>
              </a:spcBef>
              <a:spcAft>
                <a:spcPts val="0"/>
              </a:spcAft>
              <a:buNone/>
            </a:pPr>
            <a:r>
              <a:rPr lang="en-US" dirty="0"/>
              <a:t> </a:t>
            </a:r>
            <a:r>
              <a:rPr lang="en-US" dirty="0" smtClean="0"/>
              <a:t>                                                                                                 and classifiers</a:t>
            </a:r>
          </a:p>
          <a:p>
            <a:pPr lvl="0"/>
            <a:r>
              <a:rPr lang="en-US" dirty="0" smtClean="0"/>
              <a:t>Numerative                                     thing                                   epithetic </a:t>
            </a:r>
            <a:r>
              <a:rPr lang="en-US" dirty="0"/>
              <a:t>and </a:t>
            </a:r>
            <a:r>
              <a:rPr lang="en-US" dirty="0" smtClean="0"/>
              <a:t>classifiers                </a:t>
            </a:r>
            <a:endParaRPr lang="en-US" dirty="0"/>
          </a:p>
          <a:p>
            <a:pPr lvl="0"/>
            <a:r>
              <a:rPr lang="en-US" dirty="0" smtClean="0"/>
              <a:t>Epithet                                            thing                                       classifiers </a:t>
            </a:r>
          </a:p>
          <a:p>
            <a:pPr lvl="0"/>
            <a:r>
              <a:rPr lang="en-US" dirty="0" smtClean="0"/>
              <a:t>Classifiers                                       thing                                         --------------</a:t>
            </a:r>
            <a:endParaRPr lang="en-US" dirty="0"/>
          </a:p>
          <a:p>
            <a:pPr marL="0" marR="0" lvl="0" indent="0" algn="l" rtl="0">
              <a:spcBef>
                <a:spcPts val="0"/>
              </a:spcBef>
              <a:spcAft>
                <a:spcPts val="0"/>
              </a:spcAft>
              <a:buNone/>
            </a:pPr>
            <a:endParaRPr dirty="0"/>
          </a:p>
        </p:txBody>
      </p:sp>
      <p:sp>
        <p:nvSpPr>
          <p:cNvPr id="231" name="Google Shape;231;p18"/>
          <p:cNvSpPr txBox="1"/>
          <p:nvPr/>
        </p:nvSpPr>
        <p:spPr>
          <a:xfrm>
            <a:off x="8370731" y="3658735"/>
            <a:ext cx="140716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2" name="Rectangle 1"/>
          <p:cNvSpPr/>
          <p:nvPr/>
        </p:nvSpPr>
        <p:spPr>
          <a:xfrm>
            <a:off x="1005677" y="3009519"/>
            <a:ext cx="9952382" cy="830997"/>
          </a:xfrm>
          <a:prstGeom prst="rect">
            <a:avLst/>
          </a:prstGeom>
        </p:spPr>
        <p:txBody>
          <a:bodyPr wrap="square">
            <a:spAutoFit/>
          </a:bodyPr>
          <a:lstStyle/>
          <a:p>
            <a:pPr lvl="0" algn="ctr"/>
            <a:r>
              <a:rPr lang="en-US" sz="2400" b="1" dirty="0" smtClean="0">
                <a:solidFill>
                  <a:schemeClr val="dk1"/>
                </a:solidFill>
                <a:latin typeface="Calibri"/>
                <a:ea typeface="Calibri"/>
                <a:cs typeface="Calibri"/>
                <a:sym typeface="Calibri"/>
              </a:rPr>
              <a:t>Here are my two </a:t>
            </a:r>
            <a:r>
              <a:rPr lang="en-US" sz="2400" b="1" u="sng" dirty="0" smtClean="0">
                <a:solidFill>
                  <a:schemeClr val="dk1"/>
                </a:solidFill>
                <a:latin typeface="Calibri"/>
                <a:ea typeface="Calibri"/>
                <a:cs typeface="Calibri"/>
                <a:sym typeface="Calibri"/>
              </a:rPr>
              <a:t>white silk scarves</a:t>
            </a:r>
            <a:r>
              <a:rPr lang="en-US" sz="2400" b="1" dirty="0" smtClean="0">
                <a:solidFill>
                  <a:schemeClr val="dk1"/>
                </a:solidFill>
                <a:latin typeface="Calibri"/>
                <a:ea typeface="Calibri"/>
                <a:cs typeface="Calibri"/>
                <a:sym typeface="Calibri"/>
              </a:rPr>
              <a:t>, I can lend you </a:t>
            </a:r>
            <a:r>
              <a:rPr lang="en-US" sz="2400" b="1" u="sng" dirty="0" smtClean="0">
                <a:solidFill>
                  <a:schemeClr val="dk1"/>
                </a:solidFill>
                <a:latin typeface="Calibri"/>
                <a:ea typeface="Calibri"/>
                <a:cs typeface="Calibri"/>
                <a:sym typeface="Calibri"/>
              </a:rPr>
              <a:t>one</a:t>
            </a:r>
            <a:r>
              <a:rPr lang="en-US" sz="2400" b="1" dirty="0" smtClean="0">
                <a:solidFill>
                  <a:schemeClr val="dk1"/>
                </a:solidFill>
                <a:latin typeface="Calibri"/>
                <a:ea typeface="Calibri"/>
                <a:cs typeface="Calibri"/>
                <a:sym typeface="Calibri"/>
              </a:rPr>
              <a:t> if you like (as one white silk scarf)</a:t>
            </a:r>
            <a:endParaRPr lang="en-US" sz="2400" b="1"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p:tgtEl>
                                          <p:spTgt spid="21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fade">
                                      <p:cBhvr>
                                        <p:cTn id="11" dur="500"/>
                                        <p:tgtEl>
                                          <p:spTgt spid="214"/>
                                        </p:tgtEl>
                                      </p:cBhvr>
                                    </p:animEffect>
                                  </p:childTnLst>
                                </p:cTn>
                              </p:par>
                              <p:par>
                                <p:cTn id="12" presetID="10" presetClass="entr" presetSubtype="0" fill="hold" nodeType="with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500"/>
                                        <p:tgtEl>
                                          <p:spTgt spid="220"/>
                                        </p:tgtEl>
                                      </p:cBhvr>
                                    </p:animEffect>
                                  </p:childTnLst>
                                </p:cTn>
                              </p:par>
                              <p:par>
                                <p:cTn id="15" presetID="10" presetClass="entr" presetSubtype="0" fill="hold" nodeType="with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500"/>
                                        <p:tgtEl>
                                          <p:spTgt spid="21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fade">
                                      <p:cBhvr>
                                        <p:cTn id="21" dur="500"/>
                                        <p:tgtEl>
                                          <p:spTgt spid="223"/>
                                        </p:tgtEl>
                                      </p:cBhvr>
                                    </p:animEffect>
                                  </p:childTnLst>
                                </p:cTn>
                              </p:par>
                              <p:par>
                                <p:cTn id="22" presetID="10" presetClass="entr" presetSubtype="0" fill="hold" nodeType="withEffect">
                                  <p:stCondLst>
                                    <p:cond delay="0"/>
                                  </p:stCondLst>
                                  <p:childTnLst>
                                    <p:set>
                                      <p:cBhvr>
                                        <p:cTn id="23" dur="1" fill="hold">
                                          <p:stCondLst>
                                            <p:cond delay="0"/>
                                          </p:stCondLst>
                                        </p:cTn>
                                        <p:tgtEl>
                                          <p:spTgt spid="222"/>
                                        </p:tgtEl>
                                        <p:attrNameLst>
                                          <p:attrName>style.visibility</p:attrName>
                                        </p:attrNameLst>
                                      </p:cBhvr>
                                      <p:to>
                                        <p:strVal val="visible"/>
                                      </p:to>
                                    </p:set>
                                    <p:animEffect transition="in" filter="fade">
                                      <p:cBhvr>
                                        <p:cTn id="24" dur="500"/>
                                        <p:tgtEl>
                                          <p:spTgt spid="222"/>
                                        </p:tgtEl>
                                      </p:cBhvr>
                                    </p:animEffect>
                                  </p:childTnLst>
                                </p:cTn>
                              </p:par>
                              <p:par>
                                <p:cTn id="25" presetID="10" presetClass="entr" presetSubtype="0" fill="hold" nodeType="with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224"/>
                                        </p:tgtEl>
                                        <p:attrNameLst>
                                          <p:attrName>style.visibility</p:attrName>
                                        </p:attrNameLst>
                                      </p:cBhvr>
                                      <p:to>
                                        <p:strVal val="visible"/>
                                      </p:to>
                                    </p:set>
                                    <p:anim calcmode="lin" valueType="num">
                                      <p:cBhvr additive="base">
                                        <p:cTn id="31" dur="500"/>
                                        <p:tgtEl>
                                          <p:spTgt spid="224"/>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225"/>
                                        </p:tgtEl>
                                        <p:attrNameLst>
                                          <p:attrName>style.visibility</p:attrName>
                                        </p:attrNameLst>
                                      </p:cBhvr>
                                      <p:to>
                                        <p:strVal val="visible"/>
                                      </p:to>
                                    </p:set>
                                    <p:anim calcmode="lin" valueType="num">
                                      <p:cBhvr additive="base">
                                        <p:cTn id="34" dur="500"/>
                                        <p:tgtEl>
                                          <p:spTgt spid="225"/>
                                        </p:tgtEl>
                                        <p:attrNameLst>
                                          <p:attrName>ppt_x</p:attrName>
                                        </p:attrNameLst>
                                      </p:cBhvr>
                                      <p:tavLst>
                                        <p:tav tm="0">
                                          <p:val>
                                            <p:strVal val="#ppt_x+1"/>
                                          </p:val>
                                        </p:tav>
                                        <p:tav tm="100000">
                                          <p:val>
                                            <p:strVal val="#ppt_x"/>
                                          </p:val>
                                        </p:tav>
                                      </p:tavLst>
                                    </p:anim>
                                  </p:childTnLst>
                                </p:cTn>
                              </p:par>
                            </p:childTnLst>
                          </p:cTn>
                        </p:par>
                        <p:par>
                          <p:cTn id="35" fill="hold">
                            <p:stCondLst>
                              <p:cond delay="2000"/>
                            </p:stCondLst>
                            <p:childTnLst>
                              <p:par>
                                <p:cTn id="36" presetID="23" presetClass="entr" presetSubtype="16" fill="hold" nodeType="afterEffect">
                                  <p:stCondLst>
                                    <p:cond delay="0"/>
                                  </p:stCondLst>
                                  <p:childTnLst>
                                    <p:set>
                                      <p:cBhvr>
                                        <p:cTn id="37" dur="1" fill="hold">
                                          <p:stCondLst>
                                            <p:cond delay="0"/>
                                          </p:stCondLst>
                                        </p:cTn>
                                        <p:tgtEl>
                                          <p:spTgt spid="229"/>
                                        </p:tgtEl>
                                        <p:attrNameLst>
                                          <p:attrName>style.visibility</p:attrName>
                                        </p:attrNameLst>
                                      </p:cBhvr>
                                      <p:to>
                                        <p:strVal val="visible"/>
                                      </p:to>
                                    </p:set>
                                    <p:anim calcmode="lin" valueType="num">
                                      <p:cBhvr additive="base">
                                        <p:cTn id="38" dur="500"/>
                                        <p:tgtEl>
                                          <p:spTgt spid="229"/>
                                        </p:tgtEl>
                                        <p:attrNameLst>
                                          <p:attrName>ppt_w</p:attrName>
                                        </p:attrNameLst>
                                      </p:cBhvr>
                                      <p:tavLst>
                                        <p:tav tm="0">
                                          <p:val>
                                            <p:strVal val="0"/>
                                          </p:val>
                                        </p:tav>
                                        <p:tav tm="100000">
                                          <p:val>
                                            <p:strVal val="#ppt_w"/>
                                          </p:val>
                                        </p:tav>
                                      </p:tavLst>
                                    </p:anim>
                                    <p:anim calcmode="lin" valueType="num">
                                      <p:cBhvr additive="base">
                                        <p:cTn id="39" dur="500"/>
                                        <p:tgtEl>
                                          <p:spTgt spid="229"/>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231"/>
                                        </p:tgtEl>
                                        <p:attrNameLst>
                                          <p:attrName>style.visibility</p:attrName>
                                        </p:attrNameLst>
                                      </p:cBhvr>
                                      <p:to>
                                        <p:strVal val="visible"/>
                                      </p:to>
                                    </p:set>
                                    <p:anim calcmode="lin" valueType="num">
                                      <p:cBhvr additive="base">
                                        <p:cTn id="42" dur="500"/>
                                        <p:tgtEl>
                                          <p:spTgt spid="231"/>
                                        </p:tgtEl>
                                        <p:attrNameLst>
                                          <p:attrName>ppt_w</p:attrName>
                                        </p:attrNameLst>
                                      </p:cBhvr>
                                      <p:tavLst>
                                        <p:tav tm="0">
                                          <p:val>
                                            <p:strVal val="0"/>
                                          </p:val>
                                        </p:tav>
                                        <p:tav tm="100000">
                                          <p:val>
                                            <p:strVal val="#ppt_w"/>
                                          </p:val>
                                        </p:tav>
                                      </p:tavLst>
                                    </p:anim>
                                    <p:anim calcmode="lin" valueType="num">
                                      <p:cBhvr additive="base">
                                        <p:cTn id="43" dur="500"/>
                                        <p:tgtEl>
                                          <p:spTgt spid="231"/>
                                        </p:tgtEl>
                                        <p:attrNameLst>
                                          <p:attrName>ppt_h</p:attrName>
                                        </p:attrNameLst>
                                      </p:cBhvr>
                                      <p:tavLst>
                                        <p:tav tm="0">
                                          <p:val>
                                            <p:strVal val="0"/>
                                          </p:val>
                                        </p:tav>
                                        <p:tav tm="100000">
                                          <p:val>
                                            <p:strVal val="#ppt_h"/>
                                          </p:val>
                                        </p:tav>
                                      </p:tavLst>
                                    </p:anim>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226"/>
                                        </p:tgtEl>
                                        <p:attrNameLst>
                                          <p:attrName>style.visibility</p:attrName>
                                        </p:attrNameLst>
                                      </p:cBhvr>
                                      <p:to>
                                        <p:strVal val="visible"/>
                                      </p:to>
                                    </p:set>
                                    <p:animEffect transition="in" filter="fade">
                                      <p:cBhvr>
                                        <p:cTn id="47" dur="500"/>
                                        <p:tgtEl>
                                          <p:spTgt spid="226"/>
                                        </p:tgtEl>
                                      </p:cBhvr>
                                    </p:animEffect>
                                  </p:childTnLst>
                                </p:cTn>
                              </p:par>
                              <p:par>
                                <p:cTn id="48" presetID="10" presetClass="entr" presetSubtype="0" fill="hold" nodeType="withEffect">
                                  <p:stCondLst>
                                    <p:cond delay="0"/>
                                  </p:stCondLst>
                                  <p:childTnLst>
                                    <p:set>
                                      <p:cBhvr>
                                        <p:cTn id="49" dur="1" fill="hold">
                                          <p:stCondLst>
                                            <p:cond delay="0"/>
                                          </p:stCondLst>
                                        </p:cTn>
                                        <p:tgtEl>
                                          <p:spTgt spid="227"/>
                                        </p:tgtEl>
                                        <p:attrNameLst>
                                          <p:attrName>style.visibility</p:attrName>
                                        </p:attrNameLst>
                                      </p:cBhvr>
                                      <p:to>
                                        <p:strVal val="visible"/>
                                      </p:to>
                                    </p:set>
                                    <p:animEffect transition="in" filter="fade">
                                      <p:cBhvr>
                                        <p:cTn id="50" dur="500"/>
                                        <p:tgtEl>
                                          <p:spTgt spid="227"/>
                                        </p:tgtEl>
                                      </p:cBhvr>
                                    </p:animEffect>
                                  </p:childTnLst>
                                </p:cTn>
                              </p:par>
                              <p:par>
                                <p:cTn id="51" presetID="10" presetClass="entr" presetSubtype="0" fill="hold" nodeType="withEffect">
                                  <p:stCondLst>
                                    <p:cond delay="0"/>
                                  </p:stCondLst>
                                  <p:childTnLst>
                                    <p:set>
                                      <p:cBhvr>
                                        <p:cTn id="52" dur="1" fill="hold">
                                          <p:stCondLst>
                                            <p:cond delay="0"/>
                                          </p:stCondLst>
                                        </p:cTn>
                                        <p:tgtEl>
                                          <p:spTgt spid="228"/>
                                        </p:tgtEl>
                                        <p:attrNameLst>
                                          <p:attrName>style.visibility</p:attrName>
                                        </p:attrNameLst>
                                      </p:cBhvr>
                                      <p:to>
                                        <p:strVal val="visible"/>
                                      </p:to>
                                    </p:set>
                                    <p:animEffect transition="in" filter="fade">
                                      <p:cBhvr>
                                        <p:cTn id="53" dur="500"/>
                                        <p:tgtEl>
                                          <p:spTgt spid="2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29">
                                            <p:txEl>
                                              <p:pRg st="0" end="0"/>
                                            </p:txEl>
                                          </p:spTgt>
                                        </p:tgtEl>
                                        <p:attrNameLst>
                                          <p:attrName>style.visibility</p:attrName>
                                        </p:attrNameLst>
                                      </p:cBhvr>
                                      <p:to>
                                        <p:strVal val="visible"/>
                                      </p:to>
                                    </p:set>
                                    <p:animEffect transition="in" filter="fade">
                                      <p:cBhvr>
                                        <p:cTn id="63" dur="500"/>
                                        <p:tgtEl>
                                          <p:spTgt spid="229">
                                            <p:txEl>
                                              <p:pRg st="0" end="0"/>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29">
                                            <p:txEl>
                                              <p:pRg st="1" end="1"/>
                                            </p:txEl>
                                          </p:spTgt>
                                        </p:tgtEl>
                                        <p:attrNameLst>
                                          <p:attrName>style.visibility</p:attrName>
                                        </p:attrNameLst>
                                      </p:cBhvr>
                                      <p:to>
                                        <p:strVal val="visible"/>
                                      </p:to>
                                    </p:set>
                                    <p:animEffect transition="in" filter="fade">
                                      <p:cBhvr>
                                        <p:cTn id="66" dur="500"/>
                                        <p:tgtEl>
                                          <p:spTgt spid="229">
                                            <p:txEl>
                                              <p:pRg st="1" end="1"/>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229">
                                            <p:txEl>
                                              <p:pRg st="2" end="2"/>
                                            </p:txEl>
                                          </p:spTgt>
                                        </p:tgtEl>
                                        <p:attrNameLst>
                                          <p:attrName>style.visibility</p:attrName>
                                        </p:attrNameLst>
                                      </p:cBhvr>
                                      <p:to>
                                        <p:strVal val="visible"/>
                                      </p:to>
                                    </p:set>
                                    <p:animEffect transition="in" filter="fade">
                                      <p:cBhvr>
                                        <p:cTn id="69" dur="500"/>
                                        <p:tgtEl>
                                          <p:spTgt spid="229">
                                            <p:txEl>
                                              <p:pRg st="2" end="2"/>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229">
                                            <p:txEl>
                                              <p:pRg st="3" end="3"/>
                                            </p:txEl>
                                          </p:spTgt>
                                        </p:tgtEl>
                                        <p:attrNameLst>
                                          <p:attrName>style.visibility</p:attrName>
                                        </p:attrNameLst>
                                      </p:cBhvr>
                                      <p:to>
                                        <p:strVal val="visible"/>
                                      </p:to>
                                    </p:set>
                                    <p:animEffect transition="in" filter="fade">
                                      <p:cBhvr>
                                        <p:cTn id="72" dur="500"/>
                                        <p:tgtEl>
                                          <p:spTgt spid="229">
                                            <p:txEl>
                                              <p:pRg st="3" end="3"/>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229">
                                            <p:txEl>
                                              <p:pRg st="4" end="4"/>
                                            </p:txEl>
                                          </p:spTgt>
                                        </p:tgtEl>
                                        <p:attrNameLst>
                                          <p:attrName>style.visibility</p:attrName>
                                        </p:attrNameLst>
                                      </p:cBhvr>
                                      <p:to>
                                        <p:strVal val="visible"/>
                                      </p:to>
                                    </p:set>
                                    <p:animEffect transition="in" filter="fade">
                                      <p:cBhvr>
                                        <p:cTn id="75" dur="500"/>
                                        <p:tgtEl>
                                          <p:spTgt spid="229">
                                            <p:txEl>
                                              <p:pRg st="4" end="4"/>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229">
                                            <p:txEl>
                                              <p:pRg st="5" end="5"/>
                                            </p:txEl>
                                          </p:spTgt>
                                        </p:tgtEl>
                                        <p:attrNameLst>
                                          <p:attrName>style.visibility</p:attrName>
                                        </p:attrNameLst>
                                      </p:cBhvr>
                                      <p:to>
                                        <p:strVal val="visible"/>
                                      </p:to>
                                    </p:set>
                                    <p:animEffect transition="in" filter="fade">
                                      <p:cBhvr>
                                        <p:cTn id="78" dur="500"/>
                                        <p:tgtEl>
                                          <p:spTgt spid="229">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27">
                                            <p:txEl>
                                              <p:pRg st="0" end="0"/>
                                            </p:txEl>
                                          </p:spTgt>
                                        </p:tgtEl>
                                        <p:attrNameLst>
                                          <p:attrName>style.visibility</p:attrName>
                                        </p:attrNameLst>
                                      </p:cBhvr>
                                      <p:to>
                                        <p:strVal val="visible"/>
                                      </p:to>
                                    </p:set>
                                    <p:animEffect transition="in" filter="fade">
                                      <p:cBhvr>
                                        <p:cTn id="83" dur="500"/>
                                        <p:tgtEl>
                                          <p:spTgt spid="227">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27">
                                            <p:txEl>
                                              <p:pRg st="1" end="1"/>
                                            </p:txEl>
                                          </p:spTgt>
                                        </p:tgtEl>
                                        <p:attrNameLst>
                                          <p:attrName>style.visibility</p:attrName>
                                        </p:attrNameLst>
                                      </p:cBhvr>
                                      <p:to>
                                        <p:strVal val="visible"/>
                                      </p:to>
                                    </p:set>
                                    <p:animEffect transition="in" filter="fade">
                                      <p:cBhvr>
                                        <p:cTn id="88" dur="500"/>
                                        <p:tgtEl>
                                          <p:spTgt spid="227">
                                            <p:txEl>
                                              <p:pRg st="1" end="1"/>
                                            </p:txEl>
                                          </p:spTgt>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2">
                                            <p:txEl>
                                              <p:pRg st="0" end="0"/>
                                            </p:txEl>
                                          </p:spTgt>
                                        </p:tgtEl>
                                        <p:attrNameLst>
                                          <p:attrName>style.visibility</p:attrName>
                                        </p:attrNameLst>
                                      </p:cBhvr>
                                      <p:to>
                                        <p:strVal val="visible"/>
                                      </p:to>
                                    </p:set>
                                    <p:animEffect transition="in" filter="fade">
                                      <p:cBhvr>
                                        <p:cTn id="9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txBox="1"/>
          <p:nvPr/>
        </p:nvSpPr>
        <p:spPr>
          <a:xfrm>
            <a:off x="1510473" y="234963"/>
            <a:ext cx="5301143" cy="584775"/>
          </a:xfrm>
          <a:prstGeom prst="rect">
            <a:avLst/>
          </a:prstGeom>
          <a:noFill/>
          <a:ln>
            <a:noFill/>
          </a:ln>
        </p:spPr>
        <p:txBody>
          <a:bodyPr spcFirstLastPara="1" wrap="square" lIns="91425" tIns="45700" rIns="91425" bIns="45700" anchor="t" anchorCtr="0">
            <a:noAutofit/>
          </a:bodyPr>
          <a:lstStyle/>
          <a:p>
            <a:pPr algn="ctr"/>
            <a:r>
              <a:rPr lang="en-GB" sz="3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types </a:t>
            </a:r>
            <a:r>
              <a:rPr lang="en-GB" sz="3200" dirty="0">
                <a:solidFill>
                  <a:schemeClr val="tx1"/>
                </a:solidFill>
                <a:latin typeface="Arial" panose="020B0604020202020204" pitchFamily="34" charset="0"/>
                <a:ea typeface="Times New Roman" panose="02020603050405020304" pitchFamily="18" charset="0"/>
                <a:cs typeface="Arial" panose="020B0604020202020204" pitchFamily="34" charset="0"/>
              </a:rPr>
              <a:t>of </a:t>
            </a:r>
            <a:r>
              <a:rPr lang="en-GB" sz="3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nominal ellipses:</a:t>
            </a:r>
            <a:endParaRPr lang="en-US" sz="24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ctr" rtl="0">
              <a:spcBef>
                <a:spcPts val="0"/>
              </a:spcBef>
              <a:spcAft>
                <a:spcPts val="0"/>
              </a:spcAft>
              <a:buNone/>
            </a:pPr>
            <a:endParaRPr sz="3200" dirty="0">
              <a:solidFill>
                <a:schemeClr val="dk1"/>
              </a:solidFill>
              <a:latin typeface="Arial Black"/>
              <a:ea typeface="Arial Black"/>
              <a:cs typeface="Arial Black"/>
              <a:sym typeface="Arial Black"/>
            </a:endParaRPr>
          </a:p>
        </p:txBody>
      </p:sp>
      <p:grpSp>
        <p:nvGrpSpPr>
          <p:cNvPr id="320" name="Google Shape;320;p22"/>
          <p:cNvGrpSpPr/>
          <p:nvPr/>
        </p:nvGrpSpPr>
        <p:grpSpPr>
          <a:xfrm>
            <a:off x="230895" y="130347"/>
            <a:ext cx="12227806" cy="963251"/>
            <a:chOff x="230895" y="130347"/>
            <a:chExt cx="12227806" cy="963251"/>
          </a:xfrm>
        </p:grpSpPr>
        <p:sp>
          <p:nvSpPr>
            <p:cNvPr id="321" name="Google Shape;321;p22"/>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22" name="Google Shape;322;p22"/>
            <p:cNvSpPr txBox="1"/>
            <p:nvPr/>
          </p:nvSpPr>
          <p:spPr>
            <a:xfrm>
              <a:off x="8585453" y="260008"/>
              <a:ext cx="387324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smtClean="0">
                  <a:solidFill>
                    <a:schemeClr val="dk1"/>
                  </a:solidFill>
                  <a:latin typeface="Arial Black"/>
                  <a:ea typeface="Arial Black"/>
                  <a:cs typeface="Arial Black"/>
                  <a:sym typeface="Arial Black"/>
                </a:rPr>
                <a:t>ellipses</a:t>
              </a:r>
              <a:endParaRPr sz="2000" dirty="0">
                <a:solidFill>
                  <a:schemeClr val="dk1"/>
                </a:solidFill>
                <a:latin typeface="Arial Black"/>
                <a:ea typeface="Arial Black"/>
                <a:cs typeface="Arial Black"/>
                <a:sym typeface="Arial Black"/>
              </a:endParaRPr>
            </a:p>
          </p:txBody>
        </p:sp>
        <p:pic>
          <p:nvPicPr>
            <p:cNvPr id="323" name="Google Shape;323;p22"/>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324" name="Google Shape;324;p22"/>
          <p:cNvPicPr preferRelativeResize="0"/>
          <p:nvPr/>
        </p:nvPicPr>
        <p:blipFill rotWithShape="1">
          <a:blip r:embed="rId4">
            <a:alphaModFix/>
          </a:blip>
          <a:srcRect/>
          <a:stretch/>
        </p:blipFill>
        <p:spPr>
          <a:xfrm>
            <a:off x="9729003" y="4758099"/>
            <a:ext cx="2462997" cy="2152075"/>
          </a:xfrm>
          <a:prstGeom prst="rect">
            <a:avLst/>
          </a:prstGeom>
          <a:noFill/>
          <a:ln>
            <a:noFill/>
          </a:ln>
        </p:spPr>
      </p:pic>
      <p:pic>
        <p:nvPicPr>
          <p:cNvPr id="325" name="Google Shape;325;p22"/>
          <p:cNvPicPr preferRelativeResize="0"/>
          <p:nvPr/>
        </p:nvPicPr>
        <p:blipFill rotWithShape="1">
          <a:blip r:embed="rId5">
            <a:alphaModFix/>
          </a:blip>
          <a:srcRect/>
          <a:stretch/>
        </p:blipFill>
        <p:spPr>
          <a:xfrm>
            <a:off x="286199" y="5614536"/>
            <a:ext cx="969348" cy="951058"/>
          </a:xfrm>
          <a:prstGeom prst="rect">
            <a:avLst/>
          </a:prstGeom>
          <a:noFill/>
          <a:ln>
            <a:noFill/>
          </a:ln>
        </p:spPr>
      </p:pic>
      <p:sp>
        <p:nvSpPr>
          <p:cNvPr id="326" name="Google Shape;326;p22"/>
          <p:cNvSpPr/>
          <p:nvPr/>
        </p:nvSpPr>
        <p:spPr>
          <a:xfrm>
            <a:off x="6460443" y="2221079"/>
            <a:ext cx="3464607" cy="276999"/>
          </a:xfrm>
          <a:prstGeom prst="rect">
            <a:avLst/>
          </a:prstGeom>
          <a:noFill/>
          <a:ln>
            <a:noFill/>
          </a:ln>
        </p:spPr>
        <p:txBody>
          <a:bodyPr spcFirstLastPara="1" wrap="square" lIns="91425" tIns="45700" rIns="91425" bIns="45700" anchor="t" anchorCtr="0">
            <a:noAutofit/>
          </a:bodyPr>
          <a:lstStyle/>
          <a:p>
            <a:pPr algn="ctr"/>
            <a:r>
              <a:rPr lang="en-GB" sz="2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1.specific deictic</a:t>
            </a:r>
            <a:endParaRPr lang="en-US" sz="28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p:txBody>
      </p:sp>
      <p:sp>
        <p:nvSpPr>
          <p:cNvPr id="327" name="Google Shape;327;p22"/>
          <p:cNvSpPr/>
          <p:nvPr/>
        </p:nvSpPr>
        <p:spPr>
          <a:xfrm>
            <a:off x="6515101" y="2883832"/>
            <a:ext cx="3464607" cy="276999"/>
          </a:xfrm>
          <a:prstGeom prst="rect">
            <a:avLst/>
          </a:prstGeom>
          <a:noFill/>
          <a:ln>
            <a:noFill/>
          </a:ln>
        </p:spPr>
        <p:txBody>
          <a:bodyPr spcFirstLastPara="1" wrap="square" lIns="91425" tIns="45700" rIns="91425" bIns="45700" anchor="t" anchorCtr="0">
            <a:noAutofit/>
          </a:bodyPr>
          <a:lstStyle/>
          <a:p>
            <a:pPr algn="ctr"/>
            <a:r>
              <a:rPr lang="en-GB" sz="2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2.non-specific  deictic</a:t>
            </a:r>
            <a:endParaRPr lang="en-US" sz="28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p:txBody>
      </p:sp>
      <p:sp>
        <p:nvSpPr>
          <p:cNvPr id="328" name="Google Shape;328;p22"/>
          <p:cNvSpPr/>
          <p:nvPr/>
        </p:nvSpPr>
        <p:spPr>
          <a:xfrm>
            <a:off x="6780037" y="3525616"/>
            <a:ext cx="3464607" cy="276999"/>
          </a:xfrm>
          <a:prstGeom prst="rect">
            <a:avLst/>
          </a:prstGeom>
          <a:noFill/>
          <a:ln>
            <a:noFill/>
          </a:ln>
        </p:spPr>
        <p:txBody>
          <a:bodyPr spcFirstLastPara="1" wrap="square" lIns="91425" tIns="45700" rIns="91425" bIns="45700" anchor="t" anchorCtr="0">
            <a:noAutofit/>
          </a:bodyPr>
          <a:lstStyle/>
          <a:p>
            <a:pPr marL="635000">
              <a:lnSpc>
                <a:spcPts val="1200"/>
              </a:lnSpc>
            </a:pPr>
            <a:r>
              <a:rPr lang="en-GB" sz="2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3.post deictic</a:t>
            </a:r>
            <a:endParaRPr lang="en-US" sz="28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p:txBody>
      </p:sp>
      <p:cxnSp>
        <p:nvCxnSpPr>
          <p:cNvPr id="329" name="Google Shape;329;p22"/>
          <p:cNvCxnSpPr/>
          <p:nvPr/>
        </p:nvCxnSpPr>
        <p:spPr>
          <a:xfrm>
            <a:off x="6096000" y="2076450"/>
            <a:ext cx="0" cy="3538086"/>
          </a:xfrm>
          <a:prstGeom prst="straightConnector1">
            <a:avLst/>
          </a:prstGeom>
          <a:noFill/>
          <a:ln w="12700" cap="flat" cmpd="sng">
            <a:solidFill>
              <a:srgbClr val="595959"/>
            </a:solidFill>
            <a:prstDash val="dash"/>
            <a:miter lim="800000"/>
            <a:headEnd type="none" w="sm" len="sm"/>
            <a:tailEnd type="none" w="sm" len="sm"/>
          </a:ln>
        </p:spPr>
      </p:cxnSp>
      <p:grpSp>
        <p:nvGrpSpPr>
          <p:cNvPr id="330" name="Google Shape;330;p22"/>
          <p:cNvGrpSpPr/>
          <p:nvPr/>
        </p:nvGrpSpPr>
        <p:grpSpPr>
          <a:xfrm>
            <a:off x="2085976" y="2227263"/>
            <a:ext cx="3709988" cy="2974974"/>
            <a:chOff x="2085976" y="2227263"/>
            <a:chExt cx="3709988" cy="2974974"/>
          </a:xfrm>
        </p:grpSpPr>
        <p:sp>
          <p:nvSpPr>
            <p:cNvPr id="331" name="Google Shape;331;p22"/>
            <p:cNvSpPr/>
            <p:nvPr/>
          </p:nvSpPr>
          <p:spPr>
            <a:xfrm>
              <a:off x="2511426" y="2319338"/>
              <a:ext cx="649288" cy="2511425"/>
            </a:xfrm>
            <a:custGeom>
              <a:avLst/>
              <a:gdLst/>
              <a:ahLst/>
              <a:cxnLst/>
              <a:rect l="l" t="t" r="r" b="b"/>
              <a:pathLst>
                <a:path w="93" h="358" extrusionOk="0">
                  <a:moveTo>
                    <a:pt x="19" y="352"/>
                  </a:moveTo>
                  <a:cubicBezTo>
                    <a:pt x="19" y="285"/>
                    <a:pt x="14" y="218"/>
                    <a:pt x="14" y="150"/>
                  </a:cubicBezTo>
                  <a:cubicBezTo>
                    <a:pt x="13" y="117"/>
                    <a:pt x="14" y="84"/>
                    <a:pt x="17" y="52"/>
                  </a:cubicBezTo>
                  <a:cubicBezTo>
                    <a:pt x="17" y="43"/>
                    <a:pt x="18" y="34"/>
                    <a:pt x="19" y="25"/>
                  </a:cubicBezTo>
                  <a:cubicBezTo>
                    <a:pt x="20" y="21"/>
                    <a:pt x="20" y="18"/>
                    <a:pt x="21" y="14"/>
                  </a:cubicBezTo>
                  <a:cubicBezTo>
                    <a:pt x="22" y="6"/>
                    <a:pt x="21" y="6"/>
                    <a:pt x="27" y="5"/>
                  </a:cubicBezTo>
                  <a:cubicBezTo>
                    <a:pt x="35" y="4"/>
                    <a:pt x="44" y="5"/>
                    <a:pt x="52" y="5"/>
                  </a:cubicBezTo>
                  <a:cubicBezTo>
                    <a:pt x="60" y="5"/>
                    <a:pt x="68" y="5"/>
                    <a:pt x="77" y="5"/>
                  </a:cubicBezTo>
                  <a:cubicBezTo>
                    <a:pt x="76" y="5"/>
                    <a:pt x="75" y="4"/>
                    <a:pt x="74" y="3"/>
                  </a:cubicBezTo>
                  <a:cubicBezTo>
                    <a:pt x="82" y="72"/>
                    <a:pt x="77" y="141"/>
                    <a:pt x="73" y="210"/>
                  </a:cubicBezTo>
                  <a:cubicBezTo>
                    <a:pt x="71" y="245"/>
                    <a:pt x="69" y="279"/>
                    <a:pt x="70" y="314"/>
                  </a:cubicBezTo>
                  <a:cubicBezTo>
                    <a:pt x="70" y="322"/>
                    <a:pt x="70" y="330"/>
                    <a:pt x="70" y="338"/>
                  </a:cubicBezTo>
                  <a:cubicBezTo>
                    <a:pt x="70" y="341"/>
                    <a:pt x="72" y="347"/>
                    <a:pt x="70" y="349"/>
                  </a:cubicBezTo>
                  <a:cubicBezTo>
                    <a:pt x="69" y="351"/>
                    <a:pt x="62" y="351"/>
                    <a:pt x="60" y="351"/>
                  </a:cubicBezTo>
                  <a:cubicBezTo>
                    <a:pt x="46" y="352"/>
                    <a:pt x="31" y="352"/>
                    <a:pt x="17" y="349"/>
                  </a:cubicBezTo>
                  <a:cubicBezTo>
                    <a:pt x="14" y="349"/>
                    <a:pt x="12" y="353"/>
                    <a:pt x="16" y="354"/>
                  </a:cubicBezTo>
                  <a:cubicBezTo>
                    <a:pt x="34" y="358"/>
                    <a:pt x="55" y="358"/>
                    <a:pt x="74" y="354"/>
                  </a:cubicBezTo>
                  <a:cubicBezTo>
                    <a:pt x="75" y="354"/>
                    <a:pt x="76" y="353"/>
                    <a:pt x="76" y="352"/>
                  </a:cubicBezTo>
                  <a:cubicBezTo>
                    <a:pt x="69" y="235"/>
                    <a:pt x="93" y="119"/>
                    <a:pt x="79" y="3"/>
                  </a:cubicBezTo>
                  <a:cubicBezTo>
                    <a:pt x="79" y="1"/>
                    <a:pt x="78" y="0"/>
                    <a:pt x="77" y="0"/>
                  </a:cubicBezTo>
                  <a:cubicBezTo>
                    <a:pt x="58" y="0"/>
                    <a:pt x="39" y="0"/>
                    <a:pt x="20" y="0"/>
                  </a:cubicBezTo>
                  <a:cubicBezTo>
                    <a:pt x="19" y="0"/>
                    <a:pt x="17" y="1"/>
                    <a:pt x="17" y="2"/>
                  </a:cubicBezTo>
                  <a:cubicBezTo>
                    <a:pt x="0" y="118"/>
                    <a:pt x="14" y="235"/>
                    <a:pt x="14" y="352"/>
                  </a:cubicBezTo>
                  <a:cubicBezTo>
                    <a:pt x="14" y="355"/>
                    <a:pt x="19" y="355"/>
                    <a:pt x="19" y="35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332" name="Google Shape;332;p22"/>
            <p:cNvGrpSpPr/>
            <p:nvPr/>
          </p:nvGrpSpPr>
          <p:grpSpPr>
            <a:xfrm>
              <a:off x="2085976" y="2227263"/>
              <a:ext cx="3709988" cy="2974974"/>
              <a:chOff x="2085976" y="2227263"/>
              <a:chExt cx="3709988" cy="2974974"/>
            </a:xfrm>
          </p:grpSpPr>
          <p:sp>
            <p:nvSpPr>
              <p:cNvPr id="333" name="Google Shape;333;p22"/>
              <p:cNvSpPr/>
              <p:nvPr/>
            </p:nvSpPr>
            <p:spPr>
              <a:xfrm>
                <a:off x="4705351" y="2227263"/>
                <a:ext cx="650875" cy="2519362"/>
              </a:xfrm>
              <a:custGeom>
                <a:avLst/>
                <a:gdLst/>
                <a:ahLst/>
                <a:cxnLst/>
                <a:rect l="l" t="t" r="r" b="b"/>
                <a:pathLst>
                  <a:path w="93" h="359" extrusionOk="0">
                    <a:moveTo>
                      <a:pt x="22" y="355"/>
                    </a:moveTo>
                    <a:cubicBezTo>
                      <a:pt x="22" y="287"/>
                      <a:pt x="17" y="220"/>
                      <a:pt x="15" y="152"/>
                    </a:cubicBezTo>
                    <a:cubicBezTo>
                      <a:pt x="14" y="118"/>
                      <a:pt x="15" y="84"/>
                      <a:pt x="17" y="50"/>
                    </a:cubicBezTo>
                    <a:cubicBezTo>
                      <a:pt x="18" y="43"/>
                      <a:pt x="18" y="36"/>
                      <a:pt x="19" y="28"/>
                    </a:cubicBezTo>
                    <a:cubicBezTo>
                      <a:pt x="19" y="23"/>
                      <a:pt x="20" y="18"/>
                      <a:pt x="21" y="13"/>
                    </a:cubicBezTo>
                    <a:cubicBezTo>
                      <a:pt x="22" y="6"/>
                      <a:pt x="21" y="6"/>
                      <a:pt x="27" y="5"/>
                    </a:cubicBezTo>
                    <a:cubicBezTo>
                      <a:pt x="43" y="3"/>
                      <a:pt x="61" y="5"/>
                      <a:pt x="77" y="5"/>
                    </a:cubicBezTo>
                    <a:cubicBezTo>
                      <a:pt x="76" y="4"/>
                      <a:pt x="75" y="3"/>
                      <a:pt x="74" y="2"/>
                    </a:cubicBezTo>
                    <a:cubicBezTo>
                      <a:pt x="82" y="72"/>
                      <a:pt x="77" y="142"/>
                      <a:pt x="73" y="212"/>
                    </a:cubicBezTo>
                    <a:cubicBezTo>
                      <a:pt x="71" y="246"/>
                      <a:pt x="69" y="281"/>
                      <a:pt x="70" y="315"/>
                    </a:cubicBezTo>
                    <a:cubicBezTo>
                      <a:pt x="70" y="324"/>
                      <a:pt x="70" y="333"/>
                      <a:pt x="70" y="341"/>
                    </a:cubicBezTo>
                    <a:cubicBezTo>
                      <a:pt x="70" y="345"/>
                      <a:pt x="71" y="347"/>
                      <a:pt x="69" y="350"/>
                    </a:cubicBezTo>
                    <a:cubicBezTo>
                      <a:pt x="67" y="352"/>
                      <a:pt x="57" y="352"/>
                      <a:pt x="55" y="352"/>
                    </a:cubicBezTo>
                    <a:cubicBezTo>
                      <a:pt x="43" y="354"/>
                      <a:pt x="31" y="352"/>
                      <a:pt x="20" y="352"/>
                    </a:cubicBezTo>
                    <a:cubicBezTo>
                      <a:pt x="16" y="352"/>
                      <a:pt x="16" y="357"/>
                      <a:pt x="20" y="357"/>
                    </a:cubicBezTo>
                    <a:cubicBezTo>
                      <a:pt x="26" y="357"/>
                      <a:pt x="32" y="358"/>
                      <a:pt x="39" y="359"/>
                    </a:cubicBezTo>
                    <a:cubicBezTo>
                      <a:pt x="51" y="359"/>
                      <a:pt x="63" y="356"/>
                      <a:pt x="74" y="354"/>
                    </a:cubicBezTo>
                    <a:cubicBezTo>
                      <a:pt x="75" y="354"/>
                      <a:pt x="76" y="352"/>
                      <a:pt x="76" y="351"/>
                    </a:cubicBezTo>
                    <a:cubicBezTo>
                      <a:pt x="69" y="235"/>
                      <a:pt x="93" y="119"/>
                      <a:pt x="79" y="2"/>
                    </a:cubicBezTo>
                    <a:cubicBezTo>
                      <a:pt x="79" y="1"/>
                      <a:pt x="78" y="0"/>
                      <a:pt x="77" y="0"/>
                    </a:cubicBezTo>
                    <a:cubicBezTo>
                      <a:pt x="58" y="0"/>
                      <a:pt x="39" y="0"/>
                      <a:pt x="20" y="0"/>
                    </a:cubicBezTo>
                    <a:cubicBezTo>
                      <a:pt x="19" y="0"/>
                      <a:pt x="17" y="1"/>
                      <a:pt x="17" y="2"/>
                    </a:cubicBezTo>
                    <a:cubicBezTo>
                      <a:pt x="0" y="119"/>
                      <a:pt x="17" y="237"/>
                      <a:pt x="17" y="355"/>
                    </a:cubicBezTo>
                    <a:cubicBezTo>
                      <a:pt x="17" y="358"/>
                      <a:pt x="22" y="358"/>
                      <a:pt x="22" y="35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4" name="Google Shape;334;p22"/>
              <p:cNvSpPr/>
              <p:nvPr/>
            </p:nvSpPr>
            <p:spPr>
              <a:xfrm>
                <a:off x="2085976" y="4654550"/>
                <a:ext cx="3709988" cy="547687"/>
              </a:xfrm>
              <a:custGeom>
                <a:avLst/>
                <a:gdLst/>
                <a:ahLst/>
                <a:cxnLst/>
                <a:rect l="l" t="t" r="r" b="b"/>
                <a:pathLst>
                  <a:path w="531" h="78" extrusionOk="0">
                    <a:moveTo>
                      <a:pt x="27" y="24"/>
                    </a:moveTo>
                    <a:cubicBezTo>
                      <a:pt x="80" y="33"/>
                      <a:pt x="134" y="24"/>
                      <a:pt x="188" y="20"/>
                    </a:cubicBezTo>
                    <a:cubicBezTo>
                      <a:pt x="258" y="13"/>
                      <a:pt x="328" y="16"/>
                      <a:pt x="398" y="14"/>
                    </a:cubicBezTo>
                    <a:cubicBezTo>
                      <a:pt x="439" y="12"/>
                      <a:pt x="481" y="10"/>
                      <a:pt x="522" y="5"/>
                    </a:cubicBezTo>
                    <a:cubicBezTo>
                      <a:pt x="521" y="5"/>
                      <a:pt x="520" y="4"/>
                      <a:pt x="519" y="3"/>
                    </a:cubicBezTo>
                    <a:cubicBezTo>
                      <a:pt x="521" y="22"/>
                      <a:pt x="526" y="59"/>
                      <a:pt x="499" y="60"/>
                    </a:cubicBezTo>
                    <a:cubicBezTo>
                      <a:pt x="489" y="61"/>
                      <a:pt x="479" y="60"/>
                      <a:pt x="469" y="60"/>
                    </a:cubicBezTo>
                    <a:cubicBezTo>
                      <a:pt x="451" y="59"/>
                      <a:pt x="433" y="62"/>
                      <a:pt x="414" y="64"/>
                    </a:cubicBezTo>
                    <a:cubicBezTo>
                      <a:pt x="314" y="73"/>
                      <a:pt x="213" y="72"/>
                      <a:pt x="113" y="72"/>
                    </a:cubicBezTo>
                    <a:cubicBezTo>
                      <a:pt x="86" y="72"/>
                      <a:pt x="58" y="72"/>
                      <a:pt x="31" y="72"/>
                    </a:cubicBezTo>
                    <a:cubicBezTo>
                      <a:pt x="27" y="71"/>
                      <a:pt x="15" y="73"/>
                      <a:pt x="11" y="70"/>
                    </a:cubicBezTo>
                    <a:cubicBezTo>
                      <a:pt x="7" y="67"/>
                      <a:pt x="9" y="55"/>
                      <a:pt x="10" y="51"/>
                    </a:cubicBezTo>
                    <a:cubicBezTo>
                      <a:pt x="12" y="39"/>
                      <a:pt x="18" y="28"/>
                      <a:pt x="21" y="17"/>
                    </a:cubicBezTo>
                    <a:cubicBezTo>
                      <a:pt x="20" y="17"/>
                      <a:pt x="18" y="18"/>
                      <a:pt x="17" y="18"/>
                    </a:cubicBezTo>
                    <a:cubicBezTo>
                      <a:pt x="20" y="20"/>
                      <a:pt x="23" y="22"/>
                      <a:pt x="26" y="23"/>
                    </a:cubicBezTo>
                    <a:cubicBezTo>
                      <a:pt x="29" y="25"/>
                      <a:pt x="32" y="21"/>
                      <a:pt x="29" y="19"/>
                    </a:cubicBezTo>
                    <a:cubicBezTo>
                      <a:pt x="26" y="17"/>
                      <a:pt x="23" y="16"/>
                      <a:pt x="20" y="14"/>
                    </a:cubicBezTo>
                    <a:cubicBezTo>
                      <a:pt x="18" y="13"/>
                      <a:pt x="16" y="14"/>
                      <a:pt x="16" y="16"/>
                    </a:cubicBezTo>
                    <a:cubicBezTo>
                      <a:pt x="11" y="35"/>
                      <a:pt x="0" y="53"/>
                      <a:pt x="6" y="74"/>
                    </a:cubicBezTo>
                    <a:cubicBezTo>
                      <a:pt x="6" y="75"/>
                      <a:pt x="7" y="76"/>
                      <a:pt x="8" y="76"/>
                    </a:cubicBezTo>
                    <a:cubicBezTo>
                      <a:pt x="57" y="78"/>
                      <a:pt x="105" y="77"/>
                      <a:pt x="154" y="77"/>
                    </a:cubicBezTo>
                    <a:cubicBezTo>
                      <a:pt x="203" y="76"/>
                      <a:pt x="253" y="77"/>
                      <a:pt x="302" y="75"/>
                    </a:cubicBezTo>
                    <a:cubicBezTo>
                      <a:pt x="351" y="74"/>
                      <a:pt x="399" y="71"/>
                      <a:pt x="448" y="66"/>
                    </a:cubicBezTo>
                    <a:cubicBezTo>
                      <a:pt x="460" y="64"/>
                      <a:pt x="472" y="65"/>
                      <a:pt x="484" y="65"/>
                    </a:cubicBezTo>
                    <a:cubicBezTo>
                      <a:pt x="492" y="66"/>
                      <a:pt x="500" y="66"/>
                      <a:pt x="508" y="64"/>
                    </a:cubicBezTo>
                    <a:cubicBezTo>
                      <a:pt x="531" y="57"/>
                      <a:pt x="525" y="20"/>
                      <a:pt x="524" y="3"/>
                    </a:cubicBezTo>
                    <a:cubicBezTo>
                      <a:pt x="524" y="2"/>
                      <a:pt x="523" y="0"/>
                      <a:pt x="522" y="0"/>
                    </a:cubicBezTo>
                    <a:cubicBezTo>
                      <a:pt x="451" y="8"/>
                      <a:pt x="379" y="10"/>
                      <a:pt x="308" y="10"/>
                    </a:cubicBezTo>
                    <a:cubicBezTo>
                      <a:pt x="273" y="10"/>
                      <a:pt x="239" y="10"/>
                      <a:pt x="205" y="13"/>
                    </a:cubicBezTo>
                    <a:cubicBezTo>
                      <a:pt x="176" y="15"/>
                      <a:pt x="146" y="19"/>
                      <a:pt x="117" y="21"/>
                    </a:cubicBezTo>
                    <a:cubicBezTo>
                      <a:pt x="87" y="23"/>
                      <a:pt x="57" y="24"/>
                      <a:pt x="28" y="19"/>
                    </a:cubicBezTo>
                    <a:cubicBezTo>
                      <a:pt x="25" y="18"/>
                      <a:pt x="24" y="23"/>
                      <a:pt x="27"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5" name="Google Shape;335;p22"/>
              <p:cNvSpPr/>
              <p:nvPr/>
            </p:nvSpPr>
            <p:spPr>
              <a:xfrm>
                <a:off x="3055938" y="2922588"/>
                <a:ext cx="1768475" cy="98425"/>
              </a:xfrm>
              <a:custGeom>
                <a:avLst/>
                <a:gdLst/>
                <a:ahLst/>
                <a:cxnLst/>
                <a:rect l="l" t="t" r="r" b="b"/>
                <a:pathLst>
                  <a:path w="253" h="14" extrusionOk="0">
                    <a:moveTo>
                      <a:pt x="4" y="7"/>
                    </a:moveTo>
                    <a:cubicBezTo>
                      <a:pt x="51" y="14"/>
                      <a:pt x="100" y="5"/>
                      <a:pt x="148" y="5"/>
                    </a:cubicBezTo>
                    <a:cubicBezTo>
                      <a:pt x="172" y="6"/>
                      <a:pt x="196" y="9"/>
                      <a:pt x="220" y="9"/>
                    </a:cubicBezTo>
                    <a:cubicBezTo>
                      <a:pt x="230" y="9"/>
                      <a:pt x="240" y="9"/>
                      <a:pt x="250" y="9"/>
                    </a:cubicBezTo>
                    <a:cubicBezTo>
                      <a:pt x="253" y="9"/>
                      <a:pt x="253" y="4"/>
                      <a:pt x="250" y="4"/>
                    </a:cubicBezTo>
                    <a:cubicBezTo>
                      <a:pt x="249" y="4"/>
                      <a:pt x="249" y="4"/>
                      <a:pt x="248" y="4"/>
                    </a:cubicBezTo>
                    <a:cubicBezTo>
                      <a:pt x="245" y="4"/>
                      <a:pt x="245" y="9"/>
                      <a:pt x="248" y="9"/>
                    </a:cubicBezTo>
                    <a:cubicBezTo>
                      <a:pt x="249" y="9"/>
                      <a:pt x="249" y="9"/>
                      <a:pt x="250" y="9"/>
                    </a:cubicBezTo>
                    <a:cubicBezTo>
                      <a:pt x="253" y="9"/>
                      <a:pt x="253" y="4"/>
                      <a:pt x="250" y="4"/>
                    </a:cubicBezTo>
                    <a:cubicBezTo>
                      <a:pt x="240" y="4"/>
                      <a:pt x="231" y="4"/>
                      <a:pt x="222" y="4"/>
                    </a:cubicBezTo>
                    <a:cubicBezTo>
                      <a:pt x="199" y="4"/>
                      <a:pt x="175" y="1"/>
                      <a:pt x="152" y="0"/>
                    </a:cubicBezTo>
                    <a:cubicBezTo>
                      <a:pt x="128" y="0"/>
                      <a:pt x="105" y="1"/>
                      <a:pt x="82" y="2"/>
                    </a:cubicBezTo>
                    <a:cubicBezTo>
                      <a:pt x="56" y="4"/>
                      <a:pt x="30" y="6"/>
                      <a:pt x="5" y="2"/>
                    </a:cubicBezTo>
                    <a:cubicBezTo>
                      <a:pt x="2" y="1"/>
                      <a:pt x="0" y="6"/>
                      <a:pt x="4"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6" name="Google Shape;336;p22"/>
              <p:cNvSpPr/>
              <p:nvPr/>
            </p:nvSpPr>
            <p:spPr>
              <a:xfrm>
                <a:off x="3070226" y="3349625"/>
                <a:ext cx="1747838" cy="190500"/>
              </a:xfrm>
              <a:custGeom>
                <a:avLst/>
                <a:gdLst/>
                <a:ahLst/>
                <a:cxnLst/>
                <a:rect l="l" t="t" r="r" b="b"/>
                <a:pathLst>
                  <a:path w="250" h="27" extrusionOk="0">
                    <a:moveTo>
                      <a:pt x="4" y="25"/>
                    </a:moveTo>
                    <a:cubicBezTo>
                      <a:pt x="84" y="27"/>
                      <a:pt x="166" y="5"/>
                      <a:pt x="246" y="22"/>
                    </a:cubicBezTo>
                    <a:cubicBezTo>
                      <a:pt x="249" y="23"/>
                      <a:pt x="250" y="18"/>
                      <a:pt x="247" y="17"/>
                    </a:cubicBezTo>
                    <a:cubicBezTo>
                      <a:pt x="166" y="0"/>
                      <a:pt x="85" y="22"/>
                      <a:pt x="4" y="20"/>
                    </a:cubicBezTo>
                    <a:cubicBezTo>
                      <a:pt x="0" y="20"/>
                      <a:pt x="0" y="25"/>
                      <a:pt x="4"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7" name="Google Shape;337;p22"/>
              <p:cNvSpPr/>
              <p:nvPr/>
            </p:nvSpPr>
            <p:spPr>
              <a:xfrm>
                <a:off x="3021013" y="3917950"/>
                <a:ext cx="1817688" cy="119062"/>
              </a:xfrm>
              <a:custGeom>
                <a:avLst/>
                <a:gdLst/>
                <a:ahLst/>
                <a:cxnLst/>
                <a:rect l="l" t="t" r="r" b="b"/>
                <a:pathLst>
                  <a:path w="260" h="17" extrusionOk="0">
                    <a:moveTo>
                      <a:pt x="3" y="17"/>
                    </a:moveTo>
                    <a:cubicBezTo>
                      <a:pt x="88" y="17"/>
                      <a:pt x="173" y="5"/>
                      <a:pt x="257" y="14"/>
                    </a:cubicBezTo>
                    <a:cubicBezTo>
                      <a:pt x="260" y="15"/>
                      <a:pt x="260" y="10"/>
                      <a:pt x="257" y="9"/>
                    </a:cubicBezTo>
                    <a:cubicBezTo>
                      <a:pt x="173" y="0"/>
                      <a:pt x="88" y="12"/>
                      <a:pt x="3" y="12"/>
                    </a:cubicBezTo>
                    <a:cubicBezTo>
                      <a:pt x="0" y="12"/>
                      <a:pt x="0" y="17"/>
                      <a:pt x="3" y="1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8" name="Google Shape;338;p22"/>
              <p:cNvSpPr/>
              <p:nvPr/>
            </p:nvSpPr>
            <p:spPr>
              <a:xfrm>
                <a:off x="2609851" y="2571750"/>
                <a:ext cx="230188" cy="69850"/>
              </a:xfrm>
              <a:custGeom>
                <a:avLst/>
                <a:gdLst/>
                <a:ahLst/>
                <a:cxnLst/>
                <a:rect l="l" t="t" r="r" b="b"/>
                <a:pathLst>
                  <a:path w="33" h="10" extrusionOk="0">
                    <a:moveTo>
                      <a:pt x="3" y="10"/>
                    </a:moveTo>
                    <a:cubicBezTo>
                      <a:pt x="12" y="10"/>
                      <a:pt x="21" y="9"/>
                      <a:pt x="30" y="6"/>
                    </a:cubicBezTo>
                    <a:cubicBezTo>
                      <a:pt x="33" y="5"/>
                      <a:pt x="32" y="0"/>
                      <a:pt x="29" y="1"/>
                    </a:cubicBezTo>
                    <a:cubicBezTo>
                      <a:pt x="20" y="4"/>
                      <a:pt x="12" y="5"/>
                      <a:pt x="3" y="5"/>
                    </a:cubicBezTo>
                    <a:cubicBezTo>
                      <a:pt x="0" y="5"/>
                      <a:pt x="0" y="10"/>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9" name="Google Shape;339;p22"/>
              <p:cNvSpPr/>
              <p:nvPr/>
            </p:nvSpPr>
            <p:spPr>
              <a:xfrm>
                <a:off x="2609851" y="2670175"/>
                <a:ext cx="230188" cy="63500"/>
              </a:xfrm>
              <a:custGeom>
                <a:avLst/>
                <a:gdLst/>
                <a:ahLst/>
                <a:cxnLst/>
                <a:rect l="l" t="t" r="r" b="b"/>
                <a:pathLst>
                  <a:path w="33" h="9" extrusionOk="0">
                    <a:moveTo>
                      <a:pt x="3" y="9"/>
                    </a:moveTo>
                    <a:cubicBezTo>
                      <a:pt x="12" y="9"/>
                      <a:pt x="21" y="8"/>
                      <a:pt x="30" y="6"/>
                    </a:cubicBezTo>
                    <a:cubicBezTo>
                      <a:pt x="33" y="5"/>
                      <a:pt x="32" y="0"/>
                      <a:pt x="29" y="1"/>
                    </a:cubicBezTo>
                    <a:cubicBezTo>
                      <a:pt x="20" y="3"/>
                      <a:pt x="12" y="4"/>
                      <a:pt x="3" y="4"/>
                    </a:cubicBezTo>
                    <a:cubicBezTo>
                      <a:pt x="0" y="4"/>
                      <a:pt x="0" y="9"/>
                      <a:pt x="3"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0" name="Google Shape;340;p22"/>
              <p:cNvSpPr/>
              <p:nvPr/>
            </p:nvSpPr>
            <p:spPr>
              <a:xfrm>
                <a:off x="2587626" y="2719388"/>
                <a:ext cx="287338" cy="76200"/>
              </a:xfrm>
              <a:custGeom>
                <a:avLst/>
                <a:gdLst/>
                <a:ahLst/>
                <a:cxnLst/>
                <a:rect l="l" t="t" r="r" b="b"/>
                <a:pathLst>
                  <a:path w="41" h="11" extrusionOk="0">
                    <a:moveTo>
                      <a:pt x="3" y="10"/>
                    </a:moveTo>
                    <a:cubicBezTo>
                      <a:pt x="15" y="9"/>
                      <a:pt x="26" y="7"/>
                      <a:pt x="37" y="5"/>
                    </a:cubicBezTo>
                    <a:cubicBezTo>
                      <a:pt x="41" y="5"/>
                      <a:pt x="41" y="0"/>
                      <a:pt x="37" y="0"/>
                    </a:cubicBezTo>
                    <a:cubicBezTo>
                      <a:pt x="26" y="2"/>
                      <a:pt x="15" y="4"/>
                      <a:pt x="3" y="5"/>
                    </a:cubicBezTo>
                    <a:cubicBezTo>
                      <a:pt x="0" y="6"/>
                      <a:pt x="0" y="11"/>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1" name="Google Shape;341;p22"/>
              <p:cNvSpPr/>
              <p:nvPr/>
            </p:nvSpPr>
            <p:spPr>
              <a:xfrm>
                <a:off x="2574926" y="2782888"/>
                <a:ext cx="250825" cy="61912"/>
              </a:xfrm>
              <a:custGeom>
                <a:avLst/>
                <a:gdLst/>
                <a:ahLst/>
                <a:cxnLst/>
                <a:rect l="l" t="t" r="r" b="b"/>
                <a:pathLst>
                  <a:path w="36" h="9" extrusionOk="0">
                    <a:moveTo>
                      <a:pt x="3" y="9"/>
                    </a:moveTo>
                    <a:cubicBezTo>
                      <a:pt x="13" y="9"/>
                      <a:pt x="23" y="6"/>
                      <a:pt x="32" y="5"/>
                    </a:cubicBezTo>
                    <a:cubicBezTo>
                      <a:pt x="36" y="5"/>
                      <a:pt x="34" y="0"/>
                      <a:pt x="31" y="0"/>
                    </a:cubicBezTo>
                    <a:cubicBezTo>
                      <a:pt x="22" y="2"/>
                      <a:pt x="12" y="4"/>
                      <a:pt x="3" y="4"/>
                    </a:cubicBezTo>
                    <a:cubicBezTo>
                      <a:pt x="0" y="4"/>
                      <a:pt x="0" y="9"/>
                      <a:pt x="3"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2" name="Google Shape;342;p22"/>
              <p:cNvSpPr/>
              <p:nvPr/>
            </p:nvSpPr>
            <p:spPr>
              <a:xfrm>
                <a:off x="2609851" y="2844800"/>
                <a:ext cx="230188" cy="57150"/>
              </a:xfrm>
              <a:custGeom>
                <a:avLst/>
                <a:gdLst/>
                <a:ahLst/>
                <a:cxnLst/>
                <a:rect l="l" t="t" r="r" b="b"/>
                <a:pathLst>
                  <a:path w="33" h="8" extrusionOk="0">
                    <a:moveTo>
                      <a:pt x="3" y="8"/>
                    </a:moveTo>
                    <a:cubicBezTo>
                      <a:pt x="12" y="7"/>
                      <a:pt x="21" y="6"/>
                      <a:pt x="30" y="5"/>
                    </a:cubicBezTo>
                    <a:cubicBezTo>
                      <a:pt x="33" y="4"/>
                      <a:pt x="32" y="0"/>
                      <a:pt x="29" y="0"/>
                    </a:cubicBezTo>
                    <a:cubicBezTo>
                      <a:pt x="20" y="1"/>
                      <a:pt x="12" y="2"/>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3" name="Google Shape;343;p22"/>
              <p:cNvSpPr/>
              <p:nvPr/>
            </p:nvSpPr>
            <p:spPr>
              <a:xfrm>
                <a:off x="2587626" y="2894013"/>
                <a:ext cx="287338" cy="77787"/>
              </a:xfrm>
              <a:custGeom>
                <a:avLst/>
                <a:gdLst/>
                <a:ahLst/>
                <a:cxnLst/>
                <a:rect l="l" t="t" r="r" b="b"/>
                <a:pathLst>
                  <a:path w="41" h="11" extrusionOk="0">
                    <a:moveTo>
                      <a:pt x="4" y="11"/>
                    </a:moveTo>
                    <a:cubicBezTo>
                      <a:pt x="15" y="9"/>
                      <a:pt x="27" y="8"/>
                      <a:pt x="38" y="5"/>
                    </a:cubicBezTo>
                    <a:cubicBezTo>
                      <a:pt x="41" y="5"/>
                      <a:pt x="40" y="0"/>
                      <a:pt x="37" y="1"/>
                    </a:cubicBezTo>
                    <a:cubicBezTo>
                      <a:pt x="25" y="3"/>
                      <a:pt x="14" y="4"/>
                      <a:pt x="3" y="6"/>
                    </a:cubicBezTo>
                    <a:cubicBezTo>
                      <a:pt x="0" y="7"/>
                      <a:pt x="1" y="11"/>
                      <a:pt x="4"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4" name="Google Shape;344;p22"/>
              <p:cNvSpPr/>
              <p:nvPr/>
            </p:nvSpPr>
            <p:spPr>
              <a:xfrm>
                <a:off x="2587626" y="2957513"/>
                <a:ext cx="280988" cy="84137"/>
              </a:xfrm>
              <a:custGeom>
                <a:avLst/>
                <a:gdLst/>
                <a:ahLst/>
                <a:cxnLst/>
                <a:rect l="l" t="t" r="r" b="b"/>
                <a:pathLst>
                  <a:path w="40" h="12" extrusionOk="0">
                    <a:moveTo>
                      <a:pt x="4" y="12"/>
                    </a:moveTo>
                    <a:cubicBezTo>
                      <a:pt x="15" y="9"/>
                      <a:pt x="26" y="8"/>
                      <a:pt x="37" y="5"/>
                    </a:cubicBezTo>
                    <a:cubicBezTo>
                      <a:pt x="40" y="4"/>
                      <a:pt x="39" y="0"/>
                      <a:pt x="35" y="0"/>
                    </a:cubicBezTo>
                    <a:cubicBezTo>
                      <a:pt x="25" y="3"/>
                      <a:pt x="14" y="4"/>
                      <a:pt x="3" y="7"/>
                    </a:cubicBezTo>
                    <a:cubicBezTo>
                      <a:pt x="0" y="7"/>
                      <a:pt x="1" y="12"/>
                      <a:pt x="4"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5" name="Google Shape;345;p22"/>
              <p:cNvSpPr/>
              <p:nvPr/>
            </p:nvSpPr>
            <p:spPr>
              <a:xfrm>
                <a:off x="2595563" y="3035300"/>
                <a:ext cx="314325" cy="76200"/>
              </a:xfrm>
              <a:custGeom>
                <a:avLst/>
                <a:gdLst/>
                <a:ahLst/>
                <a:cxnLst/>
                <a:rect l="l" t="t" r="r" b="b"/>
                <a:pathLst>
                  <a:path w="45" h="11" extrusionOk="0">
                    <a:moveTo>
                      <a:pt x="4" y="11"/>
                    </a:moveTo>
                    <a:cubicBezTo>
                      <a:pt x="17" y="8"/>
                      <a:pt x="29" y="7"/>
                      <a:pt x="41" y="6"/>
                    </a:cubicBezTo>
                    <a:cubicBezTo>
                      <a:pt x="45" y="5"/>
                      <a:pt x="45" y="0"/>
                      <a:pt x="41" y="1"/>
                    </a:cubicBezTo>
                    <a:cubicBezTo>
                      <a:pt x="29" y="2"/>
                      <a:pt x="16" y="3"/>
                      <a:pt x="3" y="6"/>
                    </a:cubicBezTo>
                    <a:cubicBezTo>
                      <a:pt x="0" y="6"/>
                      <a:pt x="1" y="11"/>
                      <a:pt x="4"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6" name="Google Shape;346;p22"/>
              <p:cNvSpPr/>
              <p:nvPr/>
            </p:nvSpPr>
            <p:spPr>
              <a:xfrm>
                <a:off x="2595563" y="3140075"/>
                <a:ext cx="328613" cy="98425"/>
              </a:xfrm>
              <a:custGeom>
                <a:avLst/>
                <a:gdLst/>
                <a:ahLst/>
                <a:cxnLst/>
                <a:rect l="l" t="t" r="r" b="b"/>
                <a:pathLst>
                  <a:path w="47" h="14" extrusionOk="0">
                    <a:moveTo>
                      <a:pt x="4" y="13"/>
                    </a:moveTo>
                    <a:cubicBezTo>
                      <a:pt x="17" y="11"/>
                      <a:pt x="30" y="8"/>
                      <a:pt x="43" y="6"/>
                    </a:cubicBezTo>
                    <a:cubicBezTo>
                      <a:pt x="47" y="5"/>
                      <a:pt x="45" y="0"/>
                      <a:pt x="42" y="1"/>
                    </a:cubicBezTo>
                    <a:cubicBezTo>
                      <a:pt x="29" y="3"/>
                      <a:pt x="16" y="6"/>
                      <a:pt x="3" y="8"/>
                    </a:cubicBezTo>
                    <a:cubicBezTo>
                      <a:pt x="0" y="9"/>
                      <a:pt x="1" y="14"/>
                      <a:pt x="4" y="1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7" name="Google Shape;347;p22"/>
              <p:cNvSpPr/>
              <p:nvPr/>
            </p:nvSpPr>
            <p:spPr>
              <a:xfrm>
                <a:off x="2574926" y="3238500"/>
                <a:ext cx="215900" cy="90487"/>
              </a:xfrm>
              <a:custGeom>
                <a:avLst/>
                <a:gdLst/>
                <a:ahLst/>
                <a:cxnLst/>
                <a:rect l="l" t="t" r="r" b="b"/>
                <a:pathLst>
                  <a:path w="31" h="13" extrusionOk="0">
                    <a:moveTo>
                      <a:pt x="5" y="12"/>
                    </a:moveTo>
                    <a:cubicBezTo>
                      <a:pt x="13" y="9"/>
                      <a:pt x="20" y="7"/>
                      <a:pt x="27" y="6"/>
                    </a:cubicBezTo>
                    <a:cubicBezTo>
                      <a:pt x="31" y="5"/>
                      <a:pt x="29" y="0"/>
                      <a:pt x="26" y="1"/>
                    </a:cubicBezTo>
                    <a:cubicBezTo>
                      <a:pt x="18" y="2"/>
                      <a:pt x="10" y="4"/>
                      <a:pt x="3" y="7"/>
                    </a:cubicBezTo>
                    <a:cubicBezTo>
                      <a:pt x="0" y="9"/>
                      <a:pt x="2" y="13"/>
                      <a:pt x="5"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8" name="Google Shape;348;p22"/>
              <p:cNvSpPr/>
              <p:nvPr/>
            </p:nvSpPr>
            <p:spPr>
              <a:xfrm>
                <a:off x="2581276" y="3308350"/>
                <a:ext cx="258763" cy="84137"/>
              </a:xfrm>
              <a:custGeom>
                <a:avLst/>
                <a:gdLst/>
                <a:ahLst/>
                <a:cxnLst/>
                <a:rect l="l" t="t" r="r" b="b"/>
                <a:pathLst>
                  <a:path w="37" h="12" extrusionOk="0">
                    <a:moveTo>
                      <a:pt x="3" y="12"/>
                    </a:moveTo>
                    <a:cubicBezTo>
                      <a:pt x="13" y="11"/>
                      <a:pt x="23" y="7"/>
                      <a:pt x="33" y="6"/>
                    </a:cubicBezTo>
                    <a:cubicBezTo>
                      <a:pt x="37" y="5"/>
                      <a:pt x="37" y="0"/>
                      <a:pt x="33" y="1"/>
                    </a:cubicBezTo>
                    <a:cubicBezTo>
                      <a:pt x="23" y="2"/>
                      <a:pt x="13" y="6"/>
                      <a:pt x="3" y="7"/>
                    </a:cubicBezTo>
                    <a:cubicBezTo>
                      <a:pt x="0" y="7"/>
                      <a:pt x="0" y="12"/>
                      <a:pt x="3"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9" name="Google Shape;349;p22"/>
              <p:cNvSpPr/>
              <p:nvPr/>
            </p:nvSpPr>
            <p:spPr>
              <a:xfrm>
                <a:off x="2581276" y="3371850"/>
                <a:ext cx="279400" cy="84137"/>
              </a:xfrm>
              <a:custGeom>
                <a:avLst/>
                <a:gdLst/>
                <a:ahLst/>
                <a:cxnLst/>
                <a:rect l="l" t="t" r="r" b="b"/>
                <a:pathLst>
                  <a:path w="40" h="12" extrusionOk="0">
                    <a:moveTo>
                      <a:pt x="3" y="12"/>
                    </a:moveTo>
                    <a:cubicBezTo>
                      <a:pt x="15" y="12"/>
                      <a:pt x="25" y="8"/>
                      <a:pt x="37" y="5"/>
                    </a:cubicBezTo>
                    <a:cubicBezTo>
                      <a:pt x="40" y="5"/>
                      <a:pt x="38" y="0"/>
                      <a:pt x="35" y="1"/>
                    </a:cubicBezTo>
                    <a:cubicBezTo>
                      <a:pt x="25" y="3"/>
                      <a:pt x="14" y="7"/>
                      <a:pt x="3" y="7"/>
                    </a:cubicBezTo>
                    <a:cubicBezTo>
                      <a:pt x="0" y="7"/>
                      <a:pt x="0" y="12"/>
                      <a:pt x="3"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0" name="Google Shape;350;p22"/>
              <p:cNvSpPr/>
              <p:nvPr/>
            </p:nvSpPr>
            <p:spPr>
              <a:xfrm>
                <a:off x="2574926" y="3433763"/>
                <a:ext cx="320675" cy="106362"/>
              </a:xfrm>
              <a:custGeom>
                <a:avLst/>
                <a:gdLst/>
                <a:ahLst/>
                <a:cxnLst/>
                <a:rect l="l" t="t" r="r" b="b"/>
                <a:pathLst>
                  <a:path w="46" h="15" extrusionOk="0">
                    <a:moveTo>
                      <a:pt x="5" y="14"/>
                    </a:moveTo>
                    <a:cubicBezTo>
                      <a:pt x="17" y="10"/>
                      <a:pt x="30" y="8"/>
                      <a:pt x="43" y="5"/>
                    </a:cubicBezTo>
                    <a:cubicBezTo>
                      <a:pt x="46" y="5"/>
                      <a:pt x="44" y="0"/>
                      <a:pt x="41" y="0"/>
                    </a:cubicBezTo>
                    <a:cubicBezTo>
                      <a:pt x="29" y="3"/>
                      <a:pt x="16" y="6"/>
                      <a:pt x="3" y="9"/>
                    </a:cubicBezTo>
                    <a:cubicBezTo>
                      <a:pt x="0" y="10"/>
                      <a:pt x="2" y="15"/>
                      <a:pt x="5" y="1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1" name="Google Shape;351;p22"/>
              <p:cNvSpPr/>
              <p:nvPr/>
            </p:nvSpPr>
            <p:spPr>
              <a:xfrm>
                <a:off x="2587626" y="3519488"/>
                <a:ext cx="342900" cy="84137"/>
              </a:xfrm>
              <a:custGeom>
                <a:avLst/>
                <a:gdLst/>
                <a:ahLst/>
                <a:cxnLst/>
                <a:rect l="l" t="t" r="r" b="b"/>
                <a:pathLst>
                  <a:path w="49" h="12" extrusionOk="0">
                    <a:moveTo>
                      <a:pt x="3" y="12"/>
                    </a:moveTo>
                    <a:cubicBezTo>
                      <a:pt x="18" y="12"/>
                      <a:pt x="32" y="8"/>
                      <a:pt x="46" y="6"/>
                    </a:cubicBezTo>
                    <a:cubicBezTo>
                      <a:pt x="49" y="5"/>
                      <a:pt x="47" y="0"/>
                      <a:pt x="44" y="1"/>
                    </a:cubicBezTo>
                    <a:cubicBezTo>
                      <a:pt x="31" y="4"/>
                      <a:pt x="17" y="7"/>
                      <a:pt x="3" y="7"/>
                    </a:cubicBezTo>
                    <a:cubicBezTo>
                      <a:pt x="0" y="7"/>
                      <a:pt x="0" y="12"/>
                      <a:pt x="3"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2" name="Google Shape;352;p22"/>
              <p:cNvSpPr/>
              <p:nvPr/>
            </p:nvSpPr>
            <p:spPr>
              <a:xfrm>
                <a:off x="2587626" y="3581400"/>
                <a:ext cx="322263" cy="77787"/>
              </a:xfrm>
              <a:custGeom>
                <a:avLst/>
                <a:gdLst/>
                <a:ahLst/>
                <a:cxnLst/>
                <a:rect l="l" t="t" r="r" b="b"/>
                <a:pathLst>
                  <a:path w="46" h="11" extrusionOk="0">
                    <a:moveTo>
                      <a:pt x="3" y="9"/>
                    </a:moveTo>
                    <a:cubicBezTo>
                      <a:pt x="17" y="11"/>
                      <a:pt x="30" y="8"/>
                      <a:pt x="43" y="6"/>
                    </a:cubicBezTo>
                    <a:cubicBezTo>
                      <a:pt x="46" y="5"/>
                      <a:pt x="45" y="0"/>
                      <a:pt x="42" y="1"/>
                    </a:cubicBezTo>
                    <a:cubicBezTo>
                      <a:pt x="29" y="3"/>
                      <a:pt x="17" y="6"/>
                      <a:pt x="4" y="5"/>
                    </a:cubicBezTo>
                    <a:cubicBezTo>
                      <a:pt x="1" y="4"/>
                      <a:pt x="0" y="9"/>
                      <a:pt x="3"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3" name="Google Shape;353;p22"/>
              <p:cNvSpPr/>
              <p:nvPr/>
            </p:nvSpPr>
            <p:spPr>
              <a:xfrm>
                <a:off x="2581276" y="3651250"/>
                <a:ext cx="287338" cy="71437"/>
              </a:xfrm>
              <a:custGeom>
                <a:avLst/>
                <a:gdLst/>
                <a:ahLst/>
                <a:cxnLst/>
                <a:rect l="l" t="t" r="r" b="b"/>
                <a:pathLst>
                  <a:path w="41" h="10" extrusionOk="0">
                    <a:moveTo>
                      <a:pt x="3" y="10"/>
                    </a:moveTo>
                    <a:cubicBezTo>
                      <a:pt x="15" y="9"/>
                      <a:pt x="27" y="9"/>
                      <a:pt x="38" y="6"/>
                    </a:cubicBezTo>
                    <a:cubicBezTo>
                      <a:pt x="41" y="5"/>
                      <a:pt x="40" y="0"/>
                      <a:pt x="36" y="1"/>
                    </a:cubicBezTo>
                    <a:cubicBezTo>
                      <a:pt x="26" y="4"/>
                      <a:pt x="14" y="4"/>
                      <a:pt x="3" y="5"/>
                    </a:cubicBezTo>
                    <a:cubicBezTo>
                      <a:pt x="0" y="5"/>
                      <a:pt x="0" y="10"/>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4" name="Google Shape;354;p22"/>
              <p:cNvSpPr/>
              <p:nvPr/>
            </p:nvSpPr>
            <p:spPr>
              <a:xfrm>
                <a:off x="2574926" y="3708400"/>
                <a:ext cx="271463" cy="76200"/>
              </a:xfrm>
              <a:custGeom>
                <a:avLst/>
                <a:gdLst/>
                <a:ahLst/>
                <a:cxnLst/>
                <a:rect l="l" t="t" r="r" b="b"/>
                <a:pathLst>
                  <a:path w="39" h="11" extrusionOk="0">
                    <a:moveTo>
                      <a:pt x="3" y="10"/>
                    </a:moveTo>
                    <a:cubicBezTo>
                      <a:pt x="14" y="9"/>
                      <a:pt x="25" y="7"/>
                      <a:pt x="36" y="5"/>
                    </a:cubicBezTo>
                    <a:cubicBezTo>
                      <a:pt x="39" y="5"/>
                      <a:pt x="39" y="0"/>
                      <a:pt x="36" y="0"/>
                    </a:cubicBezTo>
                    <a:cubicBezTo>
                      <a:pt x="25" y="2"/>
                      <a:pt x="14" y="4"/>
                      <a:pt x="3" y="5"/>
                    </a:cubicBezTo>
                    <a:cubicBezTo>
                      <a:pt x="0" y="6"/>
                      <a:pt x="0" y="11"/>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5" name="Google Shape;355;p22"/>
              <p:cNvSpPr/>
              <p:nvPr/>
            </p:nvSpPr>
            <p:spPr>
              <a:xfrm>
                <a:off x="2581276" y="3784600"/>
                <a:ext cx="279400" cy="57150"/>
              </a:xfrm>
              <a:custGeom>
                <a:avLst/>
                <a:gdLst/>
                <a:ahLst/>
                <a:cxnLst/>
                <a:rect l="l" t="t" r="r" b="b"/>
                <a:pathLst>
                  <a:path w="40" h="8" extrusionOk="0">
                    <a:moveTo>
                      <a:pt x="3" y="7"/>
                    </a:moveTo>
                    <a:cubicBezTo>
                      <a:pt x="15" y="8"/>
                      <a:pt x="26" y="7"/>
                      <a:pt x="37" y="6"/>
                    </a:cubicBezTo>
                    <a:cubicBezTo>
                      <a:pt x="40" y="5"/>
                      <a:pt x="40" y="0"/>
                      <a:pt x="37" y="1"/>
                    </a:cubicBezTo>
                    <a:cubicBezTo>
                      <a:pt x="26" y="2"/>
                      <a:pt x="15" y="3"/>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6" name="Google Shape;356;p22"/>
              <p:cNvSpPr/>
              <p:nvPr/>
            </p:nvSpPr>
            <p:spPr>
              <a:xfrm>
                <a:off x="2581276" y="3833813"/>
                <a:ext cx="230188" cy="71437"/>
              </a:xfrm>
              <a:custGeom>
                <a:avLst/>
                <a:gdLst/>
                <a:ahLst/>
                <a:cxnLst/>
                <a:rect l="l" t="t" r="r" b="b"/>
                <a:pathLst>
                  <a:path w="33" h="10" extrusionOk="0">
                    <a:moveTo>
                      <a:pt x="3" y="10"/>
                    </a:moveTo>
                    <a:cubicBezTo>
                      <a:pt x="12" y="10"/>
                      <a:pt x="21" y="9"/>
                      <a:pt x="30" y="6"/>
                    </a:cubicBezTo>
                    <a:cubicBezTo>
                      <a:pt x="33" y="5"/>
                      <a:pt x="32" y="0"/>
                      <a:pt x="29" y="1"/>
                    </a:cubicBezTo>
                    <a:cubicBezTo>
                      <a:pt x="20" y="4"/>
                      <a:pt x="12" y="5"/>
                      <a:pt x="3" y="5"/>
                    </a:cubicBezTo>
                    <a:cubicBezTo>
                      <a:pt x="0" y="5"/>
                      <a:pt x="0" y="10"/>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7" name="Google Shape;357;p22"/>
              <p:cNvSpPr/>
              <p:nvPr/>
            </p:nvSpPr>
            <p:spPr>
              <a:xfrm>
                <a:off x="2595563" y="3946525"/>
                <a:ext cx="203200" cy="77787"/>
              </a:xfrm>
              <a:custGeom>
                <a:avLst/>
                <a:gdLst/>
                <a:ahLst/>
                <a:cxnLst/>
                <a:rect l="l" t="t" r="r" b="b"/>
                <a:pathLst>
                  <a:path w="29" h="11" extrusionOk="0">
                    <a:moveTo>
                      <a:pt x="4" y="10"/>
                    </a:moveTo>
                    <a:cubicBezTo>
                      <a:pt x="11" y="8"/>
                      <a:pt x="18" y="6"/>
                      <a:pt x="26" y="5"/>
                    </a:cubicBezTo>
                    <a:cubicBezTo>
                      <a:pt x="29" y="5"/>
                      <a:pt x="28" y="0"/>
                      <a:pt x="24" y="0"/>
                    </a:cubicBezTo>
                    <a:cubicBezTo>
                      <a:pt x="17" y="2"/>
                      <a:pt x="10" y="4"/>
                      <a:pt x="3" y="6"/>
                    </a:cubicBezTo>
                    <a:cubicBezTo>
                      <a:pt x="0" y="6"/>
                      <a:pt x="1" y="11"/>
                      <a:pt x="4"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8" name="Google Shape;358;p22"/>
              <p:cNvSpPr/>
              <p:nvPr/>
            </p:nvSpPr>
            <p:spPr>
              <a:xfrm>
                <a:off x="2601913" y="4016375"/>
                <a:ext cx="273050" cy="84137"/>
              </a:xfrm>
              <a:custGeom>
                <a:avLst/>
                <a:gdLst/>
                <a:ahLst/>
                <a:cxnLst/>
                <a:rect l="l" t="t" r="r" b="b"/>
                <a:pathLst>
                  <a:path w="39" h="12" extrusionOk="0">
                    <a:moveTo>
                      <a:pt x="5" y="12"/>
                    </a:moveTo>
                    <a:cubicBezTo>
                      <a:pt x="15" y="10"/>
                      <a:pt x="25" y="7"/>
                      <a:pt x="36" y="5"/>
                    </a:cubicBezTo>
                    <a:cubicBezTo>
                      <a:pt x="39" y="5"/>
                      <a:pt x="38" y="0"/>
                      <a:pt x="35" y="0"/>
                    </a:cubicBezTo>
                    <a:cubicBezTo>
                      <a:pt x="24" y="2"/>
                      <a:pt x="14" y="5"/>
                      <a:pt x="3" y="7"/>
                    </a:cubicBezTo>
                    <a:cubicBezTo>
                      <a:pt x="0" y="7"/>
                      <a:pt x="1" y="12"/>
                      <a:pt x="5"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9" name="Google Shape;359;p22"/>
              <p:cNvSpPr/>
              <p:nvPr/>
            </p:nvSpPr>
            <p:spPr>
              <a:xfrm>
                <a:off x="2601913" y="4079875"/>
                <a:ext cx="203200" cy="90487"/>
              </a:xfrm>
              <a:custGeom>
                <a:avLst/>
                <a:gdLst/>
                <a:ahLst/>
                <a:cxnLst/>
                <a:rect l="l" t="t" r="r" b="b"/>
                <a:pathLst>
                  <a:path w="29" h="13" extrusionOk="0">
                    <a:moveTo>
                      <a:pt x="5" y="11"/>
                    </a:moveTo>
                    <a:cubicBezTo>
                      <a:pt x="12" y="9"/>
                      <a:pt x="19" y="6"/>
                      <a:pt x="26" y="5"/>
                    </a:cubicBezTo>
                    <a:cubicBezTo>
                      <a:pt x="29" y="5"/>
                      <a:pt x="28" y="0"/>
                      <a:pt x="25" y="0"/>
                    </a:cubicBezTo>
                    <a:cubicBezTo>
                      <a:pt x="17" y="2"/>
                      <a:pt x="10" y="4"/>
                      <a:pt x="3" y="7"/>
                    </a:cubicBezTo>
                    <a:cubicBezTo>
                      <a:pt x="0" y="8"/>
                      <a:pt x="2" y="13"/>
                      <a:pt x="5"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0" name="Google Shape;360;p22"/>
              <p:cNvSpPr/>
              <p:nvPr/>
            </p:nvSpPr>
            <p:spPr>
              <a:xfrm>
                <a:off x="2622551" y="4129088"/>
                <a:ext cx="246063" cy="77787"/>
              </a:xfrm>
              <a:custGeom>
                <a:avLst/>
                <a:gdLst/>
                <a:ahLst/>
                <a:cxnLst/>
                <a:rect l="l" t="t" r="r" b="b"/>
                <a:pathLst>
                  <a:path w="35" h="11" extrusionOk="0">
                    <a:moveTo>
                      <a:pt x="3" y="11"/>
                    </a:moveTo>
                    <a:cubicBezTo>
                      <a:pt x="13" y="11"/>
                      <a:pt x="22" y="8"/>
                      <a:pt x="32" y="6"/>
                    </a:cubicBezTo>
                    <a:cubicBezTo>
                      <a:pt x="35" y="5"/>
                      <a:pt x="34" y="0"/>
                      <a:pt x="30" y="1"/>
                    </a:cubicBezTo>
                    <a:cubicBezTo>
                      <a:pt x="22" y="3"/>
                      <a:pt x="13" y="6"/>
                      <a:pt x="3" y="6"/>
                    </a:cubicBezTo>
                    <a:cubicBezTo>
                      <a:pt x="0" y="6"/>
                      <a:pt x="0" y="11"/>
                      <a:pt x="3"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1" name="Google Shape;361;p22"/>
              <p:cNvSpPr/>
              <p:nvPr/>
            </p:nvSpPr>
            <p:spPr>
              <a:xfrm>
                <a:off x="2176463" y="4830763"/>
                <a:ext cx="209550" cy="34925"/>
              </a:xfrm>
              <a:custGeom>
                <a:avLst/>
                <a:gdLst/>
                <a:ahLst/>
                <a:cxnLst/>
                <a:rect l="l" t="t" r="r" b="b"/>
                <a:pathLst>
                  <a:path w="30" h="5" extrusionOk="0">
                    <a:moveTo>
                      <a:pt x="3" y="5"/>
                    </a:moveTo>
                    <a:cubicBezTo>
                      <a:pt x="11" y="5"/>
                      <a:pt x="19" y="5"/>
                      <a:pt x="27" y="5"/>
                    </a:cubicBezTo>
                    <a:cubicBezTo>
                      <a:pt x="30" y="5"/>
                      <a:pt x="30" y="0"/>
                      <a:pt x="27" y="0"/>
                    </a:cubicBezTo>
                    <a:cubicBezTo>
                      <a:pt x="19" y="0"/>
                      <a:pt x="11"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2" name="Google Shape;362;p22"/>
              <p:cNvSpPr/>
              <p:nvPr/>
            </p:nvSpPr>
            <p:spPr>
              <a:xfrm>
                <a:off x="2155826" y="4865688"/>
                <a:ext cx="209550" cy="34925"/>
              </a:xfrm>
              <a:custGeom>
                <a:avLst/>
                <a:gdLst/>
                <a:ahLst/>
                <a:cxnLst/>
                <a:rect l="l" t="t" r="r" b="b"/>
                <a:pathLst>
                  <a:path w="30" h="5" extrusionOk="0">
                    <a:moveTo>
                      <a:pt x="3" y="5"/>
                    </a:moveTo>
                    <a:cubicBezTo>
                      <a:pt x="11" y="5"/>
                      <a:pt x="19" y="5"/>
                      <a:pt x="26" y="5"/>
                    </a:cubicBezTo>
                    <a:cubicBezTo>
                      <a:pt x="30" y="5"/>
                      <a:pt x="30" y="0"/>
                      <a:pt x="26" y="0"/>
                    </a:cubicBezTo>
                    <a:cubicBezTo>
                      <a:pt x="19" y="0"/>
                      <a:pt x="11"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3" name="Google Shape;363;p22"/>
              <p:cNvSpPr/>
              <p:nvPr/>
            </p:nvSpPr>
            <p:spPr>
              <a:xfrm>
                <a:off x="2141538" y="4921250"/>
                <a:ext cx="223838" cy="42862"/>
              </a:xfrm>
              <a:custGeom>
                <a:avLst/>
                <a:gdLst/>
                <a:ahLst/>
                <a:cxnLst/>
                <a:rect l="l" t="t" r="r" b="b"/>
                <a:pathLst>
                  <a:path w="32" h="6" extrusionOk="0">
                    <a:moveTo>
                      <a:pt x="3" y="5"/>
                    </a:moveTo>
                    <a:cubicBezTo>
                      <a:pt x="12" y="5"/>
                      <a:pt x="20" y="5"/>
                      <a:pt x="28" y="6"/>
                    </a:cubicBezTo>
                    <a:cubicBezTo>
                      <a:pt x="32" y="6"/>
                      <a:pt x="32" y="1"/>
                      <a:pt x="28" y="1"/>
                    </a:cubicBezTo>
                    <a:cubicBezTo>
                      <a:pt x="20" y="0"/>
                      <a:pt x="12"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4" name="Google Shape;364;p22"/>
              <p:cNvSpPr/>
              <p:nvPr/>
            </p:nvSpPr>
            <p:spPr>
              <a:xfrm>
                <a:off x="2176463" y="4978400"/>
                <a:ext cx="258763" cy="41275"/>
              </a:xfrm>
              <a:custGeom>
                <a:avLst/>
                <a:gdLst/>
                <a:ahLst/>
                <a:cxnLst/>
                <a:rect l="l" t="t" r="r" b="b"/>
                <a:pathLst>
                  <a:path w="37" h="6" extrusionOk="0">
                    <a:moveTo>
                      <a:pt x="3" y="6"/>
                    </a:moveTo>
                    <a:cubicBezTo>
                      <a:pt x="13" y="6"/>
                      <a:pt x="23" y="6"/>
                      <a:pt x="33" y="6"/>
                    </a:cubicBezTo>
                    <a:cubicBezTo>
                      <a:pt x="37" y="6"/>
                      <a:pt x="37" y="0"/>
                      <a:pt x="33" y="0"/>
                    </a:cubicBezTo>
                    <a:cubicBezTo>
                      <a:pt x="23" y="0"/>
                      <a:pt x="13" y="0"/>
                      <a:pt x="3" y="0"/>
                    </a:cubicBezTo>
                    <a:cubicBezTo>
                      <a:pt x="0" y="0"/>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5" name="Google Shape;365;p22"/>
              <p:cNvSpPr/>
              <p:nvPr/>
            </p:nvSpPr>
            <p:spPr>
              <a:xfrm>
                <a:off x="2112963" y="5019675"/>
                <a:ext cx="230188" cy="49212"/>
              </a:xfrm>
              <a:custGeom>
                <a:avLst/>
                <a:gdLst/>
                <a:ahLst/>
                <a:cxnLst/>
                <a:rect l="l" t="t" r="r" b="b"/>
                <a:pathLst>
                  <a:path w="33" h="7" extrusionOk="0">
                    <a:moveTo>
                      <a:pt x="3" y="6"/>
                    </a:moveTo>
                    <a:cubicBezTo>
                      <a:pt x="12" y="7"/>
                      <a:pt x="21" y="7"/>
                      <a:pt x="30" y="7"/>
                    </a:cubicBezTo>
                    <a:cubicBezTo>
                      <a:pt x="33" y="7"/>
                      <a:pt x="33" y="2"/>
                      <a:pt x="30" y="2"/>
                    </a:cubicBezTo>
                    <a:cubicBezTo>
                      <a:pt x="21" y="2"/>
                      <a:pt x="12" y="2"/>
                      <a:pt x="3" y="1"/>
                    </a:cubicBezTo>
                    <a:cubicBezTo>
                      <a:pt x="0" y="0"/>
                      <a:pt x="0" y="5"/>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6" name="Google Shape;366;p22"/>
              <p:cNvSpPr/>
              <p:nvPr/>
            </p:nvSpPr>
            <p:spPr>
              <a:xfrm>
                <a:off x="2112963" y="5068888"/>
                <a:ext cx="273050" cy="42862"/>
              </a:xfrm>
              <a:custGeom>
                <a:avLst/>
                <a:gdLst/>
                <a:ahLst/>
                <a:cxnLst/>
                <a:rect l="l" t="t" r="r" b="b"/>
                <a:pathLst>
                  <a:path w="39" h="6" extrusionOk="0">
                    <a:moveTo>
                      <a:pt x="3" y="6"/>
                    </a:moveTo>
                    <a:cubicBezTo>
                      <a:pt x="14" y="6"/>
                      <a:pt x="25" y="6"/>
                      <a:pt x="36" y="5"/>
                    </a:cubicBezTo>
                    <a:cubicBezTo>
                      <a:pt x="39" y="5"/>
                      <a:pt x="39" y="0"/>
                      <a:pt x="36" y="0"/>
                    </a:cubicBezTo>
                    <a:cubicBezTo>
                      <a:pt x="25" y="1"/>
                      <a:pt x="14" y="1"/>
                      <a:pt x="3" y="1"/>
                    </a:cubicBezTo>
                    <a:cubicBezTo>
                      <a:pt x="0" y="1"/>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7" name="Google Shape;367;p22"/>
              <p:cNvSpPr/>
              <p:nvPr/>
            </p:nvSpPr>
            <p:spPr>
              <a:xfrm>
                <a:off x="2127251" y="5118100"/>
                <a:ext cx="342900" cy="63500"/>
              </a:xfrm>
              <a:custGeom>
                <a:avLst/>
                <a:gdLst/>
                <a:ahLst/>
                <a:cxnLst/>
                <a:rect l="l" t="t" r="r" b="b"/>
                <a:pathLst>
                  <a:path w="49" h="9" extrusionOk="0">
                    <a:moveTo>
                      <a:pt x="5" y="8"/>
                    </a:moveTo>
                    <a:cubicBezTo>
                      <a:pt x="18" y="6"/>
                      <a:pt x="32" y="8"/>
                      <a:pt x="46" y="6"/>
                    </a:cubicBezTo>
                    <a:cubicBezTo>
                      <a:pt x="49" y="5"/>
                      <a:pt x="48" y="0"/>
                      <a:pt x="45" y="1"/>
                    </a:cubicBezTo>
                    <a:cubicBezTo>
                      <a:pt x="31" y="3"/>
                      <a:pt x="17" y="1"/>
                      <a:pt x="3" y="3"/>
                    </a:cubicBezTo>
                    <a:cubicBezTo>
                      <a:pt x="0" y="4"/>
                      <a:pt x="1" y="9"/>
                      <a:pt x="5"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8" name="Google Shape;368;p22"/>
              <p:cNvSpPr/>
              <p:nvPr/>
            </p:nvSpPr>
            <p:spPr>
              <a:xfrm>
                <a:off x="4789488" y="2620963"/>
                <a:ext cx="160338" cy="49212"/>
              </a:xfrm>
              <a:custGeom>
                <a:avLst/>
                <a:gdLst/>
                <a:ahLst/>
                <a:cxnLst/>
                <a:rect l="l" t="t" r="r" b="b"/>
                <a:pathLst>
                  <a:path w="23" h="7" extrusionOk="0">
                    <a:moveTo>
                      <a:pt x="3" y="7"/>
                    </a:moveTo>
                    <a:cubicBezTo>
                      <a:pt x="9" y="7"/>
                      <a:pt x="14" y="7"/>
                      <a:pt x="20" y="5"/>
                    </a:cubicBezTo>
                    <a:cubicBezTo>
                      <a:pt x="23" y="5"/>
                      <a:pt x="22" y="0"/>
                      <a:pt x="19" y="1"/>
                    </a:cubicBezTo>
                    <a:cubicBezTo>
                      <a:pt x="13" y="2"/>
                      <a:pt x="8"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9" name="Google Shape;369;p22"/>
              <p:cNvSpPr/>
              <p:nvPr/>
            </p:nvSpPr>
            <p:spPr>
              <a:xfrm>
                <a:off x="4775201" y="2719388"/>
                <a:ext cx="328613" cy="69850"/>
              </a:xfrm>
              <a:custGeom>
                <a:avLst/>
                <a:gdLst/>
                <a:ahLst/>
                <a:cxnLst/>
                <a:rect l="l" t="t" r="r" b="b"/>
                <a:pathLst>
                  <a:path w="47" h="10" extrusionOk="0">
                    <a:moveTo>
                      <a:pt x="5" y="9"/>
                    </a:moveTo>
                    <a:cubicBezTo>
                      <a:pt x="18" y="7"/>
                      <a:pt x="30" y="6"/>
                      <a:pt x="43" y="5"/>
                    </a:cubicBezTo>
                    <a:cubicBezTo>
                      <a:pt x="47" y="5"/>
                      <a:pt x="47" y="0"/>
                      <a:pt x="43" y="0"/>
                    </a:cubicBezTo>
                    <a:cubicBezTo>
                      <a:pt x="30" y="0"/>
                      <a:pt x="17" y="2"/>
                      <a:pt x="4" y="4"/>
                    </a:cubicBezTo>
                    <a:cubicBezTo>
                      <a:pt x="0" y="5"/>
                      <a:pt x="2" y="10"/>
                      <a:pt x="5"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0" name="Google Shape;370;p22"/>
              <p:cNvSpPr/>
              <p:nvPr/>
            </p:nvSpPr>
            <p:spPr>
              <a:xfrm>
                <a:off x="4803776" y="2789238"/>
                <a:ext cx="209550" cy="55562"/>
              </a:xfrm>
              <a:custGeom>
                <a:avLst/>
                <a:gdLst/>
                <a:ahLst/>
                <a:cxnLst/>
                <a:rect l="l" t="t" r="r" b="b"/>
                <a:pathLst>
                  <a:path w="30" h="8" extrusionOk="0">
                    <a:moveTo>
                      <a:pt x="3" y="8"/>
                    </a:moveTo>
                    <a:cubicBezTo>
                      <a:pt x="11" y="8"/>
                      <a:pt x="19" y="8"/>
                      <a:pt x="27" y="5"/>
                    </a:cubicBezTo>
                    <a:cubicBezTo>
                      <a:pt x="30" y="4"/>
                      <a:pt x="29" y="0"/>
                      <a:pt x="25" y="1"/>
                    </a:cubicBezTo>
                    <a:cubicBezTo>
                      <a:pt x="18" y="3"/>
                      <a:pt x="11"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1" name="Google Shape;371;p22"/>
              <p:cNvSpPr/>
              <p:nvPr/>
            </p:nvSpPr>
            <p:spPr>
              <a:xfrm>
                <a:off x="4775201" y="2852738"/>
                <a:ext cx="279400" cy="55562"/>
              </a:xfrm>
              <a:custGeom>
                <a:avLst/>
                <a:gdLst/>
                <a:ahLst/>
                <a:cxnLst/>
                <a:rect l="l" t="t" r="r" b="b"/>
                <a:pathLst>
                  <a:path w="40" h="8" extrusionOk="0">
                    <a:moveTo>
                      <a:pt x="4" y="8"/>
                    </a:moveTo>
                    <a:cubicBezTo>
                      <a:pt x="15" y="8"/>
                      <a:pt x="26" y="8"/>
                      <a:pt x="37" y="5"/>
                    </a:cubicBezTo>
                    <a:cubicBezTo>
                      <a:pt x="40" y="4"/>
                      <a:pt x="39" y="0"/>
                      <a:pt x="36" y="0"/>
                    </a:cubicBezTo>
                    <a:cubicBezTo>
                      <a:pt x="25" y="3"/>
                      <a:pt x="14" y="3"/>
                      <a:pt x="4" y="3"/>
                    </a:cubicBezTo>
                    <a:cubicBezTo>
                      <a:pt x="0" y="3"/>
                      <a:pt x="0" y="8"/>
                      <a:pt x="4"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2" name="Google Shape;372;p22"/>
              <p:cNvSpPr/>
              <p:nvPr/>
            </p:nvSpPr>
            <p:spPr>
              <a:xfrm>
                <a:off x="4789488" y="2901950"/>
                <a:ext cx="188913" cy="49212"/>
              </a:xfrm>
              <a:custGeom>
                <a:avLst/>
                <a:gdLst/>
                <a:ahLst/>
                <a:cxnLst/>
                <a:rect l="l" t="t" r="r" b="b"/>
                <a:pathLst>
                  <a:path w="27" h="7" extrusionOk="0">
                    <a:moveTo>
                      <a:pt x="3" y="6"/>
                    </a:moveTo>
                    <a:cubicBezTo>
                      <a:pt x="10" y="7"/>
                      <a:pt x="17" y="7"/>
                      <a:pt x="24" y="6"/>
                    </a:cubicBezTo>
                    <a:cubicBezTo>
                      <a:pt x="27" y="5"/>
                      <a:pt x="26" y="0"/>
                      <a:pt x="22" y="1"/>
                    </a:cubicBezTo>
                    <a:cubicBezTo>
                      <a:pt x="16" y="2"/>
                      <a:pt x="9" y="1"/>
                      <a:pt x="3" y="1"/>
                    </a:cubicBezTo>
                    <a:cubicBezTo>
                      <a:pt x="0" y="1"/>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3" name="Google Shape;373;p22"/>
              <p:cNvSpPr/>
              <p:nvPr/>
            </p:nvSpPr>
            <p:spPr>
              <a:xfrm>
                <a:off x="4768851" y="2978150"/>
                <a:ext cx="300038" cy="49212"/>
              </a:xfrm>
              <a:custGeom>
                <a:avLst/>
                <a:gdLst/>
                <a:ahLst/>
                <a:cxnLst/>
                <a:rect l="l" t="t" r="r" b="b"/>
                <a:pathLst>
                  <a:path w="43" h="7" extrusionOk="0">
                    <a:moveTo>
                      <a:pt x="3" y="7"/>
                    </a:moveTo>
                    <a:cubicBezTo>
                      <a:pt x="16" y="7"/>
                      <a:pt x="28" y="6"/>
                      <a:pt x="40" y="5"/>
                    </a:cubicBezTo>
                    <a:cubicBezTo>
                      <a:pt x="43" y="5"/>
                      <a:pt x="43" y="0"/>
                      <a:pt x="40" y="0"/>
                    </a:cubicBezTo>
                    <a:cubicBezTo>
                      <a:pt x="28" y="1"/>
                      <a:pt x="16"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4" name="Google Shape;374;p22"/>
              <p:cNvSpPr/>
              <p:nvPr/>
            </p:nvSpPr>
            <p:spPr>
              <a:xfrm>
                <a:off x="4789488" y="3055938"/>
                <a:ext cx="279400" cy="55562"/>
              </a:xfrm>
              <a:custGeom>
                <a:avLst/>
                <a:gdLst/>
                <a:ahLst/>
                <a:cxnLst/>
                <a:rect l="l" t="t" r="r" b="b"/>
                <a:pathLst>
                  <a:path w="40" h="8" extrusionOk="0">
                    <a:moveTo>
                      <a:pt x="3" y="8"/>
                    </a:moveTo>
                    <a:cubicBezTo>
                      <a:pt x="14" y="8"/>
                      <a:pt x="26" y="6"/>
                      <a:pt x="37" y="5"/>
                    </a:cubicBezTo>
                    <a:cubicBezTo>
                      <a:pt x="40" y="5"/>
                      <a:pt x="40" y="0"/>
                      <a:pt x="37" y="0"/>
                    </a:cubicBezTo>
                    <a:cubicBezTo>
                      <a:pt x="26" y="1"/>
                      <a:pt x="14"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5" name="Google Shape;375;p22"/>
              <p:cNvSpPr/>
              <p:nvPr/>
            </p:nvSpPr>
            <p:spPr>
              <a:xfrm>
                <a:off x="4768851" y="3132138"/>
                <a:ext cx="238125" cy="49212"/>
              </a:xfrm>
              <a:custGeom>
                <a:avLst/>
                <a:gdLst/>
                <a:ahLst/>
                <a:cxnLst/>
                <a:rect l="l" t="t" r="r" b="b"/>
                <a:pathLst>
                  <a:path w="34" h="7" extrusionOk="0">
                    <a:moveTo>
                      <a:pt x="3" y="7"/>
                    </a:moveTo>
                    <a:cubicBezTo>
                      <a:pt x="13" y="7"/>
                      <a:pt x="22" y="7"/>
                      <a:pt x="31" y="6"/>
                    </a:cubicBezTo>
                    <a:cubicBezTo>
                      <a:pt x="34" y="5"/>
                      <a:pt x="34" y="0"/>
                      <a:pt x="31" y="1"/>
                    </a:cubicBezTo>
                    <a:cubicBezTo>
                      <a:pt x="22" y="2"/>
                      <a:pt x="13"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6" name="Google Shape;376;p22"/>
              <p:cNvSpPr/>
              <p:nvPr/>
            </p:nvSpPr>
            <p:spPr>
              <a:xfrm>
                <a:off x="4789488" y="3203575"/>
                <a:ext cx="265113" cy="55562"/>
              </a:xfrm>
              <a:custGeom>
                <a:avLst/>
                <a:gdLst/>
                <a:ahLst/>
                <a:cxnLst/>
                <a:rect l="l" t="t" r="r" b="b"/>
                <a:pathLst>
                  <a:path w="38" h="8" extrusionOk="0">
                    <a:moveTo>
                      <a:pt x="3" y="8"/>
                    </a:moveTo>
                    <a:cubicBezTo>
                      <a:pt x="14" y="8"/>
                      <a:pt x="24" y="8"/>
                      <a:pt x="35" y="6"/>
                    </a:cubicBezTo>
                    <a:cubicBezTo>
                      <a:pt x="38" y="5"/>
                      <a:pt x="37" y="0"/>
                      <a:pt x="34" y="1"/>
                    </a:cubicBezTo>
                    <a:cubicBezTo>
                      <a:pt x="23" y="3"/>
                      <a:pt x="13"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7" name="Google Shape;377;p22"/>
              <p:cNvSpPr/>
              <p:nvPr/>
            </p:nvSpPr>
            <p:spPr>
              <a:xfrm>
                <a:off x="4789488" y="3308350"/>
                <a:ext cx="203200" cy="69850"/>
              </a:xfrm>
              <a:custGeom>
                <a:avLst/>
                <a:gdLst/>
                <a:ahLst/>
                <a:cxnLst/>
                <a:rect l="l" t="t" r="r" b="b"/>
                <a:pathLst>
                  <a:path w="29" h="10" extrusionOk="0">
                    <a:moveTo>
                      <a:pt x="5" y="9"/>
                    </a:moveTo>
                    <a:cubicBezTo>
                      <a:pt x="12" y="8"/>
                      <a:pt x="19" y="7"/>
                      <a:pt x="26" y="6"/>
                    </a:cubicBezTo>
                    <a:cubicBezTo>
                      <a:pt x="29" y="5"/>
                      <a:pt x="28" y="0"/>
                      <a:pt x="25" y="1"/>
                    </a:cubicBezTo>
                    <a:cubicBezTo>
                      <a:pt x="18" y="2"/>
                      <a:pt x="11" y="3"/>
                      <a:pt x="4" y="5"/>
                    </a:cubicBezTo>
                    <a:cubicBezTo>
                      <a:pt x="0" y="5"/>
                      <a:pt x="2" y="10"/>
                      <a:pt x="5"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8" name="Google Shape;378;p22"/>
              <p:cNvSpPr/>
              <p:nvPr/>
            </p:nvSpPr>
            <p:spPr>
              <a:xfrm>
                <a:off x="4789488" y="3371850"/>
                <a:ext cx="258763" cy="61912"/>
              </a:xfrm>
              <a:custGeom>
                <a:avLst/>
                <a:gdLst/>
                <a:ahLst/>
                <a:cxnLst/>
                <a:rect l="l" t="t" r="r" b="b"/>
                <a:pathLst>
                  <a:path w="37" h="9" extrusionOk="0">
                    <a:moveTo>
                      <a:pt x="5" y="9"/>
                    </a:moveTo>
                    <a:cubicBezTo>
                      <a:pt x="14" y="7"/>
                      <a:pt x="24" y="7"/>
                      <a:pt x="34" y="5"/>
                    </a:cubicBezTo>
                    <a:cubicBezTo>
                      <a:pt x="37" y="5"/>
                      <a:pt x="36" y="0"/>
                      <a:pt x="32" y="1"/>
                    </a:cubicBezTo>
                    <a:cubicBezTo>
                      <a:pt x="23" y="2"/>
                      <a:pt x="13" y="2"/>
                      <a:pt x="4" y="4"/>
                    </a:cubicBezTo>
                    <a:cubicBezTo>
                      <a:pt x="0" y="4"/>
                      <a:pt x="2" y="9"/>
                      <a:pt x="5"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9" name="Google Shape;379;p22"/>
              <p:cNvSpPr/>
              <p:nvPr/>
            </p:nvSpPr>
            <p:spPr>
              <a:xfrm>
                <a:off x="4768851" y="3448050"/>
                <a:ext cx="215900" cy="71437"/>
              </a:xfrm>
              <a:custGeom>
                <a:avLst/>
                <a:gdLst/>
                <a:ahLst/>
                <a:cxnLst/>
                <a:rect l="l" t="t" r="r" b="b"/>
                <a:pathLst>
                  <a:path w="31" h="10" extrusionOk="0">
                    <a:moveTo>
                      <a:pt x="3" y="8"/>
                    </a:moveTo>
                    <a:cubicBezTo>
                      <a:pt x="11" y="10"/>
                      <a:pt x="20" y="8"/>
                      <a:pt x="28" y="6"/>
                    </a:cubicBezTo>
                    <a:cubicBezTo>
                      <a:pt x="31" y="5"/>
                      <a:pt x="30" y="0"/>
                      <a:pt x="27" y="1"/>
                    </a:cubicBezTo>
                    <a:cubicBezTo>
                      <a:pt x="20" y="3"/>
                      <a:pt x="11" y="5"/>
                      <a:pt x="4" y="3"/>
                    </a:cubicBezTo>
                    <a:cubicBezTo>
                      <a:pt x="1"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0" name="Google Shape;380;p22"/>
              <p:cNvSpPr/>
              <p:nvPr/>
            </p:nvSpPr>
            <p:spPr>
              <a:xfrm>
                <a:off x="4789488" y="3505200"/>
                <a:ext cx="223838" cy="55562"/>
              </a:xfrm>
              <a:custGeom>
                <a:avLst/>
                <a:gdLst/>
                <a:ahLst/>
                <a:cxnLst/>
                <a:rect l="l" t="t" r="r" b="b"/>
                <a:pathLst>
                  <a:path w="32" h="8" extrusionOk="0">
                    <a:moveTo>
                      <a:pt x="5" y="8"/>
                    </a:moveTo>
                    <a:cubicBezTo>
                      <a:pt x="13" y="7"/>
                      <a:pt x="21" y="7"/>
                      <a:pt x="29" y="5"/>
                    </a:cubicBezTo>
                    <a:cubicBezTo>
                      <a:pt x="32" y="5"/>
                      <a:pt x="31" y="0"/>
                      <a:pt x="27" y="0"/>
                    </a:cubicBezTo>
                    <a:cubicBezTo>
                      <a:pt x="19" y="2"/>
                      <a:pt x="11" y="2"/>
                      <a:pt x="4" y="3"/>
                    </a:cubicBezTo>
                    <a:cubicBezTo>
                      <a:pt x="0" y="3"/>
                      <a:pt x="2" y="8"/>
                      <a:pt x="5"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1" name="Google Shape;381;p22"/>
              <p:cNvSpPr/>
              <p:nvPr/>
            </p:nvSpPr>
            <p:spPr>
              <a:xfrm>
                <a:off x="4789488" y="3581400"/>
                <a:ext cx="217488" cy="49212"/>
              </a:xfrm>
              <a:custGeom>
                <a:avLst/>
                <a:gdLst/>
                <a:ahLst/>
                <a:cxnLst/>
                <a:rect l="l" t="t" r="r" b="b"/>
                <a:pathLst>
                  <a:path w="31" h="7" extrusionOk="0">
                    <a:moveTo>
                      <a:pt x="3" y="7"/>
                    </a:moveTo>
                    <a:cubicBezTo>
                      <a:pt x="11" y="7"/>
                      <a:pt x="20" y="7"/>
                      <a:pt x="28" y="6"/>
                    </a:cubicBezTo>
                    <a:cubicBezTo>
                      <a:pt x="31" y="5"/>
                      <a:pt x="31" y="0"/>
                      <a:pt x="28" y="1"/>
                    </a:cubicBezTo>
                    <a:cubicBezTo>
                      <a:pt x="20" y="2"/>
                      <a:pt x="11"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2" name="Google Shape;382;p22"/>
              <p:cNvSpPr/>
              <p:nvPr/>
            </p:nvSpPr>
            <p:spPr>
              <a:xfrm>
                <a:off x="4803776" y="3644900"/>
                <a:ext cx="209550" cy="49212"/>
              </a:xfrm>
              <a:custGeom>
                <a:avLst/>
                <a:gdLst/>
                <a:ahLst/>
                <a:cxnLst/>
                <a:rect l="l" t="t" r="r" b="b"/>
                <a:pathLst>
                  <a:path w="30" h="7" extrusionOk="0">
                    <a:moveTo>
                      <a:pt x="3" y="7"/>
                    </a:moveTo>
                    <a:cubicBezTo>
                      <a:pt x="11" y="7"/>
                      <a:pt x="19" y="7"/>
                      <a:pt x="27" y="5"/>
                    </a:cubicBezTo>
                    <a:cubicBezTo>
                      <a:pt x="30" y="5"/>
                      <a:pt x="29" y="0"/>
                      <a:pt x="25" y="1"/>
                    </a:cubicBezTo>
                    <a:cubicBezTo>
                      <a:pt x="18" y="2"/>
                      <a:pt x="11"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3" name="Google Shape;383;p22"/>
              <p:cNvSpPr/>
              <p:nvPr/>
            </p:nvSpPr>
            <p:spPr>
              <a:xfrm>
                <a:off x="4789488" y="3749675"/>
                <a:ext cx="195263" cy="57150"/>
              </a:xfrm>
              <a:custGeom>
                <a:avLst/>
                <a:gdLst/>
                <a:ahLst/>
                <a:cxnLst/>
                <a:rect l="l" t="t" r="r" b="b"/>
                <a:pathLst>
                  <a:path w="28" h="8" extrusionOk="0">
                    <a:moveTo>
                      <a:pt x="3" y="8"/>
                    </a:moveTo>
                    <a:cubicBezTo>
                      <a:pt x="10" y="8"/>
                      <a:pt x="18" y="8"/>
                      <a:pt x="25" y="6"/>
                    </a:cubicBezTo>
                    <a:cubicBezTo>
                      <a:pt x="28" y="5"/>
                      <a:pt x="27" y="0"/>
                      <a:pt x="24" y="1"/>
                    </a:cubicBezTo>
                    <a:cubicBezTo>
                      <a:pt x="17" y="3"/>
                      <a:pt x="10"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4" name="Google Shape;384;p22"/>
              <p:cNvSpPr/>
              <p:nvPr/>
            </p:nvSpPr>
            <p:spPr>
              <a:xfrm>
                <a:off x="4803776" y="3827463"/>
                <a:ext cx="188913" cy="49212"/>
              </a:xfrm>
              <a:custGeom>
                <a:avLst/>
                <a:gdLst/>
                <a:ahLst/>
                <a:cxnLst/>
                <a:rect l="l" t="t" r="r" b="b"/>
                <a:pathLst>
                  <a:path w="27" h="7" extrusionOk="0">
                    <a:moveTo>
                      <a:pt x="3" y="7"/>
                    </a:moveTo>
                    <a:cubicBezTo>
                      <a:pt x="10" y="7"/>
                      <a:pt x="17" y="5"/>
                      <a:pt x="24" y="5"/>
                    </a:cubicBezTo>
                    <a:cubicBezTo>
                      <a:pt x="27" y="5"/>
                      <a:pt x="27" y="0"/>
                      <a:pt x="24" y="0"/>
                    </a:cubicBezTo>
                    <a:cubicBezTo>
                      <a:pt x="17" y="0"/>
                      <a:pt x="10"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5" name="Google Shape;385;p22"/>
              <p:cNvSpPr/>
              <p:nvPr/>
            </p:nvSpPr>
            <p:spPr>
              <a:xfrm>
                <a:off x="4810126" y="3897313"/>
                <a:ext cx="182563" cy="63500"/>
              </a:xfrm>
              <a:custGeom>
                <a:avLst/>
                <a:gdLst/>
                <a:ahLst/>
                <a:cxnLst/>
                <a:rect l="l" t="t" r="r" b="b"/>
                <a:pathLst>
                  <a:path w="26" h="9" extrusionOk="0">
                    <a:moveTo>
                      <a:pt x="4" y="9"/>
                    </a:moveTo>
                    <a:cubicBezTo>
                      <a:pt x="10" y="9"/>
                      <a:pt x="17" y="8"/>
                      <a:pt x="23" y="6"/>
                    </a:cubicBezTo>
                    <a:cubicBezTo>
                      <a:pt x="26" y="5"/>
                      <a:pt x="25" y="0"/>
                      <a:pt x="22" y="1"/>
                    </a:cubicBezTo>
                    <a:cubicBezTo>
                      <a:pt x="16" y="3"/>
                      <a:pt x="10" y="3"/>
                      <a:pt x="4" y="3"/>
                    </a:cubicBezTo>
                    <a:cubicBezTo>
                      <a:pt x="0" y="3"/>
                      <a:pt x="0" y="9"/>
                      <a:pt x="4"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6" name="Google Shape;386;p22"/>
              <p:cNvSpPr/>
              <p:nvPr/>
            </p:nvSpPr>
            <p:spPr>
              <a:xfrm>
                <a:off x="4810126" y="4010025"/>
                <a:ext cx="188913" cy="49212"/>
              </a:xfrm>
              <a:custGeom>
                <a:avLst/>
                <a:gdLst/>
                <a:ahLst/>
                <a:cxnLst/>
                <a:rect l="l" t="t" r="r" b="b"/>
                <a:pathLst>
                  <a:path w="27" h="7" extrusionOk="0">
                    <a:moveTo>
                      <a:pt x="4" y="6"/>
                    </a:moveTo>
                    <a:cubicBezTo>
                      <a:pt x="11" y="5"/>
                      <a:pt x="17" y="5"/>
                      <a:pt x="24" y="5"/>
                    </a:cubicBezTo>
                    <a:cubicBezTo>
                      <a:pt x="27" y="5"/>
                      <a:pt x="27" y="0"/>
                      <a:pt x="24" y="0"/>
                    </a:cubicBezTo>
                    <a:cubicBezTo>
                      <a:pt x="17" y="0"/>
                      <a:pt x="10" y="0"/>
                      <a:pt x="3" y="1"/>
                    </a:cubicBezTo>
                    <a:cubicBezTo>
                      <a:pt x="0" y="2"/>
                      <a:pt x="1" y="7"/>
                      <a:pt x="4"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7" name="Google Shape;387;p22"/>
              <p:cNvSpPr/>
              <p:nvPr/>
            </p:nvSpPr>
            <p:spPr>
              <a:xfrm>
                <a:off x="4810126" y="4079875"/>
                <a:ext cx="231775" cy="42862"/>
              </a:xfrm>
              <a:custGeom>
                <a:avLst/>
                <a:gdLst/>
                <a:ahLst/>
                <a:cxnLst/>
                <a:rect l="l" t="t" r="r" b="b"/>
                <a:pathLst>
                  <a:path w="33" h="6" extrusionOk="0">
                    <a:moveTo>
                      <a:pt x="4" y="6"/>
                    </a:moveTo>
                    <a:cubicBezTo>
                      <a:pt x="13" y="6"/>
                      <a:pt x="21" y="6"/>
                      <a:pt x="30" y="5"/>
                    </a:cubicBezTo>
                    <a:cubicBezTo>
                      <a:pt x="33" y="5"/>
                      <a:pt x="33" y="0"/>
                      <a:pt x="30" y="0"/>
                    </a:cubicBezTo>
                    <a:cubicBezTo>
                      <a:pt x="21" y="1"/>
                      <a:pt x="13" y="1"/>
                      <a:pt x="4" y="1"/>
                    </a:cubicBezTo>
                    <a:cubicBezTo>
                      <a:pt x="0" y="1"/>
                      <a:pt x="0" y="6"/>
                      <a:pt x="4"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8" name="Google Shape;388;p22"/>
              <p:cNvSpPr/>
              <p:nvPr/>
            </p:nvSpPr>
            <p:spPr>
              <a:xfrm>
                <a:off x="4838701" y="4129088"/>
                <a:ext cx="209550" cy="55562"/>
              </a:xfrm>
              <a:custGeom>
                <a:avLst/>
                <a:gdLst/>
                <a:ahLst/>
                <a:cxnLst/>
                <a:rect l="l" t="t" r="r" b="b"/>
                <a:pathLst>
                  <a:path w="30" h="8" extrusionOk="0">
                    <a:moveTo>
                      <a:pt x="3" y="8"/>
                    </a:moveTo>
                    <a:cubicBezTo>
                      <a:pt x="11" y="8"/>
                      <a:pt x="19" y="7"/>
                      <a:pt x="27" y="6"/>
                    </a:cubicBezTo>
                    <a:cubicBezTo>
                      <a:pt x="30" y="5"/>
                      <a:pt x="29" y="0"/>
                      <a:pt x="25" y="1"/>
                    </a:cubicBezTo>
                    <a:cubicBezTo>
                      <a:pt x="18" y="2"/>
                      <a:pt x="11"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9" name="Google Shape;389;p22"/>
              <p:cNvSpPr/>
              <p:nvPr/>
            </p:nvSpPr>
            <p:spPr>
              <a:xfrm>
                <a:off x="4824413" y="4164013"/>
                <a:ext cx="223838" cy="55562"/>
              </a:xfrm>
              <a:custGeom>
                <a:avLst/>
                <a:gdLst/>
                <a:ahLst/>
                <a:cxnLst/>
                <a:rect l="l" t="t" r="r" b="b"/>
                <a:pathLst>
                  <a:path w="32" h="8" extrusionOk="0">
                    <a:moveTo>
                      <a:pt x="3" y="8"/>
                    </a:moveTo>
                    <a:cubicBezTo>
                      <a:pt x="12" y="8"/>
                      <a:pt x="20" y="7"/>
                      <a:pt x="29" y="6"/>
                    </a:cubicBezTo>
                    <a:cubicBezTo>
                      <a:pt x="32" y="5"/>
                      <a:pt x="31" y="0"/>
                      <a:pt x="27" y="1"/>
                    </a:cubicBezTo>
                    <a:cubicBezTo>
                      <a:pt x="19" y="2"/>
                      <a:pt x="11"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0" name="Google Shape;390;p22"/>
              <p:cNvSpPr/>
              <p:nvPr/>
            </p:nvSpPr>
            <p:spPr>
              <a:xfrm>
                <a:off x="4838701" y="4219575"/>
                <a:ext cx="180975" cy="49212"/>
              </a:xfrm>
              <a:custGeom>
                <a:avLst/>
                <a:gdLst/>
                <a:ahLst/>
                <a:cxnLst/>
                <a:rect l="l" t="t" r="r" b="b"/>
                <a:pathLst>
                  <a:path w="26" h="7" extrusionOk="0">
                    <a:moveTo>
                      <a:pt x="4" y="6"/>
                    </a:moveTo>
                    <a:cubicBezTo>
                      <a:pt x="10" y="5"/>
                      <a:pt x="16" y="5"/>
                      <a:pt x="22" y="5"/>
                    </a:cubicBezTo>
                    <a:cubicBezTo>
                      <a:pt x="26" y="5"/>
                      <a:pt x="26" y="0"/>
                      <a:pt x="22" y="0"/>
                    </a:cubicBezTo>
                    <a:cubicBezTo>
                      <a:pt x="16" y="0"/>
                      <a:pt x="9" y="0"/>
                      <a:pt x="3" y="2"/>
                    </a:cubicBezTo>
                    <a:cubicBezTo>
                      <a:pt x="0" y="2"/>
                      <a:pt x="1" y="7"/>
                      <a:pt x="4"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1" name="Google Shape;391;p22"/>
              <p:cNvSpPr/>
              <p:nvPr/>
            </p:nvSpPr>
            <p:spPr>
              <a:xfrm>
                <a:off x="4845051" y="4254500"/>
                <a:ext cx="196850" cy="49212"/>
              </a:xfrm>
              <a:custGeom>
                <a:avLst/>
                <a:gdLst/>
                <a:ahLst/>
                <a:cxnLst/>
                <a:rect l="l" t="t" r="r" b="b"/>
                <a:pathLst>
                  <a:path w="28" h="7" extrusionOk="0">
                    <a:moveTo>
                      <a:pt x="4" y="7"/>
                    </a:moveTo>
                    <a:cubicBezTo>
                      <a:pt x="11" y="5"/>
                      <a:pt x="18" y="5"/>
                      <a:pt x="25" y="5"/>
                    </a:cubicBezTo>
                    <a:cubicBezTo>
                      <a:pt x="28" y="5"/>
                      <a:pt x="28" y="0"/>
                      <a:pt x="25" y="0"/>
                    </a:cubicBezTo>
                    <a:cubicBezTo>
                      <a:pt x="18" y="0"/>
                      <a:pt x="10" y="0"/>
                      <a:pt x="3" y="2"/>
                    </a:cubicBezTo>
                    <a:cubicBezTo>
                      <a:pt x="0" y="2"/>
                      <a:pt x="1" y="7"/>
                      <a:pt x="4"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2" name="Google Shape;392;p22"/>
              <p:cNvSpPr/>
              <p:nvPr/>
            </p:nvSpPr>
            <p:spPr>
              <a:xfrm>
                <a:off x="4859338" y="4303713"/>
                <a:ext cx="168275" cy="49212"/>
              </a:xfrm>
              <a:custGeom>
                <a:avLst/>
                <a:gdLst/>
                <a:ahLst/>
                <a:cxnLst/>
                <a:rect l="l" t="t" r="r" b="b"/>
                <a:pathLst>
                  <a:path w="24" h="7" extrusionOk="0">
                    <a:moveTo>
                      <a:pt x="5" y="6"/>
                    </a:moveTo>
                    <a:cubicBezTo>
                      <a:pt x="10" y="5"/>
                      <a:pt x="15" y="5"/>
                      <a:pt x="21" y="5"/>
                    </a:cubicBezTo>
                    <a:cubicBezTo>
                      <a:pt x="24" y="5"/>
                      <a:pt x="24" y="0"/>
                      <a:pt x="21" y="0"/>
                    </a:cubicBezTo>
                    <a:cubicBezTo>
                      <a:pt x="15" y="0"/>
                      <a:pt x="9" y="0"/>
                      <a:pt x="4" y="1"/>
                    </a:cubicBezTo>
                    <a:cubicBezTo>
                      <a:pt x="0" y="2"/>
                      <a:pt x="2" y="7"/>
                      <a:pt x="5"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3" name="Google Shape;393;p22"/>
              <p:cNvSpPr/>
              <p:nvPr/>
            </p:nvSpPr>
            <p:spPr>
              <a:xfrm>
                <a:off x="4867276" y="4325938"/>
                <a:ext cx="152400" cy="49212"/>
              </a:xfrm>
              <a:custGeom>
                <a:avLst/>
                <a:gdLst/>
                <a:ahLst/>
                <a:cxnLst/>
                <a:rect l="l" t="t" r="r" b="b"/>
                <a:pathLst>
                  <a:path w="22" h="7" extrusionOk="0">
                    <a:moveTo>
                      <a:pt x="3" y="7"/>
                    </a:moveTo>
                    <a:cubicBezTo>
                      <a:pt x="9" y="7"/>
                      <a:pt x="14" y="7"/>
                      <a:pt x="19" y="5"/>
                    </a:cubicBezTo>
                    <a:cubicBezTo>
                      <a:pt x="22" y="5"/>
                      <a:pt x="21" y="0"/>
                      <a:pt x="18" y="0"/>
                    </a:cubicBezTo>
                    <a:cubicBezTo>
                      <a:pt x="13" y="2"/>
                      <a:pt x="8"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4" name="Google Shape;394;p22"/>
              <p:cNvSpPr/>
              <p:nvPr/>
            </p:nvSpPr>
            <p:spPr>
              <a:xfrm>
                <a:off x="4824413" y="4367213"/>
                <a:ext cx="223838" cy="49212"/>
              </a:xfrm>
              <a:custGeom>
                <a:avLst/>
                <a:gdLst/>
                <a:ahLst/>
                <a:cxnLst/>
                <a:rect l="l" t="t" r="r" b="b"/>
                <a:pathLst>
                  <a:path w="32" h="7" extrusionOk="0">
                    <a:moveTo>
                      <a:pt x="3" y="6"/>
                    </a:moveTo>
                    <a:cubicBezTo>
                      <a:pt x="12" y="6"/>
                      <a:pt x="20" y="7"/>
                      <a:pt x="29" y="6"/>
                    </a:cubicBezTo>
                    <a:cubicBezTo>
                      <a:pt x="32" y="5"/>
                      <a:pt x="31" y="0"/>
                      <a:pt x="27" y="1"/>
                    </a:cubicBezTo>
                    <a:cubicBezTo>
                      <a:pt x="19" y="2"/>
                      <a:pt x="11" y="1"/>
                      <a:pt x="3" y="1"/>
                    </a:cubicBezTo>
                    <a:cubicBezTo>
                      <a:pt x="0" y="1"/>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5" name="Google Shape;395;p22"/>
              <p:cNvSpPr/>
              <p:nvPr/>
            </p:nvSpPr>
            <p:spPr>
              <a:xfrm>
                <a:off x="4824413" y="4402138"/>
                <a:ext cx="182563" cy="57150"/>
              </a:xfrm>
              <a:custGeom>
                <a:avLst/>
                <a:gdLst/>
                <a:ahLst/>
                <a:cxnLst/>
                <a:rect l="l" t="t" r="r" b="b"/>
                <a:pathLst>
                  <a:path w="26" h="8" extrusionOk="0">
                    <a:moveTo>
                      <a:pt x="3" y="8"/>
                    </a:moveTo>
                    <a:cubicBezTo>
                      <a:pt x="10" y="8"/>
                      <a:pt x="16" y="7"/>
                      <a:pt x="23" y="6"/>
                    </a:cubicBezTo>
                    <a:cubicBezTo>
                      <a:pt x="26" y="5"/>
                      <a:pt x="24" y="0"/>
                      <a:pt x="21" y="1"/>
                    </a:cubicBezTo>
                    <a:cubicBezTo>
                      <a:pt x="15" y="2"/>
                      <a:pt x="9"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6" name="Google Shape;396;p22"/>
              <p:cNvSpPr/>
              <p:nvPr/>
            </p:nvSpPr>
            <p:spPr>
              <a:xfrm>
                <a:off x="4838701" y="4451350"/>
                <a:ext cx="188913" cy="57150"/>
              </a:xfrm>
              <a:custGeom>
                <a:avLst/>
                <a:gdLst/>
                <a:ahLst/>
                <a:cxnLst/>
                <a:rect l="l" t="t" r="r" b="b"/>
                <a:pathLst>
                  <a:path w="27" h="8" extrusionOk="0">
                    <a:moveTo>
                      <a:pt x="3" y="6"/>
                    </a:moveTo>
                    <a:cubicBezTo>
                      <a:pt x="9" y="8"/>
                      <a:pt x="17" y="8"/>
                      <a:pt x="24" y="8"/>
                    </a:cubicBezTo>
                    <a:cubicBezTo>
                      <a:pt x="27" y="8"/>
                      <a:pt x="27" y="3"/>
                      <a:pt x="24" y="3"/>
                    </a:cubicBezTo>
                    <a:cubicBezTo>
                      <a:pt x="17" y="3"/>
                      <a:pt x="10" y="3"/>
                      <a:pt x="4" y="1"/>
                    </a:cubicBezTo>
                    <a:cubicBezTo>
                      <a:pt x="1" y="0"/>
                      <a:pt x="0" y="5"/>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7" name="Google Shape;397;p22"/>
              <p:cNvSpPr/>
              <p:nvPr/>
            </p:nvSpPr>
            <p:spPr>
              <a:xfrm>
                <a:off x="4824413" y="4514850"/>
                <a:ext cx="209550" cy="34925"/>
              </a:xfrm>
              <a:custGeom>
                <a:avLst/>
                <a:gdLst/>
                <a:ahLst/>
                <a:cxnLst/>
                <a:rect l="l" t="t" r="r" b="b"/>
                <a:pathLst>
                  <a:path w="30" h="5" extrusionOk="0">
                    <a:moveTo>
                      <a:pt x="3" y="5"/>
                    </a:moveTo>
                    <a:cubicBezTo>
                      <a:pt x="11" y="5"/>
                      <a:pt x="19" y="5"/>
                      <a:pt x="27" y="5"/>
                    </a:cubicBezTo>
                    <a:cubicBezTo>
                      <a:pt x="30" y="5"/>
                      <a:pt x="30" y="0"/>
                      <a:pt x="27" y="0"/>
                    </a:cubicBezTo>
                    <a:cubicBezTo>
                      <a:pt x="19" y="0"/>
                      <a:pt x="11"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8" name="Google Shape;398;p22"/>
              <p:cNvSpPr/>
              <p:nvPr/>
            </p:nvSpPr>
            <p:spPr>
              <a:xfrm>
                <a:off x="4838701" y="4578350"/>
                <a:ext cx="180975" cy="34925"/>
              </a:xfrm>
              <a:custGeom>
                <a:avLst/>
                <a:gdLst/>
                <a:ahLst/>
                <a:cxnLst/>
                <a:rect l="l" t="t" r="r" b="b"/>
                <a:pathLst>
                  <a:path w="26" h="5" extrusionOk="0">
                    <a:moveTo>
                      <a:pt x="3" y="5"/>
                    </a:moveTo>
                    <a:cubicBezTo>
                      <a:pt x="10" y="5"/>
                      <a:pt x="16" y="5"/>
                      <a:pt x="22" y="5"/>
                    </a:cubicBezTo>
                    <a:cubicBezTo>
                      <a:pt x="26" y="5"/>
                      <a:pt x="26" y="0"/>
                      <a:pt x="22" y="0"/>
                    </a:cubicBezTo>
                    <a:cubicBezTo>
                      <a:pt x="16" y="0"/>
                      <a:pt x="10"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9" name="Google Shape;399;p22"/>
              <p:cNvSpPr/>
              <p:nvPr/>
            </p:nvSpPr>
            <p:spPr>
              <a:xfrm>
                <a:off x="4838701" y="4613275"/>
                <a:ext cx="215900" cy="55562"/>
              </a:xfrm>
              <a:custGeom>
                <a:avLst/>
                <a:gdLst/>
                <a:ahLst/>
                <a:cxnLst/>
                <a:rect l="l" t="t" r="r" b="b"/>
                <a:pathLst>
                  <a:path w="31" h="8" extrusionOk="0">
                    <a:moveTo>
                      <a:pt x="4" y="7"/>
                    </a:moveTo>
                    <a:cubicBezTo>
                      <a:pt x="12" y="5"/>
                      <a:pt x="20" y="6"/>
                      <a:pt x="28" y="6"/>
                    </a:cubicBezTo>
                    <a:cubicBezTo>
                      <a:pt x="31" y="6"/>
                      <a:pt x="31" y="1"/>
                      <a:pt x="28" y="1"/>
                    </a:cubicBezTo>
                    <a:cubicBezTo>
                      <a:pt x="19" y="1"/>
                      <a:pt x="11" y="0"/>
                      <a:pt x="3" y="2"/>
                    </a:cubicBezTo>
                    <a:cubicBezTo>
                      <a:pt x="0" y="3"/>
                      <a:pt x="1" y="8"/>
                      <a:pt x="4"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400" name="Google Shape;400;p22"/>
          <p:cNvGrpSpPr/>
          <p:nvPr/>
        </p:nvGrpSpPr>
        <p:grpSpPr>
          <a:xfrm>
            <a:off x="3378201" y="2746375"/>
            <a:ext cx="573087" cy="385763"/>
            <a:chOff x="3378201" y="2746375"/>
            <a:chExt cx="573087" cy="385763"/>
          </a:xfrm>
        </p:grpSpPr>
        <p:sp>
          <p:nvSpPr>
            <p:cNvPr id="401" name="Google Shape;401;p22"/>
            <p:cNvSpPr/>
            <p:nvPr/>
          </p:nvSpPr>
          <p:spPr>
            <a:xfrm>
              <a:off x="3378201" y="2746375"/>
              <a:ext cx="168275" cy="379412"/>
            </a:xfrm>
            <a:custGeom>
              <a:avLst/>
              <a:gdLst/>
              <a:ahLst/>
              <a:cxnLst/>
              <a:rect l="l" t="t" r="r" b="b"/>
              <a:pathLst>
                <a:path w="24" h="54" extrusionOk="0">
                  <a:moveTo>
                    <a:pt x="23" y="25"/>
                  </a:moveTo>
                  <a:cubicBezTo>
                    <a:pt x="24" y="18"/>
                    <a:pt x="24" y="8"/>
                    <a:pt x="17" y="5"/>
                  </a:cubicBezTo>
                  <a:cubicBezTo>
                    <a:pt x="5" y="0"/>
                    <a:pt x="2"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02" name="Google Shape;402;p22"/>
            <p:cNvSpPr/>
            <p:nvPr/>
          </p:nvSpPr>
          <p:spPr>
            <a:xfrm>
              <a:off x="3581401" y="2754313"/>
              <a:ext cx="166688" cy="377825"/>
            </a:xfrm>
            <a:custGeom>
              <a:avLst/>
              <a:gdLst/>
              <a:ahLst/>
              <a:cxnLst/>
              <a:rect l="l" t="t" r="r" b="b"/>
              <a:pathLst>
                <a:path w="24" h="54" extrusionOk="0">
                  <a:moveTo>
                    <a:pt x="23" y="25"/>
                  </a:moveTo>
                  <a:cubicBezTo>
                    <a:pt x="24" y="18"/>
                    <a:pt x="24" y="8"/>
                    <a:pt x="17" y="5"/>
                  </a:cubicBezTo>
                  <a:cubicBezTo>
                    <a:pt x="5" y="0"/>
                    <a:pt x="2"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03" name="Google Shape;403;p22"/>
            <p:cNvSpPr/>
            <p:nvPr/>
          </p:nvSpPr>
          <p:spPr>
            <a:xfrm>
              <a:off x="3776663" y="2754313"/>
              <a:ext cx="174625" cy="377825"/>
            </a:xfrm>
            <a:custGeom>
              <a:avLst/>
              <a:gdLst/>
              <a:ahLst/>
              <a:cxnLst/>
              <a:rect l="l" t="t" r="r" b="b"/>
              <a:pathLst>
                <a:path w="25" h="54" extrusionOk="0">
                  <a:moveTo>
                    <a:pt x="23" y="25"/>
                  </a:moveTo>
                  <a:cubicBezTo>
                    <a:pt x="25" y="18"/>
                    <a:pt x="25" y="8"/>
                    <a:pt x="17" y="5"/>
                  </a:cubicBezTo>
                  <a:cubicBezTo>
                    <a:pt x="5" y="0"/>
                    <a:pt x="3"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404" name="Google Shape;404;p22"/>
          <p:cNvGrpSpPr/>
          <p:nvPr/>
        </p:nvGrpSpPr>
        <p:grpSpPr>
          <a:xfrm>
            <a:off x="4140201" y="3265488"/>
            <a:ext cx="355600" cy="379412"/>
            <a:chOff x="4140201" y="3265488"/>
            <a:chExt cx="355600" cy="379412"/>
          </a:xfrm>
        </p:grpSpPr>
        <p:sp>
          <p:nvSpPr>
            <p:cNvPr id="405" name="Google Shape;405;p22"/>
            <p:cNvSpPr/>
            <p:nvPr/>
          </p:nvSpPr>
          <p:spPr>
            <a:xfrm>
              <a:off x="4329113" y="3265488"/>
              <a:ext cx="166688" cy="379412"/>
            </a:xfrm>
            <a:custGeom>
              <a:avLst/>
              <a:gdLst/>
              <a:ahLst/>
              <a:cxnLst/>
              <a:rect l="l" t="t" r="r" b="b"/>
              <a:pathLst>
                <a:path w="24" h="54" extrusionOk="0">
                  <a:moveTo>
                    <a:pt x="23" y="25"/>
                  </a:moveTo>
                  <a:cubicBezTo>
                    <a:pt x="24" y="18"/>
                    <a:pt x="24" y="8"/>
                    <a:pt x="17" y="5"/>
                  </a:cubicBezTo>
                  <a:cubicBezTo>
                    <a:pt x="5" y="0"/>
                    <a:pt x="2"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06" name="Google Shape;406;p22"/>
            <p:cNvSpPr/>
            <p:nvPr/>
          </p:nvSpPr>
          <p:spPr>
            <a:xfrm>
              <a:off x="4140201" y="3265488"/>
              <a:ext cx="174625" cy="379412"/>
            </a:xfrm>
            <a:custGeom>
              <a:avLst/>
              <a:gdLst/>
              <a:ahLst/>
              <a:cxnLst/>
              <a:rect l="l" t="t" r="r" b="b"/>
              <a:pathLst>
                <a:path w="25" h="54" extrusionOk="0">
                  <a:moveTo>
                    <a:pt x="24" y="25"/>
                  </a:moveTo>
                  <a:cubicBezTo>
                    <a:pt x="25" y="18"/>
                    <a:pt x="25" y="8"/>
                    <a:pt x="17" y="5"/>
                  </a:cubicBezTo>
                  <a:cubicBezTo>
                    <a:pt x="5" y="0"/>
                    <a:pt x="3" y="18"/>
                    <a:pt x="2" y="26"/>
                  </a:cubicBezTo>
                  <a:cubicBezTo>
                    <a:pt x="0" y="34"/>
                    <a:pt x="2" y="54"/>
                    <a:pt x="15" y="48"/>
                  </a:cubicBezTo>
                  <a:cubicBezTo>
                    <a:pt x="22" y="45"/>
                    <a:pt x="24" y="31"/>
                    <a:pt x="24"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407" name="Google Shape;407;p22"/>
          <p:cNvSpPr/>
          <p:nvPr/>
        </p:nvSpPr>
        <p:spPr>
          <a:xfrm>
            <a:off x="3497263" y="3798888"/>
            <a:ext cx="174625" cy="379412"/>
          </a:xfrm>
          <a:custGeom>
            <a:avLst/>
            <a:gdLst/>
            <a:ahLst/>
            <a:cxnLst/>
            <a:rect l="l" t="t" r="r" b="b"/>
            <a:pathLst>
              <a:path w="25" h="54" extrusionOk="0">
                <a:moveTo>
                  <a:pt x="23" y="24"/>
                </a:moveTo>
                <a:cubicBezTo>
                  <a:pt x="25" y="17"/>
                  <a:pt x="25" y="7"/>
                  <a:pt x="17" y="5"/>
                </a:cubicBezTo>
                <a:cubicBezTo>
                  <a:pt x="5" y="0"/>
                  <a:pt x="3" y="18"/>
                  <a:pt x="1" y="25"/>
                </a:cubicBezTo>
                <a:cubicBezTo>
                  <a:pt x="0" y="34"/>
                  <a:pt x="2" y="54"/>
                  <a:pt x="15" y="48"/>
                </a:cubicBezTo>
                <a:cubicBezTo>
                  <a:pt x="22" y="45"/>
                  <a:pt x="23" y="30"/>
                  <a:pt x="23"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 name="Rectangle 1"/>
          <p:cNvSpPr/>
          <p:nvPr/>
        </p:nvSpPr>
        <p:spPr>
          <a:xfrm>
            <a:off x="6900863" y="4598927"/>
            <a:ext cx="2308225" cy="400110"/>
          </a:xfrm>
          <a:prstGeom prst="rect">
            <a:avLst/>
          </a:prstGeom>
        </p:spPr>
        <p:txBody>
          <a:bodyPr wrap="square">
            <a:spAutoFit/>
          </a:bodyPr>
          <a:lstStyle/>
          <a:p>
            <a:pPr marL="635000">
              <a:lnSpc>
                <a:spcPts val="1200"/>
              </a:lnSpc>
            </a:pPr>
            <a:endParaRPr lang="en-US" sz="18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marL="635000">
              <a:lnSpc>
                <a:spcPts val="1200"/>
              </a:lnSpc>
            </a:pPr>
            <a:r>
              <a:rPr lang="en-GB" sz="2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5.epithets</a:t>
            </a:r>
            <a:endParaRPr lang="en-US"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93" name="Google Shape;327;p22"/>
          <p:cNvSpPr/>
          <p:nvPr/>
        </p:nvSpPr>
        <p:spPr>
          <a:xfrm>
            <a:off x="6459327" y="3937262"/>
            <a:ext cx="3464607" cy="276999"/>
          </a:xfrm>
          <a:prstGeom prst="rect">
            <a:avLst/>
          </a:prstGeom>
          <a:noFill/>
          <a:ln>
            <a:noFill/>
          </a:ln>
        </p:spPr>
        <p:txBody>
          <a:bodyPr spcFirstLastPara="1" wrap="square" lIns="91425" tIns="45700" rIns="91425" bIns="45700" anchor="t" anchorCtr="0">
            <a:noAutofit/>
          </a:bodyPr>
          <a:lstStyle/>
          <a:p>
            <a:pPr algn="ctr"/>
            <a:r>
              <a:rPr lang="en-US" sz="2000" dirty="0" smtClean="0">
                <a:solidFill>
                  <a:schemeClr val="tx1"/>
                </a:solidFill>
                <a:latin typeface="+mn-lt"/>
                <a:ea typeface="Times New Roman" panose="02020603050405020304" pitchFamily="18" charset="0"/>
                <a:cs typeface="Arial" panose="020B0604020202020204" pitchFamily="34" charset="0"/>
              </a:rPr>
              <a:t>4.numeratives</a:t>
            </a:r>
            <a:endParaRPr lang="en-US" sz="2000" dirty="0">
              <a:solidFill>
                <a:schemeClr val="tx1"/>
              </a:solidFill>
              <a:latin typeface="+mn-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643928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p:tgtEl>
                                          <p:spTgt spid="32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9"/>
                                        </p:tgtEl>
                                        <p:attrNameLst>
                                          <p:attrName>style.visibility</p:attrName>
                                        </p:attrNameLst>
                                      </p:cBhvr>
                                      <p:to>
                                        <p:strVal val="visible"/>
                                      </p:to>
                                    </p:set>
                                    <p:animEffect transition="in" filter="fade">
                                      <p:cBhvr>
                                        <p:cTn id="11" dur="500"/>
                                        <p:tgtEl>
                                          <p:spTgt spid="319"/>
                                        </p:tgtEl>
                                      </p:cBhvr>
                                    </p:animEffect>
                                  </p:childTnLst>
                                </p:cTn>
                              </p:par>
                              <p:par>
                                <p:cTn id="12" presetID="10" presetClass="entr" presetSubtype="0" fill="hold" nodeType="withEffect">
                                  <p:stCondLst>
                                    <p:cond delay="0"/>
                                  </p:stCondLst>
                                  <p:childTnLst>
                                    <p:set>
                                      <p:cBhvr>
                                        <p:cTn id="13" dur="1" fill="hold">
                                          <p:stCondLst>
                                            <p:cond delay="0"/>
                                          </p:stCondLst>
                                        </p:cTn>
                                        <p:tgtEl>
                                          <p:spTgt spid="325"/>
                                        </p:tgtEl>
                                        <p:attrNameLst>
                                          <p:attrName>style.visibility</p:attrName>
                                        </p:attrNameLst>
                                      </p:cBhvr>
                                      <p:to>
                                        <p:strVal val="visible"/>
                                      </p:to>
                                    </p:set>
                                    <p:animEffect transition="in" filter="fade">
                                      <p:cBhvr>
                                        <p:cTn id="14" dur="500"/>
                                        <p:tgtEl>
                                          <p:spTgt spid="32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30"/>
                                        </p:tgtEl>
                                        <p:attrNameLst>
                                          <p:attrName>style.visibility</p:attrName>
                                        </p:attrNameLst>
                                      </p:cBhvr>
                                      <p:to>
                                        <p:strVal val="visible"/>
                                      </p:to>
                                    </p:set>
                                    <p:animEffect transition="in" filter="fade">
                                      <p:cBhvr>
                                        <p:cTn id="18" dur="1000"/>
                                        <p:tgtEl>
                                          <p:spTgt spid="330"/>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fade">
                                      <p:cBhvr>
                                        <p:cTn id="22" dur="500"/>
                                        <p:tgtEl>
                                          <p:spTgt spid="324"/>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329"/>
                                        </p:tgtEl>
                                        <p:attrNameLst>
                                          <p:attrName>style.visibility</p:attrName>
                                        </p:attrNameLst>
                                      </p:cBhvr>
                                      <p:to>
                                        <p:strVal val="visible"/>
                                      </p:to>
                                    </p:set>
                                    <p:animEffect transition="in" filter="fade">
                                      <p:cBhvr>
                                        <p:cTn id="26" dur="500"/>
                                        <p:tgtEl>
                                          <p:spTgt spid="329"/>
                                        </p:tgtEl>
                                      </p:cBhvr>
                                    </p:animEffect>
                                  </p:childTnLst>
                                </p:cTn>
                              </p:par>
                              <p:par>
                                <p:cTn id="27" presetID="10" presetClass="entr" presetSubtype="0" fill="hold" nodeType="withEffect">
                                  <p:stCondLst>
                                    <p:cond delay="0"/>
                                  </p:stCondLst>
                                  <p:childTnLst>
                                    <p:set>
                                      <p:cBhvr>
                                        <p:cTn id="28" dur="1" fill="hold">
                                          <p:stCondLst>
                                            <p:cond delay="0"/>
                                          </p:stCondLst>
                                        </p:cTn>
                                        <p:tgtEl>
                                          <p:spTgt spid="326"/>
                                        </p:tgtEl>
                                        <p:attrNameLst>
                                          <p:attrName>style.visibility</p:attrName>
                                        </p:attrNameLst>
                                      </p:cBhvr>
                                      <p:to>
                                        <p:strVal val="visible"/>
                                      </p:to>
                                    </p:set>
                                    <p:animEffect transition="in" filter="fade">
                                      <p:cBhvr>
                                        <p:cTn id="29" dur="500"/>
                                        <p:tgtEl>
                                          <p:spTgt spid="3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407"/>
                                        </p:tgtEl>
                                        <p:attrNameLst>
                                          <p:attrName>style.visibility</p:attrName>
                                        </p:attrNameLst>
                                      </p:cBhvr>
                                      <p:to>
                                        <p:strVal val="visible"/>
                                      </p:to>
                                    </p:set>
                                    <p:anim calcmode="lin" valueType="num">
                                      <p:cBhvr additive="base">
                                        <p:cTn id="33" dur="500"/>
                                        <p:tgtEl>
                                          <p:spTgt spid="407"/>
                                        </p:tgtEl>
                                        <p:attrNameLst>
                                          <p:attrName>ppt_w</p:attrName>
                                        </p:attrNameLst>
                                      </p:cBhvr>
                                      <p:tavLst>
                                        <p:tav tm="0">
                                          <p:val>
                                            <p:strVal val="0"/>
                                          </p:val>
                                        </p:tav>
                                        <p:tav tm="100000">
                                          <p:val>
                                            <p:strVal val="#ppt_w"/>
                                          </p:val>
                                        </p:tav>
                                      </p:tavLst>
                                    </p:anim>
                                    <p:anim calcmode="lin" valueType="num">
                                      <p:cBhvr additive="base">
                                        <p:cTn id="34" dur="500"/>
                                        <p:tgtEl>
                                          <p:spTgt spid="407"/>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404"/>
                                        </p:tgtEl>
                                        <p:attrNameLst>
                                          <p:attrName>style.visibility</p:attrName>
                                        </p:attrNameLst>
                                      </p:cBhvr>
                                      <p:to>
                                        <p:strVal val="visible"/>
                                      </p:to>
                                    </p:set>
                                    <p:anim calcmode="lin" valueType="num">
                                      <p:cBhvr additive="base">
                                        <p:cTn id="38" dur="500"/>
                                        <p:tgtEl>
                                          <p:spTgt spid="404"/>
                                        </p:tgtEl>
                                        <p:attrNameLst>
                                          <p:attrName>ppt_w</p:attrName>
                                        </p:attrNameLst>
                                      </p:cBhvr>
                                      <p:tavLst>
                                        <p:tav tm="0">
                                          <p:val>
                                            <p:strVal val="0"/>
                                          </p:val>
                                        </p:tav>
                                        <p:tav tm="100000">
                                          <p:val>
                                            <p:strVal val="#ppt_w"/>
                                          </p:val>
                                        </p:tav>
                                      </p:tavLst>
                                    </p:anim>
                                    <p:anim calcmode="lin" valueType="num">
                                      <p:cBhvr additive="base">
                                        <p:cTn id="39" dur="500"/>
                                        <p:tgtEl>
                                          <p:spTgt spid="404"/>
                                        </p:tgtEl>
                                        <p:attrNameLst>
                                          <p:attrName>ppt_h</p:attrName>
                                        </p:attrNameLst>
                                      </p:cBhvr>
                                      <p:tavLst>
                                        <p:tav tm="0">
                                          <p:val>
                                            <p:strVal val="0"/>
                                          </p:val>
                                        </p:tav>
                                        <p:tav tm="100000">
                                          <p:val>
                                            <p:strVal val="#ppt_h"/>
                                          </p:val>
                                        </p:tav>
                                      </p:tavLst>
                                    </p:anim>
                                  </p:childTnLst>
                                </p:cTn>
                              </p:par>
                              <p:par>
                                <p:cTn id="40" presetID="10" presetClass="entr" presetSubtype="0" fill="hold" nodeType="withEffect">
                                  <p:stCondLst>
                                    <p:cond delay="250"/>
                                  </p:stCondLst>
                                  <p:childTnLst>
                                    <p:set>
                                      <p:cBhvr>
                                        <p:cTn id="41" dur="1" fill="hold">
                                          <p:stCondLst>
                                            <p:cond delay="0"/>
                                          </p:stCondLst>
                                        </p:cTn>
                                        <p:tgtEl>
                                          <p:spTgt spid="328"/>
                                        </p:tgtEl>
                                        <p:attrNameLst>
                                          <p:attrName>style.visibility</p:attrName>
                                        </p:attrNameLst>
                                      </p:cBhvr>
                                      <p:to>
                                        <p:strVal val="visible"/>
                                      </p:to>
                                    </p:set>
                                    <p:animEffect transition="in" filter="fade">
                                      <p:cBhvr>
                                        <p:cTn id="42" dur="1000"/>
                                        <p:tgtEl>
                                          <p:spTgt spid="328"/>
                                        </p:tgtEl>
                                      </p:cBhvr>
                                    </p:animEffect>
                                  </p:childTnLst>
                                </p:cTn>
                              </p:par>
                              <p:par>
                                <p:cTn id="43" presetID="10" presetClass="entr" presetSubtype="0" fill="hold" nodeType="withEffect">
                                  <p:stCondLst>
                                    <p:cond delay="0"/>
                                  </p:stCondLst>
                                  <p:childTnLst>
                                    <p:set>
                                      <p:cBhvr>
                                        <p:cTn id="44" dur="1" fill="hold">
                                          <p:stCondLst>
                                            <p:cond delay="0"/>
                                          </p:stCondLst>
                                        </p:cTn>
                                        <p:tgtEl>
                                          <p:spTgt spid="327"/>
                                        </p:tgtEl>
                                        <p:attrNameLst>
                                          <p:attrName>style.visibility</p:attrName>
                                        </p:attrNameLst>
                                      </p:cBhvr>
                                      <p:to>
                                        <p:strVal val="visible"/>
                                      </p:to>
                                    </p:set>
                                    <p:animEffect transition="in" filter="fade">
                                      <p:cBhvr>
                                        <p:cTn id="45" dur="750"/>
                                        <p:tgtEl>
                                          <p:spTgt spid="327"/>
                                        </p:tgtEl>
                                      </p:cBhvr>
                                    </p:animEffect>
                                  </p:childTnLst>
                                </p:cTn>
                              </p:par>
                            </p:childTnLst>
                          </p:cTn>
                        </p:par>
                        <p:par>
                          <p:cTn id="46" fill="hold">
                            <p:stCondLst>
                              <p:cond delay="4750"/>
                            </p:stCondLst>
                            <p:childTnLst>
                              <p:par>
                                <p:cTn id="47" presetID="23" presetClass="entr" presetSubtype="16" fill="hold" nodeType="afterEffect">
                                  <p:stCondLst>
                                    <p:cond delay="0"/>
                                  </p:stCondLst>
                                  <p:childTnLst>
                                    <p:set>
                                      <p:cBhvr>
                                        <p:cTn id="48" dur="1" fill="hold">
                                          <p:stCondLst>
                                            <p:cond delay="0"/>
                                          </p:stCondLst>
                                        </p:cTn>
                                        <p:tgtEl>
                                          <p:spTgt spid="400"/>
                                        </p:tgtEl>
                                        <p:attrNameLst>
                                          <p:attrName>style.visibility</p:attrName>
                                        </p:attrNameLst>
                                      </p:cBhvr>
                                      <p:to>
                                        <p:strVal val="visible"/>
                                      </p:to>
                                    </p:set>
                                    <p:anim calcmode="lin" valueType="num">
                                      <p:cBhvr additive="base">
                                        <p:cTn id="49" dur="500"/>
                                        <p:tgtEl>
                                          <p:spTgt spid="400"/>
                                        </p:tgtEl>
                                        <p:attrNameLst>
                                          <p:attrName>ppt_w</p:attrName>
                                        </p:attrNameLst>
                                      </p:cBhvr>
                                      <p:tavLst>
                                        <p:tav tm="0">
                                          <p:val>
                                            <p:strVal val="0"/>
                                          </p:val>
                                        </p:tav>
                                        <p:tav tm="100000">
                                          <p:val>
                                            <p:strVal val="#ppt_w"/>
                                          </p:val>
                                        </p:tav>
                                      </p:tavLst>
                                    </p:anim>
                                    <p:anim calcmode="lin" valueType="num">
                                      <p:cBhvr additive="base">
                                        <p:cTn id="50" dur="500"/>
                                        <p:tgtEl>
                                          <p:spTgt spid="400"/>
                                        </p:tgtEl>
                                        <p:attrNameLst>
                                          <p:attrName>ppt_h</p:attrName>
                                        </p:attrNameLst>
                                      </p:cBhvr>
                                      <p:tavLst>
                                        <p:tav tm="0">
                                          <p:val>
                                            <p:strVal val="0"/>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1250"/>
                                        <p:tgtEl>
                                          <p:spTgt spid="93"/>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fade">
                                      <p:cBhvr>
                                        <p:cTn id="57" dur="1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5"/>
          <p:cNvSpPr txBox="1"/>
          <p:nvPr/>
        </p:nvSpPr>
        <p:spPr>
          <a:xfrm>
            <a:off x="1510474" y="234963"/>
            <a:ext cx="3736402" cy="584775"/>
          </a:xfrm>
          <a:prstGeom prst="rect">
            <a:avLst/>
          </a:prstGeom>
          <a:noFill/>
          <a:ln>
            <a:noFill/>
          </a:ln>
        </p:spPr>
        <p:txBody>
          <a:bodyPr spcFirstLastPara="1" wrap="square" lIns="91425" tIns="45700" rIns="91425" bIns="45700" anchor="t" anchorCtr="0">
            <a:noAutofit/>
          </a:bodyPr>
          <a:lstStyle/>
          <a:p>
            <a:pPr lvl="0" algn="ctr"/>
            <a:r>
              <a:rPr lang="en-US" sz="3200" b="1" dirty="0" smtClean="0">
                <a:solidFill>
                  <a:schemeClr val="dk1"/>
                </a:solidFill>
                <a:latin typeface="+mn-lt"/>
                <a:ea typeface="Arial Black"/>
                <a:cs typeface="Arial Black"/>
                <a:sym typeface="Arial Black"/>
              </a:rPr>
              <a:t>1.Specific </a:t>
            </a:r>
            <a:r>
              <a:rPr lang="en-GB" sz="3200" b="1" dirty="0">
                <a:solidFill>
                  <a:schemeClr val="tx1"/>
                </a:solidFill>
                <a:latin typeface="+mn-lt"/>
                <a:ea typeface="Times New Roman" panose="02020603050405020304" pitchFamily="18" charset="0"/>
                <a:cs typeface="Arial" panose="020B0604020202020204" pitchFamily="34" charset="0"/>
              </a:rPr>
              <a:t>deictic</a:t>
            </a:r>
            <a:endParaRPr sz="3200" b="1" dirty="0">
              <a:solidFill>
                <a:schemeClr val="dk1"/>
              </a:solidFill>
              <a:latin typeface="+mn-lt"/>
              <a:ea typeface="Arial Black"/>
              <a:cs typeface="Arial Black"/>
              <a:sym typeface="Arial Black"/>
            </a:endParaRPr>
          </a:p>
        </p:txBody>
      </p:sp>
      <p:grpSp>
        <p:nvGrpSpPr>
          <p:cNvPr id="449" name="Google Shape;449;p25"/>
          <p:cNvGrpSpPr/>
          <p:nvPr/>
        </p:nvGrpSpPr>
        <p:grpSpPr>
          <a:xfrm>
            <a:off x="230895" y="130347"/>
            <a:ext cx="12227806" cy="963251"/>
            <a:chOff x="230895" y="130347"/>
            <a:chExt cx="12227806" cy="963251"/>
          </a:xfrm>
        </p:grpSpPr>
        <p:sp>
          <p:nvSpPr>
            <p:cNvPr id="450" name="Google Shape;450;p25"/>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51" name="Google Shape;451;p25"/>
            <p:cNvSpPr txBox="1"/>
            <p:nvPr/>
          </p:nvSpPr>
          <p:spPr>
            <a:xfrm>
              <a:off x="8585453" y="260008"/>
              <a:ext cx="387324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dirty="0">
                <a:solidFill>
                  <a:schemeClr val="dk1"/>
                </a:solidFill>
                <a:latin typeface="Arial Black"/>
                <a:ea typeface="Arial Black"/>
                <a:cs typeface="Arial Black"/>
                <a:sym typeface="Arial Black"/>
              </a:endParaRPr>
            </a:p>
          </p:txBody>
        </p:sp>
        <p:pic>
          <p:nvPicPr>
            <p:cNvPr id="452" name="Google Shape;452;p25"/>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453" name="Google Shape;453;p25"/>
          <p:cNvPicPr preferRelativeResize="0"/>
          <p:nvPr/>
        </p:nvPicPr>
        <p:blipFill rotWithShape="1">
          <a:blip r:embed="rId4">
            <a:alphaModFix/>
          </a:blip>
          <a:srcRect/>
          <a:stretch/>
        </p:blipFill>
        <p:spPr>
          <a:xfrm>
            <a:off x="10151165" y="5524375"/>
            <a:ext cx="2040835" cy="1333625"/>
          </a:xfrm>
          <a:prstGeom prst="rect">
            <a:avLst/>
          </a:prstGeom>
          <a:noFill/>
          <a:ln>
            <a:noFill/>
          </a:ln>
        </p:spPr>
      </p:pic>
      <p:pic>
        <p:nvPicPr>
          <p:cNvPr id="454" name="Google Shape;454;p25"/>
          <p:cNvPicPr preferRelativeResize="0"/>
          <p:nvPr/>
        </p:nvPicPr>
        <p:blipFill rotWithShape="1">
          <a:blip r:embed="rId5">
            <a:alphaModFix/>
          </a:blip>
          <a:srcRect/>
          <a:stretch/>
        </p:blipFill>
        <p:spPr>
          <a:xfrm>
            <a:off x="286199" y="5791200"/>
            <a:ext cx="800479" cy="774394"/>
          </a:xfrm>
          <a:prstGeom prst="rect">
            <a:avLst/>
          </a:prstGeom>
          <a:noFill/>
          <a:ln>
            <a:noFill/>
          </a:ln>
        </p:spPr>
      </p:pic>
      <p:pic>
        <p:nvPicPr>
          <p:cNvPr id="455" name="Google Shape;455;p25"/>
          <p:cNvPicPr preferRelativeResize="0"/>
          <p:nvPr/>
        </p:nvPicPr>
        <p:blipFill rotWithShape="1">
          <a:blip r:embed="rId6">
            <a:alphaModFix/>
          </a:blip>
          <a:srcRect/>
          <a:stretch/>
        </p:blipFill>
        <p:spPr>
          <a:xfrm>
            <a:off x="-66350" y="1198214"/>
            <a:ext cx="2543789" cy="2672204"/>
          </a:xfrm>
          <a:prstGeom prst="rect">
            <a:avLst/>
          </a:prstGeom>
          <a:noFill/>
          <a:ln>
            <a:noFill/>
          </a:ln>
        </p:spPr>
      </p:pic>
      <p:grpSp>
        <p:nvGrpSpPr>
          <p:cNvPr id="456" name="Google Shape;456;p25"/>
          <p:cNvGrpSpPr/>
          <p:nvPr/>
        </p:nvGrpSpPr>
        <p:grpSpPr>
          <a:xfrm>
            <a:off x="3336282" y="1472272"/>
            <a:ext cx="857100" cy="969360"/>
            <a:chOff x="3120" y="1340"/>
            <a:chExt cx="1443" cy="1632"/>
          </a:xfrm>
        </p:grpSpPr>
        <p:sp>
          <p:nvSpPr>
            <p:cNvPr id="457" name="Google Shape;457;p25"/>
            <p:cNvSpPr/>
            <p:nvPr/>
          </p:nvSpPr>
          <p:spPr>
            <a:xfrm>
              <a:off x="3484" y="1727"/>
              <a:ext cx="726" cy="1245"/>
            </a:xfrm>
            <a:custGeom>
              <a:avLst/>
              <a:gdLst/>
              <a:ahLst/>
              <a:cxnLst/>
              <a:rect l="l" t="t" r="r" b="b"/>
              <a:pathLst>
                <a:path w="271" h="464" extrusionOk="0">
                  <a:moveTo>
                    <a:pt x="242" y="197"/>
                  </a:moveTo>
                  <a:cubicBezTo>
                    <a:pt x="264" y="167"/>
                    <a:pt x="271" y="136"/>
                    <a:pt x="267" y="99"/>
                  </a:cubicBezTo>
                  <a:cubicBezTo>
                    <a:pt x="259" y="38"/>
                    <a:pt x="186" y="0"/>
                    <a:pt x="130" y="1"/>
                  </a:cubicBezTo>
                  <a:cubicBezTo>
                    <a:pt x="81" y="3"/>
                    <a:pt x="9" y="37"/>
                    <a:pt x="3" y="93"/>
                  </a:cubicBezTo>
                  <a:cubicBezTo>
                    <a:pt x="0" y="128"/>
                    <a:pt x="6" y="159"/>
                    <a:pt x="23" y="190"/>
                  </a:cubicBezTo>
                  <a:cubicBezTo>
                    <a:pt x="33" y="207"/>
                    <a:pt x="47" y="223"/>
                    <a:pt x="59" y="239"/>
                  </a:cubicBezTo>
                  <a:cubicBezTo>
                    <a:pt x="79" y="265"/>
                    <a:pt x="81" y="289"/>
                    <a:pt x="85" y="321"/>
                  </a:cubicBezTo>
                  <a:cubicBezTo>
                    <a:pt x="85" y="322"/>
                    <a:pt x="86" y="323"/>
                    <a:pt x="87" y="323"/>
                  </a:cubicBezTo>
                  <a:cubicBezTo>
                    <a:pt x="81" y="322"/>
                    <a:pt x="74" y="322"/>
                    <a:pt x="71" y="324"/>
                  </a:cubicBezTo>
                  <a:cubicBezTo>
                    <a:pt x="70" y="324"/>
                    <a:pt x="69" y="324"/>
                    <a:pt x="68" y="325"/>
                  </a:cubicBezTo>
                  <a:cubicBezTo>
                    <a:pt x="57" y="334"/>
                    <a:pt x="63" y="346"/>
                    <a:pt x="71" y="354"/>
                  </a:cubicBezTo>
                  <a:cubicBezTo>
                    <a:pt x="58" y="367"/>
                    <a:pt x="63" y="381"/>
                    <a:pt x="78" y="392"/>
                  </a:cubicBezTo>
                  <a:cubicBezTo>
                    <a:pt x="74" y="399"/>
                    <a:pt x="69" y="407"/>
                    <a:pt x="73" y="413"/>
                  </a:cubicBezTo>
                  <a:cubicBezTo>
                    <a:pt x="79" y="422"/>
                    <a:pt x="85" y="422"/>
                    <a:pt x="94" y="423"/>
                  </a:cubicBezTo>
                  <a:cubicBezTo>
                    <a:pt x="93" y="429"/>
                    <a:pt x="97" y="436"/>
                    <a:pt x="99" y="441"/>
                  </a:cubicBezTo>
                  <a:cubicBezTo>
                    <a:pt x="103" y="449"/>
                    <a:pt x="110" y="456"/>
                    <a:pt x="119" y="459"/>
                  </a:cubicBezTo>
                  <a:cubicBezTo>
                    <a:pt x="135" y="464"/>
                    <a:pt x="151" y="448"/>
                    <a:pt x="154" y="432"/>
                  </a:cubicBezTo>
                  <a:cubicBezTo>
                    <a:pt x="164" y="434"/>
                    <a:pt x="177" y="430"/>
                    <a:pt x="181" y="421"/>
                  </a:cubicBezTo>
                  <a:cubicBezTo>
                    <a:pt x="183" y="417"/>
                    <a:pt x="184" y="410"/>
                    <a:pt x="184" y="405"/>
                  </a:cubicBezTo>
                  <a:cubicBezTo>
                    <a:pt x="191" y="402"/>
                    <a:pt x="197" y="395"/>
                    <a:pt x="199" y="388"/>
                  </a:cubicBezTo>
                  <a:cubicBezTo>
                    <a:pt x="201" y="384"/>
                    <a:pt x="200" y="381"/>
                    <a:pt x="199" y="378"/>
                  </a:cubicBezTo>
                  <a:cubicBezTo>
                    <a:pt x="201" y="375"/>
                    <a:pt x="202" y="371"/>
                    <a:pt x="202" y="366"/>
                  </a:cubicBezTo>
                  <a:cubicBezTo>
                    <a:pt x="201" y="359"/>
                    <a:pt x="196" y="355"/>
                    <a:pt x="191" y="352"/>
                  </a:cubicBezTo>
                  <a:cubicBezTo>
                    <a:pt x="205" y="341"/>
                    <a:pt x="204" y="324"/>
                    <a:pt x="190" y="322"/>
                  </a:cubicBezTo>
                  <a:cubicBezTo>
                    <a:pt x="190" y="321"/>
                    <a:pt x="190" y="321"/>
                    <a:pt x="190" y="321"/>
                  </a:cubicBezTo>
                  <a:cubicBezTo>
                    <a:pt x="192" y="269"/>
                    <a:pt x="213" y="237"/>
                    <a:pt x="242" y="197"/>
                  </a:cubicBezTo>
                  <a:close/>
                  <a:moveTo>
                    <a:pt x="190" y="372"/>
                  </a:moveTo>
                  <a:cubicBezTo>
                    <a:pt x="189" y="371"/>
                    <a:pt x="187" y="372"/>
                    <a:pt x="186" y="372"/>
                  </a:cubicBezTo>
                  <a:cubicBezTo>
                    <a:pt x="185" y="372"/>
                    <a:pt x="184" y="373"/>
                    <a:pt x="184" y="373"/>
                  </a:cubicBezTo>
                  <a:cubicBezTo>
                    <a:pt x="183" y="372"/>
                    <a:pt x="181" y="370"/>
                    <a:pt x="178" y="372"/>
                  </a:cubicBezTo>
                  <a:cubicBezTo>
                    <a:pt x="169" y="376"/>
                    <a:pt x="158" y="380"/>
                    <a:pt x="148" y="384"/>
                  </a:cubicBezTo>
                  <a:cubicBezTo>
                    <a:pt x="141" y="387"/>
                    <a:pt x="133" y="388"/>
                    <a:pt x="127" y="392"/>
                  </a:cubicBezTo>
                  <a:cubicBezTo>
                    <a:pt x="125" y="393"/>
                    <a:pt x="126" y="396"/>
                    <a:pt x="128" y="396"/>
                  </a:cubicBezTo>
                  <a:cubicBezTo>
                    <a:pt x="145" y="394"/>
                    <a:pt x="166" y="388"/>
                    <a:pt x="182" y="379"/>
                  </a:cubicBezTo>
                  <a:cubicBezTo>
                    <a:pt x="182" y="381"/>
                    <a:pt x="184" y="384"/>
                    <a:pt x="187" y="383"/>
                  </a:cubicBezTo>
                  <a:cubicBezTo>
                    <a:pt x="188" y="383"/>
                    <a:pt x="188" y="383"/>
                    <a:pt x="189" y="383"/>
                  </a:cubicBezTo>
                  <a:cubicBezTo>
                    <a:pt x="189" y="383"/>
                    <a:pt x="189" y="383"/>
                    <a:pt x="189" y="383"/>
                  </a:cubicBezTo>
                  <a:cubicBezTo>
                    <a:pt x="187" y="385"/>
                    <a:pt x="186" y="387"/>
                    <a:pt x="185" y="389"/>
                  </a:cubicBezTo>
                  <a:cubicBezTo>
                    <a:pt x="182" y="392"/>
                    <a:pt x="177" y="395"/>
                    <a:pt x="172" y="394"/>
                  </a:cubicBezTo>
                  <a:cubicBezTo>
                    <a:pt x="164" y="395"/>
                    <a:pt x="164" y="407"/>
                    <a:pt x="172" y="407"/>
                  </a:cubicBezTo>
                  <a:cubicBezTo>
                    <a:pt x="171" y="407"/>
                    <a:pt x="170" y="414"/>
                    <a:pt x="169" y="416"/>
                  </a:cubicBezTo>
                  <a:cubicBezTo>
                    <a:pt x="168" y="419"/>
                    <a:pt x="156" y="420"/>
                    <a:pt x="154" y="419"/>
                  </a:cubicBezTo>
                  <a:cubicBezTo>
                    <a:pt x="153" y="419"/>
                    <a:pt x="152" y="419"/>
                    <a:pt x="151" y="419"/>
                  </a:cubicBezTo>
                  <a:cubicBezTo>
                    <a:pt x="148" y="418"/>
                    <a:pt x="144" y="420"/>
                    <a:pt x="144" y="424"/>
                  </a:cubicBezTo>
                  <a:cubicBezTo>
                    <a:pt x="142" y="438"/>
                    <a:pt x="130" y="457"/>
                    <a:pt x="115" y="444"/>
                  </a:cubicBezTo>
                  <a:cubicBezTo>
                    <a:pt x="109" y="439"/>
                    <a:pt x="106" y="431"/>
                    <a:pt x="103" y="424"/>
                  </a:cubicBezTo>
                  <a:cubicBezTo>
                    <a:pt x="108" y="423"/>
                    <a:pt x="110" y="415"/>
                    <a:pt x="103" y="413"/>
                  </a:cubicBezTo>
                  <a:cubicBezTo>
                    <a:pt x="99" y="411"/>
                    <a:pt x="98" y="411"/>
                    <a:pt x="93" y="411"/>
                  </a:cubicBezTo>
                  <a:cubicBezTo>
                    <a:pt x="79" y="411"/>
                    <a:pt x="89" y="397"/>
                    <a:pt x="91" y="393"/>
                  </a:cubicBezTo>
                  <a:cubicBezTo>
                    <a:pt x="92" y="390"/>
                    <a:pt x="92" y="386"/>
                    <a:pt x="89" y="385"/>
                  </a:cubicBezTo>
                  <a:cubicBezTo>
                    <a:pt x="76" y="377"/>
                    <a:pt x="71" y="369"/>
                    <a:pt x="84" y="357"/>
                  </a:cubicBezTo>
                  <a:cubicBezTo>
                    <a:pt x="87" y="355"/>
                    <a:pt x="86" y="350"/>
                    <a:pt x="83" y="348"/>
                  </a:cubicBezTo>
                  <a:cubicBezTo>
                    <a:pt x="76" y="345"/>
                    <a:pt x="72" y="338"/>
                    <a:pt x="73" y="330"/>
                  </a:cubicBezTo>
                  <a:cubicBezTo>
                    <a:pt x="75" y="331"/>
                    <a:pt x="77" y="331"/>
                    <a:pt x="79" y="332"/>
                  </a:cubicBezTo>
                  <a:cubicBezTo>
                    <a:pt x="95" y="338"/>
                    <a:pt x="113" y="336"/>
                    <a:pt x="130" y="339"/>
                  </a:cubicBezTo>
                  <a:cubicBezTo>
                    <a:pt x="142" y="341"/>
                    <a:pt x="157" y="341"/>
                    <a:pt x="168" y="338"/>
                  </a:cubicBezTo>
                  <a:cubicBezTo>
                    <a:pt x="171" y="338"/>
                    <a:pt x="187" y="335"/>
                    <a:pt x="188" y="333"/>
                  </a:cubicBezTo>
                  <a:cubicBezTo>
                    <a:pt x="187" y="335"/>
                    <a:pt x="186" y="338"/>
                    <a:pt x="185" y="340"/>
                  </a:cubicBezTo>
                  <a:cubicBezTo>
                    <a:pt x="183" y="340"/>
                    <a:pt x="182" y="340"/>
                    <a:pt x="180" y="341"/>
                  </a:cubicBezTo>
                  <a:cubicBezTo>
                    <a:pt x="165" y="355"/>
                    <a:pt x="148" y="359"/>
                    <a:pt x="128" y="361"/>
                  </a:cubicBezTo>
                  <a:cubicBezTo>
                    <a:pt x="117" y="363"/>
                    <a:pt x="105" y="363"/>
                    <a:pt x="96" y="371"/>
                  </a:cubicBezTo>
                  <a:cubicBezTo>
                    <a:pt x="94" y="372"/>
                    <a:pt x="96" y="375"/>
                    <a:pt x="98" y="374"/>
                  </a:cubicBezTo>
                  <a:cubicBezTo>
                    <a:pt x="111" y="369"/>
                    <a:pt x="126" y="370"/>
                    <a:pt x="139" y="368"/>
                  </a:cubicBezTo>
                  <a:cubicBezTo>
                    <a:pt x="154" y="365"/>
                    <a:pt x="167" y="361"/>
                    <a:pt x="179" y="353"/>
                  </a:cubicBezTo>
                  <a:cubicBezTo>
                    <a:pt x="179" y="353"/>
                    <a:pt x="179" y="353"/>
                    <a:pt x="179" y="353"/>
                  </a:cubicBezTo>
                  <a:cubicBezTo>
                    <a:pt x="180" y="355"/>
                    <a:pt x="181" y="355"/>
                    <a:pt x="183" y="357"/>
                  </a:cubicBezTo>
                  <a:cubicBezTo>
                    <a:pt x="184" y="358"/>
                    <a:pt x="199" y="369"/>
                    <a:pt x="190" y="372"/>
                  </a:cubicBezTo>
                  <a:close/>
                  <a:moveTo>
                    <a:pt x="176" y="321"/>
                  </a:moveTo>
                  <a:cubicBezTo>
                    <a:pt x="176" y="322"/>
                    <a:pt x="176" y="322"/>
                    <a:pt x="176" y="323"/>
                  </a:cubicBezTo>
                  <a:cubicBezTo>
                    <a:pt x="168" y="325"/>
                    <a:pt x="160" y="326"/>
                    <a:pt x="152" y="326"/>
                  </a:cubicBezTo>
                  <a:cubicBezTo>
                    <a:pt x="157" y="303"/>
                    <a:pt x="158" y="278"/>
                    <a:pt x="159" y="254"/>
                  </a:cubicBezTo>
                  <a:cubicBezTo>
                    <a:pt x="161" y="219"/>
                    <a:pt x="174" y="184"/>
                    <a:pt x="168" y="150"/>
                  </a:cubicBezTo>
                  <a:cubicBezTo>
                    <a:pt x="168" y="148"/>
                    <a:pt x="166" y="149"/>
                    <a:pt x="166" y="150"/>
                  </a:cubicBezTo>
                  <a:cubicBezTo>
                    <a:pt x="162" y="185"/>
                    <a:pt x="154" y="219"/>
                    <a:pt x="151" y="254"/>
                  </a:cubicBezTo>
                  <a:cubicBezTo>
                    <a:pt x="150" y="276"/>
                    <a:pt x="147" y="298"/>
                    <a:pt x="145" y="319"/>
                  </a:cubicBezTo>
                  <a:cubicBezTo>
                    <a:pt x="145" y="322"/>
                    <a:pt x="144" y="324"/>
                    <a:pt x="144" y="326"/>
                  </a:cubicBezTo>
                  <a:cubicBezTo>
                    <a:pt x="135" y="326"/>
                    <a:pt x="126" y="325"/>
                    <a:pt x="117" y="324"/>
                  </a:cubicBezTo>
                  <a:cubicBezTo>
                    <a:pt x="117" y="324"/>
                    <a:pt x="116" y="323"/>
                    <a:pt x="116" y="322"/>
                  </a:cubicBezTo>
                  <a:cubicBezTo>
                    <a:pt x="115" y="321"/>
                    <a:pt x="113" y="321"/>
                    <a:pt x="112" y="322"/>
                  </a:cubicBezTo>
                  <a:cubicBezTo>
                    <a:pt x="117" y="312"/>
                    <a:pt x="111" y="299"/>
                    <a:pt x="111" y="288"/>
                  </a:cubicBezTo>
                  <a:cubicBezTo>
                    <a:pt x="110" y="275"/>
                    <a:pt x="111" y="262"/>
                    <a:pt x="111" y="249"/>
                  </a:cubicBezTo>
                  <a:cubicBezTo>
                    <a:pt x="112" y="219"/>
                    <a:pt x="109" y="189"/>
                    <a:pt x="105" y="159"/>
                  </a:cubicBezTo>
                  <a:cubicBezTo>
                    <a:pt x="105" y="157"/>
                    <a:pt x="101" y="157"/>
                    <a:pt x="101" y="159"/>
                  </a:cubicBezTo>
                  <a:cubicBezTo>
                    <a:pt x="103" y="192"/>
                    <a:pt x="106" y="225"/>
                    <a:pt x="106" y="258"/>
                  </a:cubicBezTo>
                  <a:cubicBezTo>
                    <a:pt x="105" y="280"/>
                    <a:pt x="104" y="302"/>
                    <a:pt x="110" y="324"/>
                  </a:cubicBezTo>
                  <a:cubicBezTo>
                    <a:pt x="104" y="324"/>
                    <a:pt x="99" y="323"/>
                    <a:pt x="94" y="324"/>
                  </a:cubicBezTo>
                  <a:cubicBezTo>
                    <a:pt x="94" y="324"/>
                    <a:pt x="91" y="323"/>
                    <a:pt x="87" y="323"/>
                  </a:cubicBezTo>
                  <a:cubicBezTo>
                    <a:pt x="88" y="323"/>
                    <a:pt x="89" y="322"/>
                    <a:pt x="89" y="321"/>
                  </a:cubicBezTo>
                  <a:cubicBezTo>
                    <a:pt x="95" y="266"/>
                    <a:pt x="69" y="237"/>
                    <a:pt x="40" y="194"/>
                  </a:cubicBezTo>
                  <a:cubicBezTo>
                    <a:pt x="17" y="160"/>
                    <a:pt x="4" y="112"/>
                    <a:pt x="24" y="73"/>
                  </a:cubicBezTo>
                  <a:cubicBezTo>
                    <a:pt x="42" y="41"/>
                    <a:pt x="76" y="23"/>
                    <a:pt x="110" y="16"/>
                  </a:cubicBezTo>
                  <a:cubicBezTo>
                    <a:pt x="156" y="7"/>
                    <a:pt x="195" y="26"/>
                    <a:pt x="229" y="54"/>
                  </a:cubicBezTo>
                  <a:cubicBezTo>
                    <a:pt x="266" y="84"/>
                    <a:pt x="259" y="142"/>
                    <a:pt x="237" y="178"/>
                  </a:cubicBezTo>
                  <a:cubicBezTo>
                    <a:pt x="223" y="202"/>
                    <a:pt x="201" y="221"/>
                    <a:pt x="191" y="247"/>
                  </a:cubicBezTo>
                  <a:cubicBezTo>
                    <a:pt x="181" y="271"/>
                    <a:pt x="177" y="295"/>
                    <a:pt x="176" y="321"/>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58" name="Google Shape;458;p25"/>
            <p:cNvSpPr/>
            <p:nvPr/>
          </p:nvSpPr>
          <p:spPr>
            <a:xfrm>
              <a:off x="3685" y="2041"/>
              <a:ext cx="316" cy="104"/>
            </a:xfrm>
            <a:custGeom>
              <a:avLst/>
              <a:gdLst/>
              <a:ahLst/>
              <a:cxnLst/>
              <a:rect l="l" t="t" r="r" b="b"/>
              <a:pathLst>
                <a:path w="118" h="39" extrusionOk="0">
                  <a:moveTo>
                    <a:pt x="114" y="19"/>
                  </a:moveTo>
                  <a:cubicBezTo>
                    <a:pt x="110" y="14"/>
                    <a:pt x="106" y="10"/>
                    <a:pt x="101" y="8"/>
                  </a:cubicBezTo>
                  <a:cubicBezTo>
                    <a:pt x="99" y="7"/>
                    <a:pt x="97" y="7"/>
                    <a:pt x="96" y="8"/>
                  </a:cubicBezTo>
                  <a:cubicBezTo>
                    <a:pt x="94" y="11"/>
                    <a:pt x="91" y="14"/>
                    <a:pt x="89" y="16"/>
                  </a:cubicBezTo>
                  <a:cubicBezTo>
                    <a:pt x="89" y="15"/>
                    <a:pt x="88" y="13"/>
                    <a:pt x="88" y="11"/>
                  </a:cubicBezTo>
                  <a:cubicBezTo>
                    <a:pt x="88" y="7"/>
                    <a:pt x="83" y="5"/>
                    <a:pt x="81" y="8"/>
                  </a:cubicBezTo>
                  <a:cubicBezTo>
                    <a:pt x="77" y="11"/>
                    <a:pt x="74" y="15"/>
                    <a:pt x="71" y="18"/>
                  </a:cubicBezTo>
                  <a:cubicBezTo>
                    <a:pt x="71" y="16"/>
                    <a:pt x="71" y="13"/>
                    <a:pt x="72" y="11"/>
                  </a:cubicBezTo>
                  <a:cubicBezTo>
                    <a:pt x="72" y="8"/>
                    <a:pt x="68" y="6"/>
                    <a:pt x="65" y="7"/>
                  </a:cubicBezTo>
                  <a:cubicBezTo>
                    <a:pt x="61" y="11"/>
                    <a:pt x="57" y="14"/>
                    <a:pt x="54" y="19"/>
                  </a:cubicBezTo>
                  <a:cubicBezTo>
                    <a:pt x="52" y="15"/>
                    <a:pt x="51" y="10"/>
                    <a:pt x="51" y="6"/>
                  </a:cubicBezTo>
                  <a:cubicBezTo>
                    <a:pt x="51" y="1"/>
                    <a:pt x="44" y="0"/>
                    <a:pt x="43" y="5"/>
                  </a:cubicBezTo>
                  <a:cubicBezTo>
                    <a:pt x="43" y="7"/>
                    <a:pt x="42" y="9"/>
                    <a:pt x="41" y="11"/>
                  </a:cubicBezTo>
                  <a:cubicBezTo>
                    <a:pt x="41" y="13"/>
                    <a:pt x="41" y="14"/>
                    <a:pt x="40" y="15"/>
                  </a:cubicBezTo>
                  <a:cubicBezTo>
                    <a:pt x="38" y="25"/>
                    <a:pt x="34" y="24"/>
                    <a:pt x="28" y="11"/>
                  </a:cubicBezTo>
                  <a:cubicBezTo>
                    <a:pt x="27" y="7"/>
                    <a:pt x="22" y="6"/>
                    <a:pt x="21" y="10"/>
                  </a:cubicBezTo>
                  <a:cubicBezTo>
                    <a:pt x="9" y="39"/>
                    <a:pt x="16" y="12"/>
                    <a:pt x="8" y="16"/>
                  </a:cubicBezTo>
                  <a:cubicBezTo>
                    <a:pt x="9" y="16"/>
                    <a:pt x="9" y="15"/>
                    <a:pt x="9" y="15"/>
                  </a:cubicBezTo>
                  <a:cubicBezTo>
                    <a:pt x="9" y="15"/>
                    <a:pt x="9" y="14"/>
                    <a:pt x="9" y="14"/>
                  </a:cubicBezTo>
                  <a:cubicBezTo>
                    <a:pt x="9" y="12"/>
                    <a:pt x="6" y="12"/>
                    <a:pt x="5" y="13"/>
                  </a:cubicBezTo>
                  <a:cubicBezTo>
                    <a:pt x="0" y="19"/>
                    <a:pt x="7" y="30"/>
                    <a:pt x="13" y="33"/>
                  </a:cubicBezTo>
                  <a:cubicBezTo>
                    <a:pt x="14" y="35"/>
                    <a:pt x="17" y="34"/>
                    <a:pt x="18" y="32"/>
                  </a:cubicBezTo>
                  <a:cubicBezTo>
                    <a:pt x="20" y="29"/>
                    <a:pt x="21" y="27"/>
                    <a:pt x="23" y="24"/>
                  </a:cubicBezTo>
                  <a:cubicBezTo>
                    <a:pt x="25" y="31"/>
                    <a:pt x="28" y="36"/>
                    <a:pt x="36" y="34"/>
                  </a:cubicBezTo>
                  <a:cubicBezTo>
                    <a:pt x="41" y="33"/>
                    <a:pt x="44" y="30"/>
                    <a:pt x="46" y="26"/>
                  </a:cubicBezTo>
                  <a:cubicBezTo>
                    <a:pt x="47" y="28"/>
                    <a:pt x="48" y="29"/>
                    <a:pt x="50" y="31"/>
                  </a:cubicBezTo>
                  <a:cubicBezTo>
                    <a:pt x="53" y="33"/>
                    <a:pt x="56" y="33"/>
                    <a:pt x="58" y="30"/>
                  </a:cubicBezTo>
                  <a:cubicBezTo>
                    <a:pt x="60" y="28"/>
                    <a:pt x="61" y="26"/>
                    <a:pt x="63" y="24"/>
                  </a:cubicBezTo>
                  <a:cubicBezTo>
                    <a:pt x="63" y="25"/>
                    <a:pt x="63" y="26"/>
                    <a:pt x="63" y="27"/>
                  </a:cubicBezTo>
                  <a:cubicBezTo>
                    <a:pt x="64" y="30"/>
                    <a:pt x="67" y="31"/>
                    <a:pt x="70" y="30"/>
                  </a:cubicBezTo>
                  <a:cubicBezTo>
                    <a:pt x="74" y="27"/>
                    <a:pt x="77" y="24"/>
                    <a:pt x="81" y="21"/>
                  </a:cubicBezTo>
                  <a:cubicBezTo>
                    <a:pt x="81" y="23"/>
                    <a:pt x="82" y="25"/>
                    <a:pt x="83" y="27"/>
                  </a:cubicBezTo>
                  <a:cubicBezTo>
                    <a:pt x="83" y="29"/>
                    <a:pt x="87" y="30"/>
                    <a:pt x="89" y="29"/>
                  </a:cubicBezTo>
                  <a:cubicBezTo>
                    <a:pt x="96" y="23"/>
                    <a:pt x="100" y="16"/>
                    <a:pt x="108" y="25"/>
                  </a:cubicBezTo>
                  <a:cubicBezTo>
                    <a:pt x="111" y="30"/>
                    <a:pt x="118" y="23"/>
                    <a:pt x="114" y="19"/>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59" name="Google Shape;459;p25"/>
            <p:cNvSpPr/>
            <p:nvPr/>
          </p:nvSpPr>
          <p:spPr>
            <a:xfrm>
              <a:off x="3361" y="2384"/>
              <a:ext cx="160" cy="150"/>
            </a:xfrm>
            <a:custGeom>
              <a:avLst/>
              <a:gdLst/>
              <a:ahLst/>
              <a:cxnLst/>
              <a:rect l="l" t="t" r="r" b="b"/>
              <a:pathLst>
                <a:path w="60" h="56" extrusionOk="0">
                  <a:moveTo>
                    <a:pt x="49" y="4"/>
                  </a:moveTo>
                  <a:cubicBezTo>
                    <a:pt x="48" y="6"/>
                    <a:pt x="46" y="8"/>
                    <a:pt x="45" y="10"/>
                  </a:cubicBezTo>
                  <a:cubicBezTo>
                    <a:pt x="42" y="12"/>
                    <a:pt x="39" y="14"/>
                    <a:pt x="35" y="15"/>
                  </a:cubicBezTo>
                  <a:cubicBezTo>
                    <a:pt x="30" y="18"/>
                    <a:pt x="24" y="20"/>
                    <a:pt x="18" y="23"/>
                  </a:cubicBezTo>
                  <a:cubicBezTo>
                    <a:pt x="10" y="26"/>
                    <a:pt x="0" y="35"/>
                    <a:pt x="3" y="45"/>
                  </a:cubicBezTo>
                  <a:cubicBezTo>
                    <a:pt x="6" y="56"/>
                    <a:pt x="21" y="51"/>
                    <a:pt x="26" y="46"/>
                  </a:cubicBezTo>
                  <a:cubicBezTo>
                    <a:pt x="37" y="34"/>
                    <a:pt x="47" y="22"/>
                    <a:pt x="56" y="9"/>
                  </a:cubicBezTo>
                  <a:cubicBezTo>
                    <a:pt x="60" y="4"/>
                    <a:pt x="52" y="0"/>
                    <a:pt x="49" y="4"/>
                  </a:cubicBezTo>
                  <a:close/>
                  <a:moveTo>
                    <a:pt x="27" y="32"/>
                  </a:moveTo>
                  <a:cubicBezTo>
                    <a:pt x="24" y="34"/>
                    <a:pt x="21" y="38"/>
                    <a:pt x="18" y="41"/>
                  </a:cubicBezTo>
                  <a:cubicBezTo>
                    <a:pt x="18" y="41"/>
                    <a:pt x="11" y="45"/>
                    <a:pt x="11" y="41"/>
                  </a:cubicBezTo>
                  <a:cubicBezTo>
                    <a:pt x="12" y="39"/>
                    <a:pt x="13" y="37"/>
                    <a:pt x="15" y="35"/>
                  </a:cubicBezTo>
                  <a:cubicBezTo>
                    <a:pt x="19" y="30"/>
                    <a:pt x="27" y="27"/>
                    <a:pt x="34" y="25"/>
                  </a:cubicBezTo>
                  <a:cubicBezTo>
                    <a:pt x="31" y="27"/>
                    <a:pt x="29" y="30"/>
                    <a:pt x="27" y="3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60" name="Google Shape;460;p25"/>
            <p:cNvSpPr/>
            <p:nvPr/>
          </p:nvSpPr>
          <p:spPr>
            <a:xfrm>
              <a:off x="3171" y="2159"/>
              <a:ext cx="187" cy="112"/>
            </a:xfrm>
            <a:custGeom>
              <a:avLst/>
              <a:gdLst/>
              <a:ahLst/>
              <a:cxnLst/>
              <a:rect l="l" t="t" r="r" b="b"/>
              <a:pathLst>
                <a:path w="70" h="42" extrusionOk="0">
                  <a:moveTo>
                    <a:pt x="66" y="3"/>
                  </a:moveTo>
                  <a:cubicBezTo>
                    <a:pt x="66" y="3"/>
                    <a:pt x="66" y="3"/>
                    <a:pt x="65" y="4"/>
                  </a:cubicBezTo>
                  <a:cubicBezTo>
                    <a:pt x="64" y="2"/>
                    <a:pt x="62" y="0"/>
                    <a:pt x="59" y="1"/>
                  </a:cubicBezTo>
                  <a:cubicBezTo>
                    <a:pt x="57" y="3"/>
                    <a:pt x="55" y="4"/>
                    <a:pt x="53" y="6"/>
                  </a:cubicBezTo>
                  <a:cubicBezTo>
                    <a:pt x="32" y="9"/>
                    <a:pt x="0" y="15"/>
                    <a:pt x="3" y="33"/>
                  </a:cubicBezTo>
                  <a:cubicBezTo>
                    <a:pt x="5" y="42"/>
                    <a:pt x="20" y="38"/>
                    <a:pt x="25" y="36"/>
                  </a:cubicBezTo>
                  <a:cubicBezTo>
                    <a:pt x="39" y="29"/>
                    <a:pt x="50" y="16"/>
                    <a:pt x="64" y="9"/>
                  </a:cubicBezTo>
                  <a:cubicBezTo>
                    <a:pt x="64" y="8"/>
                    <a:pt x="64" y="8"/>
                    <a:pt x="64" y="8"/>
                  </a:cubicBezTo>
                  <a:cubicBezTo>
                    <a:pt x="65" y="8"/>
                    <a:pt x="66" y="7"/>
                    <a:pt x="67" y="7"/>
                  </a:cubicBezTo>
                  <a:cubicBezTo>
                    <a:pt x="70" y="6"/>
                    <a:pt x="69" y="3"/>
                    <a:pt x="66" y="3"/>
                  </a:cubicBezTo>
                  <a:close/>
                  <a:moveTo>
                    <a:pt x="13" y="31"/>
                  </a:moveTo>
                  <a:cubicBezTo>
                    <a:pt x="12" y="28"/>
                    <a:pt x="14" y="25"/>
                    <a:pt x="17" y="25"/>
                  </a:cubicBezTo>
                  <a:cubicBezTo>
                    <a:pt x="20" y="23"/>
                    <a:pt x="23" y="22"/>
                    <a:pt x="25" y="21"/>
                  </a:cubicBezTo>
                  <a:cubicBezTo>
                    <a:pt x="30" y="19"/>
                    <a:pt x="34" y="18"/>
                    <a:pt x="39" y="17"/>
                  </a:cubicBezTo>
                  <a:cubicBezTo>
                    <a:pt x="39" y="16"/>
                    <a:pt x="40" y="16"/>
                    <a:pt x="41" y="16"/>
                  </a:cubicBezTo>
                  <a:cubicBezTo>
                    <a:pt x="32" y="23"/>
                    <a:pt x="24" y="30"/>
                    <a:pt x="13" y="31"/>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61" name="Google Shape;461;p25"/>
            <p:cNvSpPr/>
            <p:nvPr/>
          </p:nvSpPr>
          <p:spPr>
            <a:xfrm>
              <a:off x="3120" y="1965"/>
              <a:ext cx="211" cy="110"/>
            </a:xfrm>
            <a:custGeom>
              <a:avLst/>
              <a:gdLst/>
              <a:ahLst/>
              <a:cxnLst/>
              <a:rect l="l" t="t" r="r" b="b"/>
              <a:pathLst>
                <a:path w="79" h="41" extrusionOk="0">
                  <a:moveTo>
                    <a:pt x="77" y="35"/>
                  </a:moveTo>
                  <a:cubicBezTo>
                    <a:pt x="76" y="34"/>
                    <a:pt x="75" y="34"/>
                    <a:pt x="74" y="33"/>
                  </a:cubicBezTo>
                  <a:cubicBezTo>
                    <a:pt x="73" y="33"/>
                    <a:pt x="73" y="33"/>
                    <a:pt x="72" y="32"/>
                  </a:cubicBezTo>
                  <a:cubicBezTo>
                    <a:pt x="60" y="30"/>
                    <a:pt x="53" y="16"/>
                    <a:pt x="43" y="10"/>
                  </a:cubicBezTo>
                  <a:cubicBezTo>
                    <a:pt x="31" y="3"/>
                    <a:pt x="17" y="0"/>
                    <a:pt x="5" y="3"/>
                  </a:cubicBezTo>
                  <a:cubicBezTo>
                    <a:pt x="2" y="4"/>
                    <a:pt x="0" y="7"/>
                    <a:pt x="1" y="9"/>
                  </a:cubicBezTo>
                  <a:cubicBezTo>
                    <a:pt x="5" y="23"/>
                    <a:pt x="19" y="29"/>
                    <a:pt x="32" y="34"/>
                  </a:cubicBezTo>
                  <a:cubicBezTo>
                    <a:pt x="41" y="37"/>
                    <a:pt x="55" y="41"/>
                    <a:pt x="67" y="40"/>
                  </a:cubicBezTo>
                  <a:cubicBezTo>
                    <a:pt x="68" y="40"/>
                    <a:pt x="70" y="40"/>
                    <a:pt x="71" y="41"/>
                  </a:cubicBezTo>
                  <a:cubicBezTo>
                    <a:pt x="72" y="41"/>
                    <a:pt x="74" y="40"/>
                    <a:pt x="74" y="39"/>
                  </a:cubicBezTo>
                  <a:cubicBezTo>
                    <a:pt x="75" y="38"/>
                    <a:pt x="76" y="38"/>
                    <a:pt x="77" y="38"/>
                  </a:cubicBezTo>
                  <a:cubicBezTo>
                    <a:pt x="78" y="37"/>
                    <a:pt x="79" y="36"/>
                    <a:pt x="77" y="35"/>
                  </a:cubicBezTo>
                  <a:close/>
                  <a:moveTo>
                    <a:pt x="13" y="12"/>
                  </a:moveTo>
                  <a:cubicBezTo>
                    <a:pt x="27" y="11"/>
                    <a:pt x="41" y="17"/>
                    <a:pt x="50" y="27"/>
                  </a:cubicBezTo>
                  <a:cubicBezTo>
                    <a:pt x="50" y="27"/>
                    <a:pt x="51" y="28"/>
                    <a:pt x="51" y="28"/>
                  </a:cubicBezTo>
                  <a:cubicBezTo>
                    <a:pt x="36" y="26"/>
                    <a:pt x="20" y="23"/>
                    <a:pt x="13" y="1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62" name="Google Shape;462;p25"/>
            <p:cNvSpPr/>
            <p:nvPr/>
          </p:nvSpPr>
          <p:spPr>
            <a:xfrm>
              <a:off x="3211" y="1617"/>
              <a:ext cx="174" cy="185"/>
            </a:xfrm>
            <a:custGeom>
              <a:avLst/>
              <a:gdLst/>
              <a:ahLst/>
              <a:cxnLst/>
              <a:rect l="l" t="t" r="r" b="b"/>
              <a:pathLst>
                <a:path w="65" h="69" extrusionOk="0">
                  <a:moveTo>
                    <a:pt x="41" y="23"/>
                  </a:moveTo>
                  <a:cubicBezTo>
                    <a:pt x="32" y="11"/>
                    <a:pt x="20" y="0"/>
                    <a:pt x="3" y="5"/>
                  </a:cubicBezTo>
                  <a:cubicBezTo>
                    <a:pt x="1" y="6"/>
                    <a:pt x="0" y="8"/>
                    <a:pt x="1" y="10"/>
                  </a:cubicBezTo>
                  <a:cubicBezTo>
                    <a:pt x="3" y="26"/>
                    <a:pt x="17" y="37"/>
                    <a:pt x="29" y="47"/>
                  </a:cubicBezTo>
                  <a:cubicBezTo>
                    <a:pt x="37" y="54"/>
                    <a:pt x="47" y="66"/>
                    <a:pt x="58" y="66"/>
                  </a:cubicBezTo>
                  <a:cubicBezTo>
                    <a:pt x="60" y="69"/>
                    <a:pt x="65" y="68"/>
                    <a:pt x="65" y="65"/>
                  </a:cubicBezTo>
                  <a:cubicBezTo>
                    <a:pt x="63" y="50"/>
                    <a:pt x="50" y="35"/>
                    <a:pt x="41" y="23"/>
                  </a:cubicBezTo>
                  <a:close/>
                  <a:moveTo>
                    <a:pt x="9" y="12"/>
                  </a:moveTo>
                  <a:cubicBezTo>
                    <a:pt x="22" y="9"/>
                    <a:pt x="31" y="20"/>
                    <a:pt x="38" y="30"/>
                  </a:cubicBezTo>
                  <a:cubicBezTo>
                    <a:pt x="44" y="38"/>
                    <a:pt x="54" y="49"/>
                    <a:pt x="57" y="59"/>
                  </a:cubicBezTo>
                  <a:cubicBezTo>
                    <a:pt x="47" y="55"/>
                    <a:pt x="40" y="46"/>
                    <a:pt x="32" y="39"/>
                  </a:cubicBezTo>
                  <a:cubicBezTo>
                    <a:pt x="23" y="32"/>
                    <a:pt x="13" y="23"/>
                    <a:pt x="9" y="1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63" name="Google Shape;463;p25"/>
            <p:cNvSpPr/>
            <p:nvPr/>
          </p:nvSpPr>
          <p:spPr>
            <a:xfrm>
              <a:off x="3379" y="1440"/>
              <a:ext cx="209" cy="254"/>
            </a:xfrm>
            <a:custGeom>
              <a:avLst/>
              <a:gdLst/>
              <a:ahLst/>
              <a:cxnLst/>
              <a:rect l="l" t="t" r="r" b="b"/>
              <a:pathLst>
                <a:path w="78" h="95" extrusionOk="0">
                  <a:moveTo>
                    <a:pt x="60" y="34"/>
                  </a:moveTo>
                  <a:cubicBezTo>
                    <a:pt x="54" y="21"/>
                    <a:pt x="44" y="0"/>
                    <a:pt x="26" y="5"/>
                  </a:cubicBezTo>
                  <a:cubicBezTo>
                    <a:pt x="0" y="13"/>
                    <a:pt x="44" y="80"/>
                    <a:pt x="55" y="88"/>
                  </a:cubicBezTo>
                  <a:cubicBezTo>
                    <a:pt x="56" y="89"/>
                    <a:pt x="57" y="89"/>
                    <a:pt x="58" y="88"/>
                  </a:cubicBezTo>
                  <a:cubicBezTo>
                    <a:pt x="58" y="92"/>
                    <a:pt x="62" y="95"/>
                    <a:pt x="65" y="92"/>
                  </a:cubicBezTo>
                  <a:cubicBezTo>
                    <a:pt x="78" y="78"/>
                    <a:pt x="66" y="49"/>
                    <a:pt x="60" y="34"/>
                  </a:cubicBezTo>
                  <a:close/>
                  <a:moveTo>
                    <a:pt x="59" y="85"/>
                  </a:moveTo>
                  <a:cubicBezTo>
                    <a:pt x="50" y="62"/>
                    <a:pt x="30" y="44"/>
                    <a:pt x="27" y="19"/>
                  </a:cubicBezTo>
                  <a:cubicBezTo>
                    <a:pt x="26" y="12"/>
                    <a:pt x="33" y="10"/>
                    <a:pt x="38" y="14"/>
                  </a:cubicBezTo>
                  <a:cubicBezTo>
                    <a:pt x="45" y="20"/>
                    <a:pt x="48" y="29"/>
                    <a:pt x="51" y="37"/>
                  </a:cubicBezTo>
                  <a:cubicBezTo>
                    <a:pt x="56" y="46"/>
                    <a:pt x="67" y="74"/>
                    <a:pt x="59" y="8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64" name="Google Shape;464;p25"/>
            <p:cNvSpPr/>
            <p:nvPr/>
          </p:nvSpPr>
          <p:spPr>
            <a:xfrm>
              <a:off x="3733" y="1340"/>
              <a:ext cx="88" cy="258"/>
            </a:xfrm>
            <a:custGeom>
              <a:avLst/>
              <a:gdLst/>
              <a:ahLst/>
              <a:cxnLst/>
              <a:rect l="l" t="t" r="r" b="b"/>
              <a:pathLst>
                <a:path w="33" h="96" extrusionOk="0">
                  <a:moveTo>
                    <a:pt x="29" y="33"/>
                  </a:moveTo>
                  <a:cubicBezTo>
                    <a:pt x="28" y="25"/>
                    <a:pt x="23" y="0"/>
                    <a:pt x="10" y="9"/>
                  </a:cubicBezTo>
                  <a:cubicBezTo>
                    <a:pt x="0" y="17"/>
                    <a:pt x="2" y="38"/>
                    <a:pt x="3" y="48"/>
                  </a:cubicBezTo>
                  <a:cubicBezTo>
                    <a:pt x="4" y="61"/>
                    <a:pt x="4" y="80"/>
                    <a:pt x="16" y="89"/>
                  </a:cubicBezTo>
                  <a:cubicBezTo>
                    <a:pt x="16" y="89"/>
                    <a:pt x="17" y="89"/>
                    <a:pt x="17" y="89"/>
                  </a:cubicBezTo>
                  <a:cubicBezTo>
                    <a:pt x="17" y="90"/>
                    <a:pt x="17" y="92"/>
                    <a:pt x="17" y="93"/>
                  </a:cubicBezTo>
                  <a:cubicBezTo>
                    <a:pt x="17" y="95"/>
                    <a:pt x="20" y="96"/>
                    <a:pt x="22" y="94"/>
                  </a:cubicBezTo>
                  <a:cubicBezTo>
                    <a:pt x="32" y="76"/>
                    <a:pt x="33" y="53"/>
                    <a:pt x="29" y="33"/>
                  </a:cubicBezTo>
                  <a:close/>
                  <a:moveTo>
                    <a:pt x="17" y="85"/>
                  </a:moveTo>
                  <a:cubicBezTo>
                    <a:pt x="14" y="78"/>
                    <a:pt x="13" y="65"/>
                    <a:pt x="12" y="58"/>
                  </a:cubicBezTo>
                  <a:cubicBezTo>
                    <a:pt x="11" y="46"/>
                    <a:pt x="10" y="34"/>
                    <a:pt x="12" y="22"/>
                  </a:cubicBezTo>
                  <a:cubicBezTo>
                    <a:pt x="14" y="13"/>
                    <a:pt x="18" y="18"/>
                    <a:pt x="20" y="24"/>
                  </a:cubicBezTo>
                  <a:cubicBezTo>
                    <a:pt x="22" y="32"/>
                    <a:pt x="23" y="39"/>
                    <a:pt x="24" y="47"/>
                  </a:cubicBezTo>
                  <a:cubicBezTo>
                    <a:pt x="25" y="60"/>
                    <a:pt x="19" y="72"/>
                    <a:pt x="17" y="8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65" name="Google Shape;465;p25"/>
            <p:cNvSpPr/>
            <p:nvPr/>
          </p:nvSpPr>
          <p:spPr>
            <a:xfrm>
              <a:off x="4006" y="1383"/>
              <a:ext cx="137" cy="236"/>
            </a:xfrm>
            <a:custGeom>
              <a:avLst/>
              <a:gdLst/>
              <a:ahLst/>
              <a:cxnLst/>
              <a:rect l="l" t="t" r="r" b="b"/>
              <a:pathLst>
                <a:path w="51" h="88" extrusionOk="0">
                  <a:moveTo>
                    <a:pt x="37" y="1"/>
                  </a:moveTo>
                  <a:cubicBezTo>
                    <a:pt x="22" y="2"/>
                    <a:pt x="17" y="22"/>
                    <a:pt x="13" y="33"/>
                  </a:cubicBezTo>
                  <a:cubicBezTo>
                    <a:pt x="9" y="44"/>
                    <a:pt x="0" y="67"/>
                    <a:pt x="8" y="78"/>
                  </a:cubicBezTo>
                  <a:cubicBezTo>
                    <a:pt x="7" y="79"/>
                    <a:pt x="7" y="79"/>
                    <a:pt x="6" y="80"/>
                  </a:cubicBezTo>
                  <a:cubicBezTo>
                    <a:pt x="3" y="83"/>
                    <a:pt x="7" y="88"/>
                    <a:pt x="10" y="86"/>
                  </a:cubicBezTo>
                  <a:cubicBezTo>
                    <a:pt x="26" y="75"/>
                    <a:pt x="33" y="52"/>
                    <a:pt x="39" y="35"/>
                  </a:cubicBezTo>
                  <a:cubicBezTo>
                    <a:pt x="41" y="30"/>
                    <a:pt x="51" y="0"/>
                    <a:pt x="37" y="1"/>
                  </a:cubicBezTo>
                  <a:close/>
                  <a:moveTo>
                    <a:pt x="35" y="22"/>
                  </a:moveTo>
                  <a:cubicBezTo>
                    <a:pt x="34" y="28"/>
                    <a:pt x="31" y="34"/>
                    <a:pt x="29" y="40"/>
                  </a:cubicBezTo>
                  <a:cubicBezTo>
                    <a:pt x="24" y="52"/>
                    <a:pt x="19" y="65"/>
                    <a:pt x="11" y="74"/>
                  </a:cubicBezTo>
                  <a:cubicBezTo>
                    <a:pt x="12" y="54"/>
                    <a:pt x="19" y="24"/>
                    <a:pt x="32" y="10"/>
                  </a:cubicBezTo>
                  <a:cubicBezTo>
                    <a:pt x="38" y="3"/>
                    <a:pt x="36" y="20"/>
                    <a:pt x="35" y="2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66" name="Google Shape;466;p25"/>
            <p:cNvSpPr/>
            <p:nvPr/>
          </p:nvSpPr>
          <p:spPr>
            <a:xfrm>
              <a:off x="4215" y="1477"/>
              <a:ext cx="187" cy="201"/>
            </a:xfrm>
            <a:custGeom>
              <a:avLst/>
              <a:gdLst/>
              <a:ahLst/>
              <a:cxnLst/>
              <a:rect l="l" t="t" r="r" b="b"/>
              <a:pathLst>
                <a:path w="70" h="75" extrusionOk="0">
                  <a:moveTo>
                    <a:pt x="55" y="4"/>
                  </a:moveTo>
                  <a:cubicBezTo>
                    <a:pt x="45" y="0"/>
                    <a:pt x="34" y="19"/>
                    <a:pt x="29" y="26"/>
                  </a:cubicBezTo>
                  <a:cubicBezTo>
                    <a:pt x="23" y="37"/>
                    <a:pt x="16" y="48"/>
                    <a:pt x="12" y="60"/>
                  </a:cubicBezTo>
                  <a:cubicBezTo>
                    <a:pt x="8" y="63"/>
                    <a:pt x="3" y="66"/>
                    <a:pt x="1" y="69"/>
                  </a:cubicBezTo>
                  <a:cubicBezTo>
                    <a:pt x="0" y="71"/>
                    <a:pt x="2" y="75"/>
                    <a:pt x="4" y="74"/>
                  </a:cubicBezTo>
                  <a:cubicBezTo>
                    <a:pt x="7" y="74"/>
                    <a:pt x="9" y="73"/>
                    <a:pt x="11" y="72"/>
                  </a:cubicBezTo>
                  <a:cubicBezTo>
                    <a:pt x="12" y="72"/>
                    <a:pt x="13" y="72"/>
                    <a:pt x="14" y="71"/>
                  </a:cubicBezTo>
                  <a:cubicBezTo>
                    <a:pt x="14" y="70"/>
                    <a:pt x="15" y="70"/>
                    <a:pt x="15" y="69"/>
                  </a:cubicBezTo>
                  <a:cubicBezTo>
                    <a:pt x="17" y="67"/>
                    <a:pt x="19" y="66"/>
                    <a:pt x="21" y="64"/>
                  </a:cubicBezTo>
                  <a:cubicBezTo>
                    <a:pt x="33" y="57"/>
                    <a:pt x="44" y="52"/>
                    <a:pt x="53" y="41"/>
                  </a:cubicBezTo>
                  <a:cubicBezTo>
                    <a:pt x="60" y="33"/>
                    <a:pt x="70" y="9"/>
                    <a:pt x="55" y="4"/>
                  </a:cubicBezTo>
                  <a:close/>
                  <a:moveTo>
                    <a:pt x="55" y="19"/>
                  </a:moveTo>
                  <a:cubicBezTo>
                    <a:pt x="54" y="28"/>
                    <a:pt x="49" y="34"/>
                    <a:pt x="43" y="41"/>
                  </a:cubicBezTo>
                  <a:cubicBezTo>
                    <a:pt x="37" y="47"/>
                    <a:pt x="30" y="50"/>
                    <a:pt x="23" y="54"/>
                  </a:cubicBezTo>
                  <a:cubicBezTo>
                    <a:pt x="30" y="41"/>
                    <a:pt x="36" y="27"/>
                    <a:pt x="46" y="15"/>
                  </a:cubicBezTo>
                  <a:cubicBezTo>
                    <a:pt x="51" y="10"/>
                    <a:pt x="56" y="9"/>
                    <a:pt x="55" y="19"/>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67" name="Google Shape;467;p25"/>
            <p:cNvSpPr/>
            <p:nvPr/>
          </p:nvSpPr>
          <p:spPr>
            <a:xfrm>
              <a:off x="4373" y="1686"/>
              <a:ext cx="190" cy="121"/>
            </a:xfrm>
            <a:custGeom>
              <a:avLst/>
              <a:gdLst/>
              <a:ahLst/>
              <a:cxnLst/>
              <a:rect l="l" t="t" r="r" b="b"/>
              <a:pathLst>
                <a:path w="71" h="45" extrusionOk="0">
                  <a:moveTo>
                    <a:pt x="59" y="2"/>
                  </a:moveTo>
                  <a:cubicBezTo>
                    <a:pt x="49" y="0"/>
                    <a:pt x="0" y="21"/>
                    <a:pt x="11" y="34"/>
                  </a:cubicBezTo>
                  <a:cubicBezTo>
                    <a:pt x="10" y="35"/>
                    <a:pt x="10" y="35"/>
                    <a:pt x="9" y="35"/>
                  </a:cubicBezTo>
                  <a:cubicBezTo>
                    <a:pt x="5" y="38"/>
                    <a:pt x="9" y="45"/>
                    <a:pt x="13" y="42"/>
                  </a:cubicBezTo>
                  <a:cubicBezTo>
                    <a:pt x="18" y="40"/>
                    <a:pt x="23" y="41"/>
                    <a:pt x="28" y="39"/>
                  </a:cubicBezTo>
                  <a:cubicBezTo>
                    <a:pt x="32" y="38"/>
                    <a:pt x="36" y="36"/>
                    <a:pt x="39" y="35"/>
                  </a:cubicBezTo>
                  <a:cubicBezTo>
                    <a:pt x="47" y="32"/>
                    <a:pt x="56" y="28"/>
                    <a:pt x="62" y="23"/>
                  </a:cubicBezTo>
                  <a:cubicBezTo>
                    <a:pt x="71" y="16"/>
                    <a:pt x="71" y="4"/>
                    <a:pt x="59" y="2"/>
                  </a:cubicBezTo>
                  <a:close/>
                  <a:moveTo>
                    <a:pt x="59" y="17"/>
                  </a:moveTo>
                  <a:cubicBezTo>
                    <a:pt x="54" y="22"/>
                    <a:pt x="46" y="25"/>
                    <a:pt x="40" y="27"/>
                  </a:cubicBezTo>
                  <a:cubicBezTo>
                    <a:pt x="35" y="29"/>
                    <a:pt x="31" y="31"/>
                    <a:pt x="26" y="32"/>
                  </a:cubicBezTo>
                  <a:cubicBezTo>
                    <a:pt x="22" y="33"/>
                    <a:pt x="18" y="33"/>
                    <a:pt x="14" y="33"/>
                  </a:cubicBezTo>
                  <a:cubicBezTo>
                    <a:pt x="14" y="28"/>
                    <a:pt x="27" y="20"/>
                    <a:pt x="30" y="18"/>
                  </a:cubicBezTo>
                  <a:cubicBezTo>
                    <a:pt x="38" y="13"/>
                    <a:pt x="48" y="8"/>
                    <a:pt x="57" y="9"/>
                  </a:cubicBezTo>
                  <a:cubicBezTo>
                    <a:pt x="63" y="9"/>
                    <a:pt x="63" y="13"/>
                    <a:pt x="59" y="17"/>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68" name="Google Shape;468;p25"/>
            <p:cNvSpPr/>
            <p:nvPr/>
          </p:nvSpPr>
          <p:spPr>
            <a:xfrm>
              <a:off x="4381" y="1947"/>
              <a:ext cx="179" cy="94"/>
            </a:xfrm>
            <a:custGeom>
              <a:avLst/>
              <a:gdLst/>
              <a:ahLst/>
              <a:cxnLst/>
              <a:rect l="l" t="t" r="r" b="b"/>
              <a:pathLst>
                <a:path w="67" h="35" extrusionOk="0">
                  <a:moveTo>
                    <a:pt x="61" y="14"/>
                  </a:moveTo>
                  <a:cubicBezTo>
                    <a:pt x="57" y="5"/>
                    <a:pt x="41" y="3"/>
                    <a:pt x="31" y="2"/>
                  </a:cubicBezTo>
                  <a:cubicBezTo>
                    <a:pt x="24" y="1"/>
                    <a:pt x="11" y="0"/>
                    <a:pt x="6" y="8"/>
                  </a:cubicBezTo>
                  <a:cubicBezTo>
                    <a:pt x="2" y="9"/>
                    <a:pt x="0" y="14"/>
                    <a:pt x="3" y="18"/>
                  </a:cubicBezTo>
                  <a:cubicBezTo>
                    <a:pt x="12" y="29"/>
                    <a:pt x="31" y="35"/>
                    <a:pt x="45" y="34"/>
                  </a:cubicBezTo>
                  <a:cubicBezTo>
                    <a:pt x="55" y="33"/>
                    <a:pt x="67" y="24"/>
                    <a:pt x="61" y="14"/>
                  </a:cubicBezTo>
                  <a:close/>
                  <a:moveTo>
                    <a:pt x="38" y="23"/>
                  </a:moveTo>
                  <a:cubicBezTo>
                    <a:pt x="29" y="22"/>
                    <a:pt x="19" y="18"/>
                    <a:pt x="12" y="11"/>
                  </a:cubicBezTo>
                  <a:cubicBezTo>
                    <a:pt x="24" y="7"/>
                    <a:pt x="41" y="10"/>
                    <a:pt x="50" y="15"/>
                  </a:cubicBezTo>
                  <a:cubicBezTo>
                    <a:pt x="62" y="21"/>
                    <a:pt x="43" y="24"/>
                    <a:pt x="38" y="23"/>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69" name="Google Shape;469;p25"/>
            <p:cNvSpPr/>
            <p:nvPr/>
          </p:nvSpPr>
          <p:spPr>
            <a:xfrm>
              <a:off x="4343" y="2164"/>
              <a:ext cx="158" cy="129"/>
            </a:xfrm>
            <a:custGeom>
              <a:avLst/>
              <a:gdLst/>
              <a:ahLst/>
              <a:cxnLst/>
              <a:rect l="l" t="t" r="r" b="b"/>
              <a:pathLst>
                <a:path w="59" h="48" extrusionOk="0">
                  <a:moveTo>
                    <a:pt x="44" y="17"/>
                  </a:moveTo>
                  <a:cubicBezTo>
                    <a:pt x="35" y="7"/>
                    <a:pt x="18" y="0"/>
                    <a:pt x="5" y="1"/>
                  </a:cubicBezTo>
                  <a:cubicBezTo>
                    <a:pt x="0" y="1"/>
                    <a:pt x="0" y="8"/>
                    <a:pt x="5" y="8"/>
                  </a:cubicBezTo>
                  <a:cubicBezTo>
                    <a:pt x="5" y="8"/>
                    <a:pt x="5" y="8"/>
                    <a:pt x="5" y="8"/>
                  </a:cubicBezTo>
                  <a:cubicBezTo>
                    <a:pt x="8" y="17"/>
                    <a:pt x="17" y="26"/>
                    <a:pt x="24" y="33"/>
                  </a:cubicBezTo>
                  <a:cubicBezTo>
                    <a:pt x="30" y="38"/>
                    <a:pt x="40" y="48"/>
                    <a:pt x="48" y="44"/>
                  </a:cubicBezTo>
                  <a:cubicBezTo>
                    <a:pt x="59" y="38"/>
                    <a:pt x="49" y="22"/>
                    <a:pt x="44" y="17"/>
                  </a:cubicBezTo>
                  <a:close/>
                  <a:moveTo>
                    <a:pt x="42" y="37"/>
                  </a:moveTo>
                  <a:cubicBezTo>
                    <a:pt x="35" y="35"/>
                    <a:pt x="28" y="27"/>
                    <a:pt x="22" y="22"/>
                  </a:cubicBezTo>
                  <a:cubicBezTo>
                    <a:pt x="19" y="18"/>
                    <a:pt x="14" y="13"/>
                    <a:pt x="11" y="8"/>
                  </a:cubicBezTo>
                  <a:cubicBezTo>
                    <a:pt x="19" y="10"/>
                    <a:pt x="27" y="13"/>
                    <a:pt x="33" y="18"/>
                  </a:cubicBezTo>
                  <a:cubicBezTo>
                    <a:pt x="38" y="21"/>
                    <a:pt x="43" y="25"/>
                    <a:pt x="45" y="31"/>
                  </a:cubicBezTo>
                  <a:cubicBezTo>
                    <a:pt x="46" y="33"/>
                    <a:pt x="46" y="38"/>
                    <a:pt x="42" y="37"/>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70" name="Google Shape;470;p25"/>
            <p:cNvSpPr/>
            <p:nvPr/>
          </p:nvSpPr>
          <p:spPr>
            <a:xfrm>
              <a:off x="4215" y="2373"/>
              <a:ext cx="147" cy="204"/>
            </a:xfrm>
            <a:custGeom>
              <a:avLst/>
              <a:gdLst/>
              <a:ahLst/>
              <a:cxnLst/>
              <a:rect l="l" t="t" r="r" b="b"/>
              <a:pathLst>
                <a:path w="55" h="76" extrusionOk="0">
                  <a:moveTo>
                    <a:pt x="44" y="46"/>
                  </a:moveTo>
                  <a:cubicBezTo>
                    <a:pt x="39" y="39"/>
                    <a:pt x="33" y="32"/>
                    <a:pt x="28" y="25"/>
                  </a:cubicBezTo>
                  <a:cubicBezTo>
                    <a:pt x="22" y="17"/>
                    <a:pt x="16" y="9"/>
                    <a:pt x="8" y="3"/>
                  </a:cubicBezTo>
                  <a:cubicBezTo>
                    <a:pt x="4" y="0"/>
                    <a:pt x="0" y="7"/>
                    <a:pt x="4" y="10"/>
                  </a:cubicBezTo>
                  <a:cubicBezTo>
                    <a:pt x="5" y="10"/>
                    <a:pt x="5" y="10"/>
                    <a:pt x="5" y="10"/>
                  </a:cubicBezTo>
                  <a:cubicBezTo>
                    <a:pt x="7" y="26"/>
                    <a:pt x="14" y="41"/>
                    <a:pt x="21" y="56"/>
                  </a:cubicBezTo>
                  <a:cubicBezTo>
                    <a:pt x="24" y="63"/>
                    <a:pt x="31" y="76"/>
                    <a:pt x="42" y="74"/>
                  </a:cubicBezTo>
                  <a:cubicBezTo>
                    <a:pt x="55" y="71"/>
                    <a:pt x="48" y="52"/>
                    <a:pt x="44" y="46"/>
                  </a:cubicBezTo>
                  <a:close/>
                  <a:moveTo>
                    <a:pt x="35" y="65"/>
                  </a:moveTo>
                  <a:cubicBezTo>
                    <a:pt x="29" y="60"/>
                    <a:pt x="26" y="52"/>
                    <a:pt x="23" y="45"/>
                  </a:cubicBezTo>
                  <a:cubicBezTo>
                    <a:pt x="20" y="36"/>
                    <a:pt x="17" y="27"/>
                    <a:pt x="13" y="19"/>
                  </a:cubicBezTo>
                  <a:cubicBezTo>
                    <a:pt x="18" y="24"/>
                    <a:pt x="22" y="31"/>
                    <a:pt x="27" y="37"/>
                  </a:cubicBezTo>
                  <a:cubicBezTo>
                    <a:pt x="30" y="40"/>
                    <a:pt x="33" y="44"/>
                    <a:pt x="36" y="48"/>
                  </a:cubicBezTo>
                  <a:cubicBezTo>
                    <a:pt x="39" y="51"/>
                    <a:pt x="41" y="54"/>
                    <a:pt x="43" y="58"/>
                  </a:cubicBezTo>
                  <a:cubicBezTo>
                    <a:pt x="45" y="66"/>
                    <a:pt x="39" y="69"/>
                    <a:pt x="35" y="6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471" name="Google Shape;471;p25"/>
          <p:cNvGrpSpPr/>
          <p:nvPr/>
        </p:nvGrpSpPr>
        <p:grpSpPr>
          <a:xfrm>
            <a:off x="5807267" y="1465738"/>
            <a:ext cx="857100" cy="969360"/>
            <a:chOff x="3120" y="1340"/>
            <a:chExt cx="1443" cy="1632"/>
          </a:xfrm>
        </p:grpSpPr>
        <p:sp>
          <p:nvSpPr>
            <p:cNvPr id="472" name="Google Shape;472;p25"/>
            <p:cNvSpPr/>
            <p:nvPr/>
          </p:nvSpPr>
          <p:spPr>
            <a:xfrm>
              <a:off x="3484" y="1727"/>
              <a:ext cx="726" cy="1245"/>
            </a:xfrm>
            <a:custGeom>
              <a:avLst/>
              <a:gdLst/>
              <a:ahLst/>
              <a:cxnLst/>
              <a:rect l="l" t="t" r="r" b="b"/>
              <a:pathLst>
                <a:path w="271" h="464" extrusionOk="0">
                  <a:moveTo>
                    <a:pt x="242" y="197"/>
                  </a:moveTo>
                  <a:cubicBezTo>
                    <a:pt x="264" y="167"/>
                    <a:pt x="271" y="136"/>
                    <a:pt x="267" y="99"/>
                  </a:cubicBezTo>
                  <a:cubicBezTo>
                    <a:pt x="259" y="38"/>
                    <a:pt x="186" y="0"/>
                    <a:pt x="130" y="1"/>
                  </a:cubicBezTo>
                  <a:cubicBezTo>
                    <a:pt x="81" y="3"/>
                    <a:pt x="9" y="37"/>
                    <a:pt x="3" y="93"/>
                  </a:cubicBezTo>
                  <a:cubicBezTo>
                    <a:pt x="0" y="128"/>
                    <a:pt x="6" y="159"/>
                    <a:pt x="23" y="190"/>
                  </a:cubicBezTo>
                  <a:cubicBezTo>
                    <a:pt x="33" y="207"/>
                    <a:pt x="47" y="223"/>
                    <a:pt x="59" y="239"/>
                  </a:cubicBezTo>
                  <a:cubicBezTo>
                    <a:pt x="79" y="265"/>
                    <a:pt x="81" y="289"/>
                    <a:pt x="85" y="321"/>
                  </a:cubicBezTo>
                  <a:cubicBezTo>
                    <a:pt x="85" y="322"/>
                    <a:pt x="86" y="323"/>
                    <a:pt x="87" y="323"/>
                  </a:cubicBezTo>
                  <a:cubicBezTo>
                    <a:pt x="81" y="322"/>
                    <a:pt x="74" y="322"/>
                    <a:pt x="71" y="324"/>
                  </a:cubicBezTo>
                  <a:cubicBezTo>
                    <a:pt x="70" y="324"/>
                    <a:pt x="69" y="324"/>
                    <a:pt x="68" y="325"/>
                  </a:cubicBezTo>
                  <a:cubicBezTo>
                    <a:pt x="57" y="334"/>
                    <a:pt x="63" y="346"/>
                    <a:pt x="71" y="354"/>
                  </a:cubicBezTo>
                  <a:cubicBezTo>
                    <a:pt x="58" y="367"/>
                    <a:pt x="63" y="381"/>
                    <a:pt x="78" y="392"/>
                  </a:cubicBezTo>
                  <a:cubicBezTo>
                    <a:pt x="74" y="399"/>
                    <a:pt x="69" y="407"/>
                    <a:pt x="73" y="413"/>
                  </a:cubicBezTo>
                  <a:cubicBezTo>
                    <a:pt x="79" y="422"/>
                    <a:pt x="85" y="422"/>
                    <a:pt x="94" y="423"/>
                  </a:cubicBezTo>
                  <a:cubicBezTo>
                    <a:pt x="93" y="429"/>
                    <a:pt x="97" y="436"/>
                    <a:pt x="99" y="441"/>
                  </a:cubicBezTo>
                  <a:cubicBezTo>
                    <a:pt x="103" y="449"/>
                    <a:pt x="110" y="456"/>
                    <a:pt x="119" y="459"/>
                  </a:cubicBezTo>
                  <a:cubicBezTo>
                    <a:pt x="135" y="464"/>
                    <a:pt x="151" y="448"/>
                    <a:pt x="154" y="432"/>
                  </a:cubicBezTo>
                  <a:cubicBezTo>
                    <a:pt x="164" y="434"/>
                    <a:pt x="177" y="430"/>
                    <a:pt x="181" y="421"/>
                  </a:cubicBezTo>
                  <a:cubicBezTo>
                    <a:pt x="183" y="417"/>
                    <a:pt x="184" y="410"/>
                    <a:pt x="184" y="405"/>
                  </a:cubicBezTo>
                  <a:cubicBezTo>
                    <a:pt x="191" y="402"/>
                    <a:pt x="197" y="395"/>
                    <a:pt x="199" y="388"/>
                  </a:cubicBezTo>
                  <a:cubicBezTo>
                    <a:pt x="201" y="384"/>
                    <a:pt x="200" y="381"/>
                    <a:pt x="199" y="378"/>
                  </a:cubicBezTo>
                  <a:cubicBezTo>
                    <a:pt x="201" y="375"/>
                    <a:pt x="202" y="371"/>
                    <a:pt x="202" y="366"/>
                  </a:cubicBezTo>
                  <a:cubicBezTo>
                    <a:pt x="201" y="359"/>
                    <a:pt x="196" y="355"/>
                    <a:pt x="191" y="352"/>
                  </a:cubicBezTo>
                  <a:cubicBezTo>
                    <a:pt x="205" y="341"/>
                    <a:pt x="204" y="324"/>
                    <a:pt x="190" y="322"/>
                  </a:cubicBezTo>
                  <a:cubicBezTo>
                    <a:pt x="190" y="321"/>
                    <a:pt x="190" y="321"/>
                    <a:pt x="190" y="321"/>
                  </a:cubicBezTo>
                  <a:cubicBezTo>
                    <a:pt x="192" y="269"/>
                    <a:pt x="213" y="237"/>
                    <a:pt x="242" y="197"/>
                  </a:cubicBezTo>
                  <a:close/>
                  <a:moveTo>
                    <a:pt x="190" y="372"/>
                  </a:moveTo>
                  <a:cubicBezTo>
                    <a:pt x="189" y="371"/>
                    <a:pt x="187" y="372"/>
                    <a:pt x="186" y="372"/>
                  </a:cubicBezTo>
                  <a:cubicBezTo>
                    <a:pt x="185" y="372"/>
                    <a:pt x="184" y="373"/>
                    <a:pt x="184" y="373"/>
                  </a:cubicBezTo>
                  <a:cubicBezTo>
                    <a:pt x="183" y="372"/>
                    <a:pt x="181" y="370"/>
                    <a:pt x="178" y="372"/>
                  </a:cubicBezTo>
                  <a:cubicBezTo>
                    <a:pt x="169" y="376"/>
                    <a:pt x="158" y="380"/>
                    <a:pt x="148" y="384"/>
                  </a:cubicBezTo>
                  <a:cubicBezTo>
                    <a:pt x="141" y="387"/>
                    <a:pt x="133" y="388"/>
                    <a:pt x="127" y="392"/>
                  </a:cubicBezTo>
                  <a:cubicBezTo>
                    <a:pt x="125" y="393"/>
                    <a:pt x="126" y="396"/>
                    <a:pt x="128" y="396"/>
                  </a:cubicBezTo>
                  <a:cubicBezTo>
                    <a:pt x="145" y="394"/>
                    <a:pt x="166" y="388"/>
                    <a:pt x="182" y="379"/>
                  </a:cubicBezTo>
                  <a:cubicBezTo>
                    <a:pt x="182" y="381"/>
                    <a:pt x="184" y="384"/>
                    <a:pt x="187" y="383"/>
                  </a:cubicBezTo>
                  <a:cubicBezTo>
                    <a:pt x="188" y="383"/>
                    <a:pt x="188" y="383"/>
                    <a:pt x="189" y="383"/>
                  </a:cubicBezTo>
                  <a:cubicBezTo>
                    <a:pt x="189" y="383"/>
                    <a:pt x="189" y="383"/>
                    <a:pt x="189" y="383"/>
                  </a:cubicBezTo>
                  <a:cubicBezTo>
                    <a:pt x="187" y="385"/>
                    <a:pt x="186" y="387"/>
                    <a:pt x="185" y="389"/>
                  </a:cubicBezTo>
                  <a:cubicBezTo>
                    <a:pt x="182" y="392"/>
                    <a:pt x="177" y="395"/>
                    <a:pt x="172" y="394"/>
                  </a:cubicBezTo>
                  <a:cubicBezTo>
                    <a:pt x="164" y="395"/>
                    <a:pt x="164" y="407"/>
                    <a:pt x="172" y="407"/>
                  </a:cubicBezTo>
                  <a:cubicBezTo>
                    <a:pt x="171" y="407"/>
                    <a:pt x="170" y="414"/>
                    <a:pt x="169" y="416"/>
                  </a:cubicBezTo>
                  <a:cubicBezTo>
                    <a:pt x="168" y="419"/>
                    <a:pt x="156" y="420"/>
                    <a:pt x="154" y="419"/>
                  </a:cubicBezTo>
                  <a:cubicBezTo>
                    <a:pt x="153" y="419"/>
                    <a:pt x="152" y="419"/>
                    <a:pt x="151" y="419"/>
                  </a:cubicBezTo>
                  <a:cubicBezTo>
                    <a:pt x="148" y="418"/>
                    <a:pt x="144" y="420"/>
                    <a:pt x="144" y="424"/>
                  </a:cubicBezTo>
                  <a:cubicBezTo>
                    <a:pt x="142" y="438"/>
                    <a:pt x="130" y="457"/>
                    <a:pt x="115" y="444"/>
                  </a:cubicBezTo>
                  <a:cubicBezTo>
                    <a:pt x="109" y="439"/>
                    <a:pt x="106" y="431"/>
                    <a:pt x="103" y="424"/>
                  </a:cubicBezTo>
                  <a:cubicBezTo>
                    <a:pt x="108" y="423"/>
                    <a:pt x="110" y="415"/>
                    <a:pt x="103" y="413"/>
                  </a:cubicBezTo>
                  <a:cubicBezTo>
                    <a:pt x="99" y="411"/>
                    <a:pt x="98" y="411"/>
                    <a:pt x="93" y="411"/>
                  </a:cubicBezTo>
                  <a:cubicBezTo>
                    <a:pt x="79" y="411"/>
                    <a:pt x="89" y="397"/>
                    <a:pt x="91" y="393"/>
                  </a:cubicBezTo>
                  <a:cubicBezTo>
                    <a:pt x="92" y="390"/>
                    <a:pt x="92" y="386"/>
                    <a:pt x="89" y="385"/>
                  </a:cubicBezTo>
                  <a:cubicBezTo>
                    <a:pt x="76" y="377"/>
                    <a:pt x="71" y="369"/>
                    <a:pt x="84" y="357"/>
                  </a:cubicBezTo>
                  <a:cubicBezTo>
                    <a:pt x="87" y="355"/>
                    <a:pt x="86" y="350"/>
                    <a:pt x="83" y="348"/>
                  </a:cubicBezTo>
                  <a:cubicBezTo>
                    <a:pt x="76" y="345"/>
                    <a:pt x="72" y="338"/>
                    <a:pt x="73" y="330"/>
                  </a:cubicBezTo>
                  <a:cubicBezTo>
                    <a:pt x="75" y="331"/>
                    <a:pt x="77" y="331"/>
                    <a:pt x="79" y="332"/>
                  </a:cubicBezTo>
                  <a:cubicBezTo>
                    <a:pt x="95" y="338"/>
                    <a:pt x="113" y="336"/>
                    <a:pt x="130" y="339"/>
                  </a:cubicBezTo>
                  <a:cubicBezTo>
                    <a:pt x="142" y="341"/>
                    <a:pt x="157" y="341"/>
                    <a:pt x="168" y="338"/>
                  </a:cubicBezTo>
                  <a:cubicBezTo>
                    <a:pt x="171" y="338"/>
                    <a:pt x="187" y="335"/>
                    <a:pt x="188" y="333"/>
                  </a:cubicBezTo>
                  <a:cubicBezTo>
                    <a:pt x="187" y="335"/>
                    <a:pt x="186" y="338"/>
                    <a:pt x="185" y="340"/>
                  </a:cubicBezTo>
                  <a:cubicBezTo>
                    <a:pt x="183" y="340"/>
                    <a:pt x="182" y="340"/>
                    <a:pt x="180" y="341"/>
                  </a:cubicBezTo>
                  <a:cubicBezTo>
                    <a:pt x="165" y="355"/>
                    <a:pt x="148" y="359"/>
                    <a:pt x="128" y="361"/>
                  </a:cubicBezTo>
                  <a:cubicBezTo>
                    <a:pt x="117" y="363"/>
                    <a:pt x="105" y="363"/>
                    <a:pt x="96" y="371"/>
                  </a:cubicBezTo>
                  <a:cubicBezTo>
                    <a:pt x="94" y="372"/>
                    <a:pt x="96" y="375"/>
                    <a:pt x="98" y="374"/>
                  </a:cubicBezTo>
                  <a:cubicBezTo>
                    <a:pt x="111" y="369"/>
                    <a:pt x="126" y="370"/>
                    <a:pt x="139" y="368"/>
                  </a:cubicBezTo>
                  <a:cubicBezTo>
                    <a:pt x="154" y="365"/>
                    <a:pt x="167" y="361"/>
                    <a:pt x="179" y="353"/>
                  </a:cubicBezTo>
                  <a:cubicBezTo>
                    <a:pt x="179" y="353"/>
                    <a:pt x="179" y="353"/>
                    <a:pt x="179" y="353"/>
                  </a:cubicBezTo>
                  <a:cubicBezTo>
                    <a:pt x="180" y="355"/>
                    <a:pt x="181" y="355"/>
                    <a:pt x="183" y="357"/>
                  </a:cubicBezTo>
                  <a:cubicBezTo>
                    <a:pt x="184" y="358"/>
                    <a:pt x="199" y="369"/>
                    <a:pt x="190" y="372"/>
                  </a:cubicBezTo>
                  <a:close/>
                  <a:moveTo>
                    <a:pt x="176" y="321"/>
                  </a:moveTo>
                  <a:cubicBezTo>
                    <a:pt x="176" y="322"/>
                    <a:pt x="176" y="322"/>
                    <a:pt x="176" y="323"/>
                  </a:cubicBezTo>
                  <a:cubicBezTo>
                    <a:pt x="168" y="325"/>
                    <a:pt x="160" y="326"/>
                    <a:pt x="152" y="326"/>
                  </a:cubicBezTo>
                  <a:cubicBezTo>
                    <a:pt x="157" y="303"/>
                    <a:pt x="158" y="278"/>
                    <a:pt x="159" y="254"/>
                  </a:cubicBezTo>
                  <a:cubicBezTo>
                    <a:pt x="161" y="219"/>
                    <a:pt x="174" y="184"/>
                    <a:pt x="168" y="150"/>
                  </a:cubicBezTo>
                  <a:cubicBezTo>
                    <a:pt x="168" y="148"/>
                    <a:pt x="166" y="149"/>
                    <a:pt x="166" y="150"/>
                  </a:cubicBezTo>
                  <a:cubicBezTo>
                    <a:pt x="162" y="185"/>
                    <a:pt x="154" y="219"/>
                    <a:pt x="151" y="254"/>
                  </a:cubicBezTo>
                  <a:cubicBezTo>
                    <a:pt x="150" y="276"/>
                    <a:pt x="147" y="298"/>
                    <a:pt x="145" y="319"/>
                  </a:cubicBezTo>
                  <a:cubicBezTo>
                    <a:pt x="145" y="322"/>
                    <a:pt x="144" y="324"/>
                    <a:pt x="144" y="326"/>
                  </a:cubicBezTo>
                  <a:cubicBezTo>
                    <a:pt x="135" y="326"/>
                    <a:pt x="126" y="325"/>
                    <a:pt x="117" y="324"/>
                  </a:cubicBezTo>
                  <a:cubicBezTo>
                    <a:pt x="117" y="324"/>
                    <a:pt x="116" y="323"/>
                    <a:pt x="116" y="322"/>
                  </a:cubicBezTo>
                  <a:cubicBezTo>
                    <a:pt x="115" y="321"/>
                    <a:pt x="113" y="321"/>
                    <a:pt x="112" y="322"/>
                  </a:cubicBezTo>
                  <a:cubicBezTo>
                    <a:pt x="117" y="312"/>
                    <a:pt x="111" y="299"/>
                    <a:pt x="111" y="288"/>
                  </a:cubicBezTo>
                  <a:cubicBezTo>
                    <a:pt x="110" y="275"/>
                    <a:pt x="111" y="262"/>
                    <a:pt x="111" y="249"/>
                  </a:cubicBezTo>
                  <a:cubicBezTo>
                    <a:pt x="112" y="219"/>
                    <a:pt x="109" y="189"/>
                    <a:pt x="105" y="159"/>
                  </a:cubicBezTo>
                  <a:cubicBezTo>
                    <a:pt x="105" y="157"/>
                    <a:pt x="101" y="157"/>
                    <a:pt x="101" y="159"/>
                  </a:cubicBezTo>
                  <a:cubicBezTo>
                    <a:pt x="103" y="192"/>
                    <a:pt x="106" y="225"/>
                    <a:pt x="106" y="258"/>
                  </a:cubicBezTo>
                  <a:cubicBezTo>
                    <a:pt x="105" y="280"/>
                    <a:pt x="104" y="302"/>
                    <a:pt x="110" y="324"/>
                  </a:cubicBezTo>
                  <a:cubicBezTo>
                    <a:pt x="104" y="324"/>
                    <a:pt x="99" y="323"/>
                    <a:pt x="94" y="324"/>
                  </a:cubicBezTo>
                  <a:cubicBezTo>
                    <a:pt x="94" y="324"/>
                    <a:pt x="91" y="323"/>
                    <a:pt x="87" y="323"/>
                  </a:cubicBezTo>
                  <a:cubicBezTo>
                    <a:pt x="88" y="323"/>
                    <a:pt x="89" y="322"/>
                    <a:pt x="89" y="321"/>
                  </a:cubicBezTo>
                  <a:cubicBezTo>
                    <a:pt x="95" y="266"/>
                    <a:pt x="69" y="237"/>
                    <a:pt x="40" y="194"/>
                  </a:cubicBezTo>
                  <a:cubicBezTo>
                    <a:pt x="17" y="160"/>
                    <a:pt x="4" y="112"/>
                    <a:pt x="24" y="73"/>
                  </a:cubicBezTo>
                  <a:cubicBezTo>
                    <a:pt x="42" y="41"/>
                    <a:pt x="76" y="23"/>
                    <a:pt x="110" y="16"/>
                  </a:cubicBezTo>
                  <a:cubicBezTo>
                    <a:pt x="156" y="7"/>
                    <a:pt x="195" y="26"/>
                    <a:pt x="229" y="54"/>
                  </a:cubicBezTo>
                  <a:cubicBezTo>
                    <a:pt x="266" y="84"/>
                    <a:pt x="259" y="142"/>
                    <a:pt x="237" y="178"/>
                  </a:cubicBezTo>
                  <a:cubicBezTo>
                    <a:pt x="223" y="202"/>
                    <a:pt x="201" y="221"/>
                    <a:pt x="191" y="247"/>
                  </a:cubicBezTo>
                  <a:cubicBezTo>
                    <a:pt x="181" y="271"/>
                    <a:pt x="177" y="295"/>
                    <a:pt x="176" y="321"/>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73" name="Google Shape;473;p25"/>
            <p:cNvSpPr/>
            <p:nvPr/>
          </p:nvSpPr>
          <p:spPr>
            <a:xfrm>
              <a:off x="3685" y="2041"/>
              <a:ext cx="316" cy="104"/>
            </a:xfrm>
            <a:custGeom>
              <a:avLst/>
              <a:gdLst/>
              <a:ahLst/>
              <a:cxnLst/>
              <a:rect l="l" t="t" r="r" b="b"/>
              <a:pathLst>
                <a:path w="118" h="39" extrusionOk="0">
                  <a:moveTo>
                    <a:pt x="114" y="19"/>
                  </a:moveTo>
                  <a:cubicBezTo>
                    <a:pt x="110" y="14"/>
                    <a:pt x="106" y="10"/>
                    <a:pt x="101" y="8"/>
                  </a:cubicBezTo>
                  <a:cubicBezTo>
                    <a:pt x="99" y="7"/>
                    <a:pt x="97" y="7"/>
                    <a:pt x="96" y="8"/>
                  </a:cubicBezTo>
                  <a:cubicBezTo>
                    <a:pt x="94" y="11"/>
                    <a:pt x="91" y="14"/>
                    <a:pt x="89" y="16"/>
                  </a:cubicBezTo>
                  <a:cubicBezTo>
                    <a:pt x="89" y="15"/>
                    <a:pt x="88" y="13"/>
                    <a:pt x="88" y="11"/>
                  </a:cubicBezTo>
                  <a:cubicBezTo>
                    <a:pt x="88" y="7"/>
                    <a:pt x="83" y="5"/>
                    <a:pt x="81" y="8"/>
                  </a:cubicBezTo>
                  <a:cubicBezTo>
                    <a:pt x="77" y="11"/>
                    <a:pt x="74" y="15"/>
                    <a:pt x="71" y="18"/>
                  </a:cubicBezTo>
                  <a:cubicBezTo>
                    <a:pt x="71" y="16"/>
                    <a:pt x="71" y="13"/>
                    <a:pt x="72" y="11"/>
                  </a:cubicBezTo>
                  <a:cubicBezTo>
                    <a:pt x="72" y="8"/>
                    <a:pt x="68" y="6"/>
                    <a:pt x="65" y="7"/>
                  </a:cubicBezTo>
                  <a:cubicBezTo>
                    <a:pt x="61" y="11"/>
                    <a:pt x="57" y="14"/>
                    <a:pt x="54" y="19"/>
                  </a:cubicBezTo>
                  <a:cubicBezTo>
                    <a:pt x="52" y="15"/>
                    <a:pt x="51" y="10"/>
                    <a:pt x="51" y="6"/>
                  </a:cubicBezTo>
                  <a:cubicBezTo>
                    <a:pt x="51" y="1"/>
                    <a:pt x="44" y="0"/>
                    <a:pt x="43" y="5"/>
                  </a:cubicBezTo>
                  <a:cubicBezTo>
                    <a:pt x="43" y="7"/>
                    <a:pt x="42" y="9"/>
                    <a:pt x="41" y="11"/>
                  </a:cubicBezTo>
                  <a:cubicBezTo>
                    <a:pt x="41" y="13"/>
                    <a:pt x="41" y="14"/>
                    <a:pt x="40" y="15"/>
                  </a:cubicBezTo>
                  <a:cubicBezTo>
                    <a:pt x="38" y="25"/>
                    <a:pt x="34" y="24"/>
                    <a:pt x="28" y="11"/>
                  </a:cubicBezTo>
                  <a:cubicBezTo>
                    <a:pt x="27" y="7"/>
                    <a:pt x="22" y="6"/>
                    <a:pt x="21" y="10"/>
                  </a:cubicBezTo>
                  <a:cubicBezTo>
                    <a:pt x="9" y="39"/>
                    <a:pt x="16" y="12"/>
                    <a:pt x="8" y="16"/>
                  </a:cubicBezTo>
                  <a:cubicBezTo>
                    <a:pt x="9" y="16"/>
                    <a:pt x="9" y="15"/>
                    <a:pt x="9" y="15"/>
                  </a:cubicBezTo>
                  <a:cubicBezTo>
                    <a:pt x="9" y="15"/>
                    <a:pt x="9" y="14"/>
                    <a:pt x="9" y="14"/>
                  </a:cubicBezTo>
                  <a:cubicBezTo>
                    <a:pt x="9" y="12"/>
                    <a:pt x="6" y="12"/>
                    <a:pt x="5" y="13"/>
                  </a:cubicBezTo>
                  <a:cubicBezTo>
                    <a:pt x="0" y="19"/>
                    <a:pt x="7" y="30"/>
                    <a:pt x="13" y="33"/>
                  </a:cubicBezTo>
                  <a:cubicBezTo>
                    <a:pt x="14" y="35"/>
                    <a:pt x="17" y="34"/>
                    <a:pt x="18" y="32"/>
                  </a:cubicBezTo>
                  <a:cubicBezTo>
                    <a:pt x="20" y="29"/>
                    <a:pt x="21" y="27"/>
                    <a:pt x="23" y="24"/>
                  </a:cubicBezTo>
                  <a:cubicBezTo>
                    <a:pt x="25" y="31"/>
                    <a:pt x="28" y="36"/>
                    <a:pt x="36" y="34"/>
                  </a:cubicBezTo>
                  <a:cubicBezTo>
                    <a:pt x="41" y="33"/>
                    <a:pt x="44" y="30"/>
                    <a:pt x="46" y="26"/>
                  </a:cubicBezTo>
                  <a:cubicBezTo>
                    <a:pt x="47" y="28"/>
                    <a:pt x="48" y="29"/>
                    <a:pt x="50" y="31"/>
                  </a:cubicBezTo>
                  <a:cubicBezTo>
                    <a:pt x="53" y="33"/>
                    <a:pt x="56" y="33"/>
                    <a:pt x="58" y="30"/>
                  </a:cubicBezTo>
                  <a:cubicBezTo>
                    <a:pt x="60" y="28"/>
                    <a:pt x="61" y="26"/>
                    <a:pt x="63" y="24"/>
                  </a:cubicBezTo>
                  <a:cubicBezTo>
                    <a:pt x="63" y="25"/>
                    <a:pt x="63" y="26"/>
                    <a:pt x="63" y="27"/>
                  </a:cubicBezTo>
                  <a:cubicBezTo>
                    <a:pt x="64" y="30"/>
                    <a:pt x="67" y="31"/>
                    <a:pt x="70" y="30"/>
                  </a:cubicBezTo>
                  <a:cubicBezTo>
                    <a:pt x="74" y="27"/>
                    <a:pt x="77" y="24"/>
                    <a:pt x="81" y="21"/>
                  </a:cubicBezTo>
                  <a:cubicBezTo>
                    <a:pt x="81" y="23"/>
                    <a:pt x="82" y="25"/>
                    <a:pt x="83" y="27"/>
                  </a:cubicBezTo>
                  <a:cubicBezTo>
                    <a:pt x="83" y="29"/>
                    <a:pt x="87" y="30"/>
                    <a:pt x="89" y="29"/>
                  </a:cubicBezTo>
                  <a:cubicBezTo>
                    <a:pt x="96" y="23"/>
                    <a:pt x="100" y="16"/>
                    <a:pt x="108" y="25"/>
                  </a:cubicBezTo>
                  <a:cubicBezTo>
                    <a:pt x="111" y="30"/>
                    <a:pt x="118" y="23"/>
                    <a:pt x="114" y="19"/>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74" name="Google Shape;474;p25"/>
            <p:cNvSpPr/>
            <p:nvPr/>
          </p:nvSpPr>
          <p:spPr>
            <a:xfrm>
              <a:off x="3361" y="2384"/>
              <a:ext cx="160" cy="150"/>
            </a:xfrm>
            <a:custGeom>
              <a:avLst/>
              <a:gdLst/>
              <a:ahLst/>
              <a:cxnLst/>
              <a:rect l="l" t="t" r="r" b="b"/>
              <a:pathLst>
                <a:path w="60" h="56" extrusionOk="0">
                  <a:moveTo>
                    <a:pt x="49" y="4"/>
                  </a:moveTo>
                  <a:cubicBezTo>
                    <a:pt x="48" y="6"/>
                    <a:pt x="46" y="8"/>
                    <a:pt x="45" y="10"/>
                  </a:cubicBezTo>
                  <a:cubicBezTo>
                    <a:pt x="42" y="12"/>
                    <a:pt x="39" y="14"/>
                    <a:pt x="35" y="15"/>
                  </a:cubicBezTo>
                  <a:cubicBezTo>
                    <a:pt x="30" y="18"/>
                    <a:pt x="24" y="20"/>
                    <a:pt x="18" y="23"/>
                  </a:cubicBezTo>
                  <a:cubicBezTo>
                    <a:pt x="10" y="26"/>
                    <a:pt x="0" y="35"/>
                    <a:pt x="3" y="45"/>
                  </a:cubicBezTo>
                  <a:cubicBezTo>
                    <a:pt x="6" y="56"/>
                    <a:pt x="21" y="51"/>
                    <a:pt x="26" y="46"/>
                  </a:cubicBezTo>
                  <a:cubicBezTo>
                    <a:pt x="37" y="34"/>
                    <a:pt x="47" y="22"/>
                    <a:pt x="56" y="9"/>
                  </a:cubicBezTo>
                  <a:cubicBezTo>
                    <a:pt x="60" y="4"/>
                    <a:pt x="52" y="0"/>
                    <a:pt x="49" y="4"/>
                  </a:cubicBezTo>
                  <a:close/>
                  <a:moveTo>
                    <a:pt x="27" y="32"/>
                  </a:moveTo>
                  <a:cubicBezTo>
                    <a:pt x="24" y="34"/>
                    <a:pt x="21" y="38"/>
                    <a:pt x="18" y="41"/>
                  </a:cubicBezTo>
                  <a:cubicBezTo>
                    <a:pt x="18" y="41"/>
                    <a:pt x="11" y="45"/>
                    <a:pt x="11" y="41"/>
                  </a:cubicBezTo>
                  <a:cubicBezTo>
                    <a:pt x="12" y="39"/>
                    <a:pt x="13" y="37"/>
                    <a:pt x="15" y="35"/>
                  </a:cubicBezTo>
                  <a:cubicBezTo>
                    <a:pt x="19" y="30"/>
                    <a:pt x="27" y="27"/>
                    <a:pt x="34" y="25"/>
                  </a:cubicBezTo>
                  <a:cubicBezTo>
                    <a:pt x="31" y="27"/>
                    <a:pt x="29" y="30"/>
                    <a:pt x="27" y="3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75" name="Google Shape;475;p25"/>
            <p:cNvSpPr/>
            <p:nvPr/>
          </p:nvSpPr>
          <p:spPr>
            <a:xfrm>
              <a:off x="3171" y="2159"/>
              <a:ext cx="187" cy="112"/>
            </a:xfrm>
            <a:custGeom>
              <a:avLst/>
              <a:gdLst/>
              <a:ahLst/>
              <a:cxnLst/>
              <a:rect l="l" t="t" r="r" b="b"/>
              <a:pathLst>
                <a:path w="70" h="42" extrusionOk="0">
                  <a:moveTo>
                    <a:pt x="66" y="3"/>
                  </a:moveTo>
                  <a:cubicBezTo>
                    <a:pt x="66" y="3"/>
                    <a:pt x="66" y="3"/>
                    <a:pt x="65" y="4"/>
                  </a:cubicBezTo>
                  <a:cubicBezTo>
                    <a:pt x="64" y="2"/>
                    <a:pt x="62" y="0"/>
                    <a:pt x="59" y="1"/>
                  </a:cubicBezTo>
                  <a:cubicBezTo>
                    <a:pt x="57" y="3"/>
                    <a:pt x="55" y="4"/>
                    <a:pt x="53" y="6"/>
                  </a:cubicBezTo>
                  <a:cubicBezTo>
                    <a:pt x="32" y="9"/>
                    <a:pt x="0" y="15"/>
                    <a:pt x="3" y="33"/>
                  </a:cubicBezTo>
                  <a:cubicBezTo>
                    <a:pt x="5" y="42"/>
                    <a:pt x="20" y="38"/>
                    <a:pt x="25" y="36"/>
                  </a:cubicBezTo>
                  <a:cubicBezTo>
                    <a:pt x="39" y="29"/>
                    <a:pt x="50" y="16"/>
                    <a:pt x="64" y="9"/>
                  </a:cubicBezTo>
                  <a:cubicBezTo>
                    <a:pt x="64" y="8"/>
                    <a:pt x="64" y="8"/>
                    <a:pt x="64" y="8"/>
                  </a:cubicBezTo>
                  <a:cubicBezTo>
                    <a:pt x="65" y="8"/>
                    <a:pt x="66" y="7"/>
                    <a:pt x="67" y="7"/>
                  </a:cubicBezTo>
                  <a:cubicBezTo>
                    <a:pt x="70" y="6"/>
                    <a:pt x="69" y="3"/>
                    <a:pt x="66" y="3"/>
                  </a:cubicBezTo>
                  <a:close/>
                  <a:moveTo>
                    <a:pt x="13" y="31"/>
                  </a:moveTo>
                  <a:cubicBezTo>
                    <a:pt x="12" y="28"/>
                    <a:pt x="14" y="25"/>
                    <a:pt x="17" y="25"/>
                  </a:cubicBezTo>
                  <a:cubicBezTo>
                    <a:pt x="20" y="23"/>
                    <a:pt x="23" y="22"/>
                    <a:pt x="25" y="21"/>
                  </a:cubicBezTo>
                  <a:cubicBezTo>
                    <a:pt x="30" y="19"/>
                    <a:pt x="34" y="18"/>
                    <a:pt x="39" y="17"/>
                  </a:cubicBezTo>
                  <a:cubicBezTo>
                    <a:pt x="39" y="16"/>
                    <a:pt x="40" y="16"/>
                    <a:pt x="41" y="16"/>
                  </a:cubicBezTo>
                  <a:cubicBezTo>
                    <a:pt x="32" y="23"/>
                    <a:pt x="24" y="30"/>
                    <a:pt x="13" y="31"/>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76" name="Google Shape;476;p25"/>
            <p:cNvSpPr/>
            <p:nvPr/>
          </p:nvSpPr>
          <p:spPr>
            <a:xfrm>
              <a:off x="3120" y="1965"/>
              <a:ext cx="211" cy="110"/>
            </a:xfrm>
            <a:custGeom>
              <a:avLst/>
              <a:gdLst/>
              <a:ahLst/>
              <a:cxnLst/>
              <a:rect l="l" t="t" r="r" b="b"/>
              <a:pathLst>
                <a:path w="79" h="41" extrusionOk="0">
                  <a:moveTo>
                    <a:pt x="77" y="35"/>
                  </a:moveTo>
                  <a:cubicBezTo>
                    <a:pt x="76" y="34"/>
                    <a:pt x="75" y="34"/>
                    <a:pt x="74" y="33"/>
                  </a:cubicBezTo>
                  <a:cubicBezTo>
                    <a:pt x="73" y="33"/>
                    <a:pt x="73" y="33"/>
                    <a:pt x="72" y="32"/>
                  </a:cubicBezTo>
                  <a:cubicBezTo>
                    <a:pt x="60" y="30"/>
                    <a:pt x="53" y="16"/>
                    <a:pt x="43" y="10"/>
                  </a:cubicBezTo>
                  <a:cubicBezTo>
                    <a:pt x="31" y="3"/>
                    <a:pt x="17" y="0"/>
                    <a:pt x="5" y="3"/>
                  </a:cubicBezTo>
                  <a:cubicBezTo>
                    <a:pt x="2" y="4"/>
                    <a:pt x="0" y="7"/>
                    <a:pt x="1" y="9"/>
                  </a:cubicBezTo>
                  <a:cubicBezTo>
                    <a:pt x="5" y="23"/>
                    <a:pt x="19" y="29"/>
                    <a:pt x="32" y="34"/>
                  </a:cubicBezTo>
                  <a:cubicBezTo>
                    <a:pt x="41" y="37"/>
                    <a:pt x="55" y="41"/>
                    <a:pt x="67" y="40"/>
                  </a:cubicBezTo>
                  <a:cubicBezTo>
                    <a:pt x="68" y="40"/>
                    <a:pt x="70" y="40"/>
                    <a:pt x="71" y="41"/>
                  </a:cubicBezTo>
                  <a:cubicBezTo>
                    <a:pt x="72" y="41"/>
                    <a:pt x="74" y="40"/>
                    <a:pt x="74" y="39"/>
                  </a:cubicBezTo>
                  <a:cubicBezTo>
                    <a:pt x="75" y="38"/>
                    <a:pt x="76" y="38"/>
                    <a:pt x="77" y="38"/>
                  </a:cubicBezTo>
                  <a:cubicBezTo>
                    <a:pt x="78" y="37"/>
                    <a:pt x="79" y="36"/>
                    <a:pt x="77" y="35"/>
                  </a:cubicBezTo>
                  <a:close/>
                  <a:moveTo>
                    <a:pt x="13" y="12"/>
                  </a:moveTo>
                  <a:cubicBezTo>
                    <a:pt x="27" y="11"/>
                    <a:pt x="41" y="17"/>
                    <a:pt x="50" y="27"/>
                  </a:cubicBezTo>
                  <a:cubicBezTo>
                    <a:pt x="50" y="27"/>
                    <a:pt x="51" y="28"/>
                    <a:pt x="51" y="28"/>
                  </a:cubicBezTo>
                  <a:cubicBezTo>
                    <a:pt x="36" y="26"/>
                    <a:pt x="20" y="23"/>
                    <a:pt x="13" y="1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77" name="Google Shape;477;p25"/>
            <p:cNvSpPr/>
            <p:nvPr/>
          </p:nvSpPr>
          <p:spPr>
            <a:xfrm>
              <a:off x="3211" y="1617"/>
              <a:ext cx="174" cy="185"/>
            </a:xfrm>
            <a:custGeom>
              <a:avLst/>
              <a:gdLst/>
              <a:ahLst/>
              <a:cxnLst/>
              <a:rect l="l" t="t" r="r" b="b"/>
              <a:pathLst>
                <a:path w="65" h="69" extrusionOk="0">
                  <a:moveTo>
                    <a:pt x="41" y="23"/>
                  </a:moveTo>
                  <a:cubicBezTo>
                    <a:pt x="32" y="11"/>
                    <a:pt x="20" y="0"/>
                    <a:pt x="3" y="5"/>
                  </a:cubicBezTo>
                  <a:cubicBezTo>
                    <a:pt x="1" y="6"/>
                    <a:pt x="0" y="8"/>
                    <a:pt x="1" y="10"/>
                  </a:cubicBezTo>
                  <a:cubicBezTo>
                    <a:pt x="3" y="26"/>
                    <a:pt x="17" y="37"/>
                    <a:pt x="29" y="47"/>
                  </a:cubicBezTo>
                  <a:cubicBezTo>
                    <a:pt x="37" y="54"/>
                    <a:pt x="47" y="66"/>
                    <a:pt x="58" y="66"/>
                  </a:cubicBezTo>
                  <a:cubicBezTo>
                    <a:pt x="60" y="69"/>
                    <a:pt x="65" y="68"/>
                    <a:pt x="65" y="65"/>
                  </a:cubicBezTo>
                  <a:cubicBezTo>
                    <a:pt x="63" y="50"/>
                    <a:pt x="50" y="35"/>
                    <a:pt x="41" y="23"/>
                  </a:cubicBezTo>
                  <a:close/>
                  <a:moveTo>
                    <a:pt x="9" y="12"/>
                  </a:moveTo>
                  <a:cubicBezTo>
                    <a:pt x="22" y="9"/>
                    <a:pt x="31" y="20"/>
                    <a:pt x="38" y="30"/>
                  </a:cubicBezTo>
                  <a:cubicBezTo>
                    <a:pt x="44" y="38"/>
                    <a:pt x="54" y="49"/>
                    <a:pt x="57" y="59"/>
                  </a:cubicBezTo>
                  <a:cubicBezTo>
                    <a:pt x="47" y="55"/>
                    <a:pt x="40" y="46"/>
                    <a:pt x="32" y="39"/>
                  </a:cubicBezTo>
                  <a:cubicBezTo>
                    <a:pt x="23" y="32"/>
                    <a:pt x="13" y="23"/>
                    <a:pt x="9" y="1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78" name="Google Shape;478;p25"/>
            <p:cNvSpPr/>
            <p:nvPr/>
          </p:nvSpPr>
          <p:spPr>
            <a:xfrm>
              <a:off x="3379" y="1440"/>
              <a:ext cx="209" cy="254"/>
            </a:xfrm>
            <a:custGeom>
              <a:avLst/>
              <a:gdLst/>
              <a:ahLst/>
              <a:cxnLst/>
              <a:rect l="l" t="t" r="r" b="b"/>
              <a:pathLst>
                <a:path w="78" h="95" extrusionOk="0">
                  <a:moveTo>
                    <a:pt x="60" y="34"/>
                  </a:moveTo>
                  <a:cubicBezTo>
                    <a:pt x="54" y="21"/>
                    <a:pt x="44" y="0"/>
                    <a:pt x="26" y="5"/>
                  </a:cubicBezTo>
                  <a:cubicBezTo>
                    <a:pt x="0" y="13"/>
                    <a:pt x="44" y="80"/>
                    <a:pt x="55" y="88"/>
                  </a:cubicBezTo>
                  <a:cubicBezTo>
                    <a:pt x="56" y="89"/>
                    <a:pt x="57" y="89"/>
                    <a:pt x="58" y="88"/>
                  </a:cubicBezTo>
                  <a:cubicBezTo>
                    <a:pt x="58" y="92"/>
                    <a:pt x="62" y="95"/>
                    <a:pt x="65" y="92"/>
                  </a:cubicBezTo>
                  <a:cubicBezTo>
                    <a:pt x="78" y="78"/>
                    <a:pt x="66" y="49"/>
                    <a:pt x="60" y="34"/>
                  </a:cubicBezTo>
                  <a:close/>
                  <a:moveTo>
                    <a:pt x="59" y="85"/>
                  </a:moveTo>
                  <a:cubicBezTo>
                    <a:pt x="50" y="62"/>
                    <a:pt x="30" y="44"/>
                    <a:pt x="27" y="19"/>
                  </a:cubicBezTo>
                  <a:cubicBezTo>
                    <a:pt x="26" y="12"/>
                    <a:pt x="33" y="10"/>
                    <a:pt x="38" y="14"/>
                  </a:cubicBezTo>
                  <a:cubicBezTo>
                    <a:pt x="45" y="20"/>
                    <a:pt x="48" y="29"/>
                    <a:pt x="51" y="37"/>
                  </a:cubicBezTo>
                  <a:cubicBezTo>
                    <a:pt x="56" y="46"/>
                    <a:pt x="67" y="74"/>
                    <a:pt x="59" y="8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79" name="Google Shape;479;p25"/>
            <p:cNvSpPr/>
            <p:nvPr/>
          </p:nvSpPr>
          <p:spPr>
            <a:xfrm>
              <a:off x="3733" y="1340"/>
              <a:ext cx="88" cy="258"/>
            </a:xfrm>
            <a:custGeom>
              <a:avLst/>
              <a:gdLst/>
              <a:ahLst/>
              <a:cxnLst/>
              <a:rect l="l" t="t" r="r" b="b"/>
              <a:pathLst>
                <a:path w="33" h="96" extrusionOk="0">
                  <a:moveTo>
                    <a:pt x="29" y="33"/>
                  </a:moveTo>
                  <a:cubicBezTo>
                    <a:pt x="28" y="25"/>
                    <a:pt x="23" y="0"/>
                    <a:pt x="10" y="9"/>
                  </a:cubicBezTo>
                  <a:cubicBezTo>
                    <a:pt x="0" y="17"/>
                    <a:pt x="2" y="38"/>
                    <a:pt x="3" y="48"/>
                  </a:cubicBezTo>
                  <a:cubicBezTo>
                    <a:pt x="4" y="61"/>
                    <a:pt x="4" y="80"/>
                    <a:pt x="16" y="89"/>
                  </a:cubicBezTo>
                  <a:cubicBezTo>
                    <a:pt x="16" y="89"/>
                    <a:pt x="17" y="89"/>
                    <a:pt x="17" y="89"/>
                  </a:cubicBezTo>
                  <a:cubicBezTo>
                    <a:pt x="17" y="90"/>
                    <a:pt x="17" y="92"/>
                    <a:pt x="17" y="93"/>
                  </a:cubicBezTo>
                  <a:cubicBezTo>
                    <a:pt x="17" y="95"/>
                    <a:pt x="20" y="96"/>
                    <a:pt x="22" y="94"/>
                  </a:cubicBezTo>
                  <a:cubicBezTo>
                    <a:pt x="32" y="76"/>
                    <a:pt x="33" y="53"/>
                    <a:pt x="29" y="33"/>
                  </a:cubicBezTo>
                  <a:close/>
                  <a:moveTo>
                    <a:pt x="17" y="85"/>
                  </a:moveTo>
                  <a:cubicBezTo>
                    <a:pt x="14" y="78"/>
                    <a:pt x="13" y="65"/>
                    <a:pt x="12" y="58"/>
                  </a:cubicBezTo>
                  <a:cubicBezTo>
                    <a:pt x="11" y="46"/>
                    <a:pt x="10" y="34"/>
                    <a:pt x="12" y="22"/>
                  </a:cubicBezTo>
                  <a:cubicBezTo>
                    <a:pt x="14" y="13"/>
                    <a:pt x="18" y="18"/>
                    <a:pt x="20" y="24"/>
                  </a:cubicBezTo>
                  <a:cubicBezTo>
                    <a:pt x="22" y="32"/>
                    <a:pt x="23" y="39"/>
                    <a:pt x="24" y="47"/>
                  </a:cubicBezTo>
                  <a:cubicBezTo>
                    <a:pt x="25" y="60"/>
                    <a:pt x="19" y="72"/>
                    <a:pt x="17" y="8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80" name="Google Shape;480;p25"/>
            <p:cNvSpPr/>
            <p:nvPr/>
          </p:nvSpPr>
          <p:spPr>
            <a:xfrm>
              <a:off x="4006" y="1383"/>
              <a:ext cx="137" cy="236"/>
            </a:xfrm>
            <a:custGeom>
              <a:avLst/>
              <a:gdLst/>
              <a:ahLst/>
              <a:cxnLst/>
              <a:rect l="l" t="t" r="r" b="b"/>
              <a:pathLst>
                <a:path w="51" h="88" extrusionOk="0">
                  <a:moveTo>
                    <a:pt x="37" y="1"/>
                  </a:moveTo>
                  <a:cubicBezTo>
                    <a:pt x="22" y="2"/>
                    <a:pt x="17" y="22"/>
                    <a:pt x="13" y="33"/>
                  </a:cubicBezTo>
                  <a:cubicBezTo>
                    <a:pt x="9" y="44"/>
                    <a:pt x="0" y="67"/>
                    <a:pt x="8" y="78"/>
                  </a:cubicBezTo>
                  <a:cubicBezTo>
                    <a:pt x="7" y="79"/>
                    <a:pt x="7" y="79"/>
                    <a:pt x="6" y="80"/>
                  </a:cubicBezTo>
                  <a:cubicBezTo>
                    <a:pt x="3" y="83"/>
                    <a:pt x="7" y="88"/>
                    <a:pt x="10" y="86"/>
                  </a:cubicBezTo>
                  <a:cubicBezTo>
                    <a:pt x="26" y="75"/>
                    <a:pt x="33" y="52"/>
                    <a:pt x="39" y="35"/>
                  </a:cubicBezTo>
                  <a:cubicBezTo>
                    <a:pt x="41" y="30"/>
                    <a:pt x="51" y="0"/>
                    <a:pt x="37" y="1"/>
                  </a:cubicBezTo>
                  <a:close/>
                  <a:moveTo>
                    <a:pt x="35" y="22"/>
                  </a:moveTo>
                  <a:cubicBezTo>
                    <a:pt x="34" y="28"/>
                    <a:pt x="31" y="34"/>
                    <a:pt x="29" y="40"/>
                  </a:cubicBezTo>
                  <a:cubicBezTo>
                    <a:pt x="24" y="52"/>
                    <a:pt x="19" y="65"/>
                    <a:pt x="11" y="74"/>
                  </a:cubicBezTo>
                  <a:cubicBezTo>
                    <a:pt x="12" y="54"/>
                    <a:pt x="19" y="24"/>
                    <a:pt x="32" y="10"/>
                  </a:cubicBezTo>
                  <a:cubicBezTo>
                    <a:pt x="38" y="3"/>
                    <a:pt x="36" y="20"/>
                    <a:pt x="35" y="2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81" name="Google Shape;481;p25"/>
            <p:cNvSpPr/>
            <p:nvPr/>
          </p:nvSpPr>
          <p:spPr>
            <a:xfrm>
              <a:off x="4215" y="1477"/>
              <a:ext cx="187" cy="201"/>
            </a:xfrm>
            <a:custGeom>
              <a:avLst/>
              <a:gdLst/>
              <a:ahLst/>
              <a:cxnLst/>
              <a:rect l="l" t="t" r="r" b="b"/>
              <a:pathLst>
                <a:path w="70" h="75" extrusionOk="0">
                  <a:moveTo>
                    <a:pt x="55" y="4"/>
                  </a:moveTo>
                  <a:cubicBezTo>
                    <a:pt x="45" y="0"/>
                    <a:pt x="34" y="19"/>
                    <a:pt x="29" y="26"/>
                  </a:cubicBezTo>
                  <a:cubicBezTo>
                    <a:pt x="23" y="37"/>
                    <a:pt x="16" y="48"/>
                    <a:pt x="12" y="60"/>
                  </a:cubicBezTo>
                  <a:cubicBezTo>
                    <a:pt x="8" y="63"/>
                    <a:pt x="3" y="66"/>
                    <a:pt x="1" y="69"/>
                  </a:cubicBezTo>
                  <a:cubicBezTo>
                    <a:pt x="0" y="71"/>
                    <a:pt x="2" y="75"/>
                    <a:pt x="4" y="74"/>
                  </a:cubicBezTo>
                  <a:cubicBezTo>
                    <a:pt x="7" y="74"/>
                    <a:pt x="9" y="73"/>
                    <a:pt x="11" y="72"/>
                  </a:cubicBezTo>
                  <a:cubicBezTo>
                    <a:pt x="12" y="72"/>
                    <a:pt x="13" y="72"/>
                    <a:pt x="14" y="71"/>
                  </a:cubicBezTo>
                  <a:cubicBezTo>
                    <a:pt x="14" y="70"/>
                    <a:pt x="15" y="70"/>
                    <a:pt x="15" y="69"/>
                  </a:cubicBezTo>
                  <a:cubicBezTo>
                    <a:pt x="17" y="67"/>
                    <a:pt x="19" y="66"/>
                    <a:pt x="21" y="64"/>
                  </a:cubicBezTo>
                  <a:cubicBezTo>
                    <a:pt x="33" y="57"/>
                    <a:pt x="44" y="52"/>
                    <a:pt x="53" y="41"/>
                  </a:cubicBezTo>
                  <a:cubicBezTo>
                    <a:pt x="60" y="33"/>
                    <a:pt x="70" y="9"/>
                    <a:pt x="55" y="4"/>
                  </a:cubicBezTo>
                  <a:close/>
                  <a:moveTo>
                    <a:pt x="55" y="19"/>
                  </a:moveTo>
                  <a:cubicBezTo>
                    <a:pt x="54" y="28"/>
                    <a:pt x="49" y="34"/>
                    <a:pt x="43" y="41"/>
                  </a:cubicBezTo>
                  <a:cubicBezTo>
                    <a:pt x="37" y="47"/>
                    <a:pt x="30" y="50"/>
                    <a:pt x="23" y="54"/>
                  </a:cubicBezTo>
                  <a:cubicBezTo>
                    <a:pt x="30" y="41"/>
                    <a:pt x="36" y="27"/>
                    <a:pt x="46" y="15"/>
                  </a:cubicBezTo>
                  <a:cubicBezTo>
                    <a:pt x="51" y="10"/>
                    <a:pt x="56" y="9"/>
                    <a:pt x="55" y="19"/>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82" name="Google Shape;482;p25"/>
            <p:cNvSpPr/>
            <p:nvPr/>
          </p:nvSpPr>
          <p:spPr>
            <a:xfrm>
              <a:off x="4373" y="1686"/>
              <a:ext cx="190" cy="121"/>
            </a:xfrm>
            <a:custGeom>
              <a:avLst/>
              <a:gdLst/>
              <a:ahLst/>
              <a:cxnLst/>
              <a:rect l="l" t="t" r="r" b="b"/>
              <a:pathLst>
                <a:path w="71" h="45" extrusionOk="0">
                  <a:moveTo>
                    <a:pt x="59" y="2"/>
                  </a:moveTo>
                  <a:cubicBezTo>
                    <a:pt x="49" y="0"/>
                    <a:pt x="0" y="21"/>
                    <a:pt x="11" y="34"/>
                  </a:cubicBezTo>
                  <a:cubicBezTo>
                    <a:pt x="10" y="35"/>
                    <a:pt x="10" y="35"/>
                    <a:pt x="9" y="35"/>
                  </a:cubicBezTo>
                  <a:cubicBezTo>
                    <a:pt x="5" y="38"/>
                    <a:pt x="9" y="45"/>
                    <a:pt x="13" y="42"/>
                  </a:cubicBezTo>
                  <a:cubicBezTo>
                    <a:pt x="18" y="40"/>
                    <a:pt x="23" y="41"/>
                    <a:pt x="28" y="39"/>
                  </a:cubicBezTo>
                  <a:cubicBezTo>
                    <a:pt x="32" y="38"/>
                    <a:pt x="36" y="36"/>
                    <a:pt x="39" y="35"/>
                  </a:cubicBezTo>
                  <a:cubicBezTo>
                    <a:pt x="47" y="32"/>
                    <a:pt x="56" y="28"/>
                    <a:pt x="62" y="23"/>
                  </a:cubicBezTo>
                  <a:cubicBezTo>
                    <a:pt x="71" y="16"/>
                    <a:pt x="71" y="4"/>
                    <a:pt x="59" y="2"/>
                  </a:cubicBezTo>
                  <a:close/>
                  <a:moveTo>
                    <a:pt x="59" y="17"/>
                  </a:moveTo>
                  <a:cubicBezTo>
                    <a:pt x="54" y="22"/>
                    <a:pt x="46" y="25"/>
                    <a:pt x="40" y="27"/>
                  </a:cubicBezTo>
                  <a:cubicBezTo>
                    <a:pt x="35" y="29"/>
                    <a:pt x="31" y="31"/>
                    <a:pt x="26" y="32"/>
                  </a:cubicBezTo>
                  <a:cubicBezTo>
                    <a:pt x="22" y="33"/>
                    <a:pt x="18" y="33"/>
                    <a:pt x="14" y="33"/>
                  </a:cubicBezTo>
                  <a:cubicBezTo>
                    <a:pt x="14" y="28"/>
                    <a:pt x="27" y="20"/>
                    <a:pt x="30" y="18"/>
                  </a:cubicBezTo>
                  <a:cubicBezTo>
                    <a:pt x="38" y="13"/>
                    <a:pt x="48" y="8"/>
                    <a:pt x="57" y="9"/>
                  </a:cubicBezTo>
                  <a:cubicBezTo>
                    <a:pt x="63" y="9"/>
                    <a:pt x="63" y="13"/>
                    <a:pt x="59" y="17"/>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83" name="Google Shape;483;p25"/>
            <p:cNvSpPr/>
            <p:nvPr/>
          </p:nvSpPr>
          <p:spPr>
            <a:xfrm>
              <a:off x="4381" y="1947"/>
              <a:ext cx="179" cy="94"/>
            </a:xfrm>
            <a:custGeom>
              <a:avLst/>
              <a:gdLst/>
              <a:ahLst/>
              <a:cxnLst/>
              <a:rect l="l" t="t" r="r" b="b"/>
              <a:pathLst>
                <a:path w="67" h="35" extrusionOk="0">
                  <a:moveTo>
                    <a:pt x="61" y="14"/>
                  </a:moveTo>
                  <a:cubicBezTo>
                    <a:pt x="57" y="5"/>
                    <a:pt x="41" y="3"/>
                    <a:pt x="31" y="2"/>
                  </a:cubicBezTo>
                  <a:cubicBezTo>
                    <a:pt x="24" y="1"/>
                    <a:pt x="11" y="0"/>
                    <a:pt x="6" y="8"/>
                  </a:cubicBezTo>
                  <a:cubicBezTo>
                    <a:pt x="2" y="9"/>
                    <a:pt x="0" y="14"/>
                    <a:pt x="3" y="18"/>
                  </a:cubicBezTo>
                  <a:cubicBezTo>
                    <a:pt x="12" y="29"/>
                    <a:pt x="31" y="35"/>
                    <a:pt x="45" y="34"/>
                  </a:cubicBezTo>
                  <a:cubicBezTo>
                    <a:pt x="55" y="33"/>
                    <a:pt x="67" y="24"/>
                    <a:pt x="61" y="14"/>
                  </a:cubicBezTo>
                  <a:close/>
                  <a:moveTo>
                    <a:pt x="38" y="23"/>
                  </a:moveTo>
                  <a:cubicBezTo>
                    <a:pt x="29" y="22"/>
                    <a:pt x="19" y="18"/>
                    <a:pt x="12" y="11"/>
                  </a:cubicBezTo>
                  <a:cubicBezTo>
                    <a:pt x="24" y="7"/>
                    <a:pt x="41" y="10"/>
                    <a:pt x="50" y="15"/>
                  </a:cubicBezTo>
                  <a:cubicBezTo>
                    <a:pt x="62" y="21"/>
                    <a:pt x="43" y="24"/>
                    <a:pt x="38" y="23"/>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84" name="Google Shape;484;p25"/>
            <p:cNvSpPr/>
            <p:nvPr/>
          </p:nvSpPr>
          <p:spPr>
            <a:xfrm>
              <a:off x="4343" y="2164"/>
              <a:ext cx="158" cy="129"/>
            </a:xfrm>
            <a:custGeom>
              <a:avLst/>
              <a:gdLst/>
              <a:ahLst/>
              <a:cxnLst/>
              <a:rect l="l" t="t" r="r" b="b"/>
              <a:pathLst>
                <a:path w="59" h="48" extrusionOk="0">
                  <a:moveTo>
                    <a:pt x="44" y="17"/>
                  </a:moveTo>
                  <a:cubicBezTo>
                    <a:pt x="35" y="7"/>
                    <a:pt x="18" y="0"/>
                    <a:pt x="5" y="1"/>
                  </a:cubicBezTo>
                  <a:cubicBezTo>
                    <a:pt x="0" y="1"/>
                    <a:pt x="0" y="8"/>
                    <a:pt x="5" y="8"/>
                  </a:cubicBezTo>
                  <a:cubicBezTo>
                    <a:pt x="5" y="8"/>
                    <a:pt x="5" y="8"/>
                    <a:pt x="5" y="8"/>
                  </a:cubicBezTo>
                  <a:cubicBezTo>
                    <a:pt x="8" y="17"/>
                    <a:pt x="17" y="26"/>
                    <a:pt x="24" y="33"/>
                  </a:cubicBezTo>
                  <a:cubicBezTo>
                    <a:pt x="30" y="38"/>
                    <a:pt x="40" y="48"/>
                    <a:pt x="48" y="44"/>
                  </a:cubicBezTo>
                  <a:cubicBezTo>
                    <a:pt x="59" y="38"/>
                    <a:pt x="49" y="22"/>
                    <a:pt x="44" y="17"/>
                  </a:cubicBezTo>
                  <a:close/>
                  <a:moveTo>
                    <a:pt x="42" y="37"/>
                  </a:moveTo>
                  <a:cubicBezTo>
                    <a:pt x="35" y="35"/>
                    <a:pt x="28" y="27"/>
                    <a:pt x="22" y="22"/>
                  </a:cubicBezTo>
                  <a:cubicBezTo>
                    <a:pt x="19" y="18"/>
                    <a:pt x="14" y="13"/>
                    <a:pt x="11" y="8"/>
                  </a:cubicBezTo>
                  <a:cubicBezTo>
                    <a:pt x="19" y="10"/>
                    <a:pt x="27" y="13"/>
                    <a:pt x="33" y="18"/>
                  </a:cubicBezTo>
                  <a:cubicBezTo>
                    <a:pt x="38" y="21"/>
                    <a:pt x="43" y="25"/>
                    <a:pt x="45" y="31"/>
                  </a:cubicBezTo>
                  <a:cubicBezTo>
                    <a:pt x="46" y="33"/>
                    <a:pt x="46" y="38"/>
                    <a:pt x="42" y="37"/>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85" name="Google Shape;485;p25"/>
            <p:cNvSpPr/>
            <p:nvPr/>
          </p:nvSpPr>
          <p:spPr>
            <a:xfrm>
              <a:off x="4215" y="2373"/>
              <a:ext cx="147" cy="204"/>
            </a:xfrm>
            <a:custGeom>
              <a:avLst/>
              <a:gdLst/>
              <a:ahLst/>
              <a:cxnLst/>
              <a:rect l="l" t="t" r="r" b="b"/>
              <a:pathLst>
                <a:path w="55" h="76" extrusionOk="0">
                  <a:moveTo>
                    <a:pt x="44" y="46"/>
                  </a:moveTo>
                  <a:cubicBezTo>
                    <a:pt x="39" y="39"/>
                    <a:pt x="33" y="32"/>
                    <a:pt x="28" y="25"/>
                  </a:cubicBezTo>
                  <a:cubicBezTo>
                    <a:pt x="22" y="17"/>
                    <a:pt x="16" y="9"/>
                    <a:pt x="8" y="3"/>
                  </a:cubicBezTo>
                  <a:cubicBezTo>
                    <a:pt x="4" y="0"/>
                    <a:pt x="0" y="7"/>
                    <a:pt x="4" y="10"/>
                  </a:cubicBezTo>
                  <a:cubicBezTo>
                    <a:pt x="5" y="10"/>
                    <a:pt x="5" y="10"/>
                    <a:pt x="5" y="10"/>
                  </a:cubicBezTo>
                  <a:cubicBezTo>
                    <a:pt x="7" y="26"/>
                    <a:pt x="14" y="41"/>
                    <a:pt x="21" y="56"/>
                  </a:cubicBezTo>
                  <a:cubicBezTo>
                    <a:pt x="24" y="63"/>
                    <a:pt x="31" y="76"/>
                    <a:pt x="42" y="74"/>
                  </a:cubicBezTo>
                  <a:cubicBezTo>
                    <a:pt x="55" y="71"/>
                    <a:pt x="48" y="52"/>
                    <a:pt x="44" y="46"/>
                  </a:cubicBezTo>
                  <a:close/>
                  <a:moveTo>
                    <a:pt x="35" y="65"/>
                  </a:moveTo>
                  <a:cubicBezTo>
                    <a:pt x="29" y="60"/>
                    <a:pt x="26" y="52"/>
                    <a:pt x="23" y="45"/>
                  </a:cubicBezTo>
                  <a:cubicBezTo>
                    <a:pt x="20" y="36"/>
                    <a:pt x="17" y="27"/>
                    <a:pt x="13" y="19"/>
                  </a:cubicBezTo>
                  <a:cubicBezTo>
                    <a:pt x="18" y="24"/>
                    <a:pt x="22" y="31"/>
                    <a:pt x="27" y="37"/>
                  </a:cubicBezTo>
                  <a:cubicBezTo>
                    <a:pt x="30" y="40"/>
                    <a:pt x="33" y="44"/>
                    <a:pt x="36" y="48"/>
                  </a:cubicBezTo>
                  <a:cubicBezTo>
                    <a:pt x="39" y="51"/>
                    <a:pt x="41" y="54"/>
                    <a:pt x="43" y="58"/>
                  </a:cubicBezTo>
                  <a:cubicBezTo>
                    <a:pt x="45" y="66"/>
                    <a:pt x="39" y="69"/>
                    <a:pt x="35" y="6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486" name="Google Shape;486;p25"/>
          <p:cNvGrpSpPr/>
          <p:nvPr/>
        </p:nvGrpSpPr>
        <p:grpSpPr>
          <a:xfrm>
            <a:off x="8834508" y="1529305"/>
            <a:ext cx="857100" cy="969360"/>
            <a:chOff x="3120" y="1340"/>
            <a:chExt cx="1443" cy="1632"/>
          </a:xfrm>
        </p:grpSpPr>
        <p:sp>
          <p:nvSpPr>
            <p:cNvPr id="487" name="Google Shape;487;p25"/>
            <p:cNvSpPr/>
            <p:nvPr/>
          </p:nvSpPr>
          <p:spPr>
            <a:xfrm>
              <a:off x="3484" y="1727"/>
              <a:ext cx="726" cy="1245"/>
            </a:xfrm>
            <a:custGeom>
              <a:avLst/>
              <a:gdLst/>
              <a:ahLst/>
              <a:cxnLst/>
              <a:rect l="l" t="t" r="r" b="b"/>
              <a:pathLst>
                <a:path w="271" h="464" extrusionOk="0">
                  <a:moveTo>
                    <a:pt x="242" y="197"/>
                  </a:moveTo>
                  <a:cubicBezTo>
                    <a:pt x="264" y="167"/>
                    <a:pt x="271" y="136"/>
                    <a:pt x="267" y="99"/>
                  </a:cubicBezTo>
                  <a:cubicBezTo>
                    <a:pt x="259" y="38"/>
                    <a:pt x="186" y="0"/>
                    <a:pt x="130" y="1"/>
                  </a:cubicBezTo>
                  <a:cubicBezTo>
                    <a:pt x="81" y="3"/>
                    <a:pt x="9" y="37"/>
                    <a:pt x="3" y="93"/>
                  </a:cubicBezTo>
                  <a:cubicBezTo>
                    <a:pt x="0" y="128"/>
                    <a:pt x="6" y="159"/>
                    <a:pt x="23" y="190"/>
                  </a:cubicBezTo>
                  <a:cubicBezTo>
                    <a:pt x="33" y="207"/>
                    <a:pt x="47" y="223"/>
                    <a:pt x="59" y="239"/>
                  </a:cubicBezTo>
                  <a:cubicBezTo>
                    <a:pt x="79" y="265"/>
                    <a:pt x="81" y="289"/>
                    <a:pt x="85" y="321"/>
                  </a:cubicBezTo>
                  <a:cubicBezTo>
                    <a:pt x="85" y="322"/>
                    <a:pt x="86" y="323"/>
                    <a:pt x="87" y="323"/>
                  </a:cubicBezTo>
                  <a:cubicBezTo>
                    <a:pt x="81" y="322"/>
                    <a:pt x="74" y="322"/>
                    <a:pt x="71" y="324"/>
                  </a:cubicBezTo>
                  <a:cubicBezTo>
                    <a:pt x="70" y="324"/>
                    <a:pt x="69" y="324"/>
                    <a:pt x="68" y="325"/>
                  </a:cubicBezTo>
                  <a:cubicBezTo>
                    <a:pt x="57" y="334"/>
                    <a:pt x="63" y="346"/>
                    <a:pt x="71" y="354"/>
                  </a:cubicBezTo>
                  <a:cubicBezTo>
                    <a:pt x="58" y="367"/>
                    <a:pt x="63" y="381"/>
                    <a:pt x="78" y="392"/>
                  </a:cubicBezTo>
                  <a:cubicBezTo>
                    <a:pt x="74" y="399"/>
                    <a:pt x="69" y="407"/>
                    <a:pt x="73" y="413"/>
                  </a:cubicBezTo>
                  <a:cubicBezTo>
                    <a:pt x="79" y="422"/>
                    <a:pt x="85" y="422"/>
                    <a:pt x="94" y="423"/>
                  </a:cubicBezTo>
                  <a:cubicBezTo>
                    <a:pt x="93" y="429"/>
                    <a:pt x="97" y="436"/>
                    <a:pt x="99" y="441"/>
                  </a:cubicBezTo>
                  <a:cubicBezTo>
                    <a:pt x="103" y="449"/>
                    <a:pt x="110" y="456"/>
                    <a:pt x="119" y="459"/>
                  </a:cubicBezTo>
                  <a:cubicBezTo>
                    <a:pt x="135" y="464"/>
                    <a:pt x="151" y="448"/>
                    <a:pt x="154" y="432"/>
                  </a:cubicBezTo>
                  <a:cubicBezTo>
                    <a:pt x="164" y="434"/>
                    <a:pt x="177" y="430"/>
                    <a:pt x="181" y="421"/>
                  </a:cubicBezTo>
                  <a:cubicBezTo>
                    <a:pt x="183" y="417"/>
                    <a:pt x="184" y="410"/>
                    <a:pt x="184" y="405"/>
                  </a:cubicBezTo>
                  <a:cubicBezTo>
                    <a:pt x="191" y="402"/>
                    <a:pt x="197" y="395"/>
                    <a:pt x="199" y="388"/>
                  </a:cubicBezTo>
                  <a:cubicBezTo>
                    <a:pt x="201" y="384"/>
                    <a:pt x="200" y="381"/>
                    <a:pt x="199" y="378"/>
                  </a:cubicBezTo>
                  <a:cubicBezTo>
                    <a:pt x="201" y="375"/>
                    <a:pt x="202" y="371"/>
                    <a:pt x="202" y="366"/>
                  </a:cubicBezTo>
                  <a:cubicBezTo>
                    <a:pt x="201" y="359"/>
                    <a:pt x="196" y="355"/>
                    <a:pt x="191" y="352"/>
                  </a:cubicBezTo>
                  <a:cubicBezTo>
                    <a:pt x="205" y="341"/>
                    <a:pt x="204" y="324"/>
                    <a:pt x="190" y="322"/>
                  </a:cubicBezTo>
                  <a:cubicBezTo>
                    <a:pt x="190" y="321"/>
                    <a:pt x="190" y="321"/>
                    <a:pt x="190" y="321"/>
                  </a:cubicBezTo>
                  <a:cubicBezTo>
                    <a:pt x="192" y="269"/>
                    <a:pt x="213" y="237"/>
                    <a:pt x="242" y="197"/>
                  </a:cubicBezTo>
                  <a:close/>
                  <a:moveTo>
                    <a:pt x="190" y="372"/>
                  </a:moveTo>
                  <a:cubicBezTo>
                    <a:pt x="189" y="371"/>
                    <a:pt x="187" y="372"/>
                    <a:pt x="186" y="372"/>
                  </a:cubicBezTo>
                  <a:cubicBezTo>
                    <a:pt x="185" y="372"/>
                    <a:pt x="184" y="373"/>
                    <a:pt x="184" y="373"/>
                  </a:cubicBezTo>
                  <a:cubicBezTo>
                    <a:pt x="183" y="372"/>
                    <a:pt x="181" y="370"/>
                    <a:pt x="178" y="372"/>
                  </a:cubicBezTo>
                  <a:cubicBezTo>
                    <a:pt x="169" y="376"/>
                    <a:pt x="158" y="380"/>
                    <a:pt x="148" y="384"/>
                  </a:cubicBezTo>
                  <a:cubicBezTo>
                    <a:pt x="141" y="387"/>
                    <a:pt x="133" y="388"/>
                    <a:pt x="127" y="392"/>
                  </a:cubicBezTo>
                  <a:cubicBezTo>
                    <a:pt x="125" y="393"/>
                    <a:pt x="126" y="396"/>
                    <a:pt x="128" y="396"/>
                  </a:cubicBezTo>
                  <a:cubicBezTo>
                    <a:pt x="145" y="394"/>
                    <a:pt x="166" y="388"/>
                    <a:pt x="182" y="379"/>
                  </a:cubicBezTo>
                  <a:cubicBezTo>
                    <a:pt x="182" y="381"/>
                    <a:pt x="184" y="384"/>
                    <a:pt x="187" y="383"/>
                  </a:cubicBezTo>
                  <a:cubicBezTo>
                    <a:pt x="188" y="383"/>
                    <a:pt x="188" y="383"/>
                    <a:pt x="189" y="383"/>
                  </a:cubicBezTo>
                  <a:cubicBezTo>
                    <a:pt x="189" y="383"/>
                    <a:pt x="189" y="383"/>
                    <a:pt x="189" y="383"/>
                  </a:cubicBezTo>
                  <a:cubicBezTo>
                    <a:pt x="187" y="385"/>
                    <a:pt x="186" y="387"/>
                    <a:pt x="185" y="389"/>
                  </a:cubicBezTo>
                  <a:cubicBezTo>
                    <a:pt x="182" y="392"/>
                    <a:pt x="177" y="395"/>
                    <a:pt x="172" y="394"/>
                  </a:cubicBezTo>
                  <a:cubicBezTo>
                    <a:pt x="164" y="395"/>
                    <a:pt x="164" y="407"/>
                    <a:pt x="172" y="407"/>
                  </a:cubicBezTo>
                  <a:cubicBezTo>
                    <a:pt x="171" y="407"/>
                    <a:pt x="170" y="414"/>
                    <a:pt x="169" y="416"/>
                  </a:cubicBezTo>
                  <a:cubicBezTo>
                    <a:pt x="168" y="419"/>
                    <a:pt x="156" y="420"/>
                    <a:pt x="154" y="419"/>
                  </a:cubicBezTo>
                  <a:cubicBezTo>
                    <a:pt x="153" y="419"/>
                    <a:pt x="152" y="419"/>
                    <a:pt x="151" y="419"/>
                  </a:cubicBezTo>
                  <a:cubicBezTo>
                    <a:pt x="148" y="418"/>
                    <a:pt x="144" y="420"/>
                    <a:pt x="144" y="424"/>
                  </a:cubicBezTo>
                  <a:cubicBezTo>
                    <a:pt x="142" y="438"/>
                    <a:pt x="130" y="457"/>
                    <a:pt x="115" y="444"/>
                  </a:cubicBezTo>
                  <a:cubicBezTo>
                    <a:pt x="109" y="439"/>
                    <a:pt x="106" y="431"/>
                    <a:pt x="103" y="424"/>
                  </a:cubicBezTo>
                  <a:cubicBezTo>
                    <a:pt x="108" y="423"/>
                    <a:pt x="110" y="415"/>
                    <a:pt x="103" y="413"/>
                  </a:cubicBezTo>
                  <a:cubicBezTo>
                    <a:pt x="99" y="411"/>
                    <a:pt x="98" y="411"/>
                    <a:pt x="93" y="411"/>
                  </a:cubicBezTo>
                  <a:cubicBezTo>
                    <a:pt x="79" y="411"/>
                    <a:pt x="89" y="397"/>
                    <a:pt x="91" y="393"/>
                  </a:cubicBezTo>
                  <a:cubicBezTo>
                    <a:pt x="92" y="390"/>
                    <a:pt x="92" y="386"/>
                    <a:pt x="89" y="385"/>
                  </a:cubicBezTo>
                  <a:cubicBezTo>
                    <a:pt x="76" y="377"/>
                    <a:pt x="71" y="369"/>
                    <a:pt x="84" y="357"/>
                  </a:cubicBezTo>
                  <a:cubicBezTo>
                    <a:pt x="87" y="355"/>
                    <a:pt x="86" y="350"/>
                    <a:pt x="83" y="348"/>
                  </a:cubicBezTo>
                  <a:cubicBezTo>
                    <a:pt x="76" y="345"/>
                    <a:pt x="72" y="338"/>
                    <a:pt x="73" y="330"/>
                  </a:cubicBezTo>
                  <a:cubicBezTo>
                    <a:pt x="75" y="331"/>
                    <a:pt x="77" y="331"/>
                    <a:pt x="79" y="332"/>
                  </a:cubicBezTo>
                  <a:cubicBezTo>
                    <a:pt x="95" y="338"/>
                    <a:pt x="113" y="336"/>
                    <a:pt x="130" y="339"/>
                  </a:cubicBezTo>
                  <a:cubicBezTo>
                    <a:pt x="142" y="341"/>
                    <a:pt x="157" y="341"/>
                    <a:pt x="168" y="338"/>
                  </a:cubicBezTo>
                  <a:cubicBezTo>
                    <a:pt x="171" y="338"/>
                    <a:pt x="187" y="335"/>
                    <a:pt x="188" y="333"/>
                  </a:cubicBezTo>
                  <a:cubicBezTo>
                    <a:pt x="187" y="335"/>
                    <a:pt x="186" y="338"/>
                    <a:pt x="185" y="340"/>
                  </a:cubicBezTo>
                  <a:cubicBezTo>
                    <a:pt x="183" y="340"/>
                    <a:pt x="182" y="340"/>
                    <a:pt x="180" y="341"/>
                  </a:cubicBezTo>
                  <a:cubicBezTo>
                    <a:pt x="165" y="355"/>
                    <a:pt x="148" y="359"/>
                    <a:pt x="128" y="361"/>
                  </a:cubicBezTo>
                  <a:cubicBezTo>
                    <a:pt x="117" y="363"/>
                    <a:pt x="105" y="363"/>
                    <a:pt x="96" y="371"/>
                  </a:cubicBezTo>
                  <a:cubicBezTo>
                    <a:pt x="94" y="372"/>
                    <a:pt x="96" y="375"/>
                    <a:pt x="98" y="374"/>
                  </a:cubicBezTo>
                  <a:cubicBezTo>
                    <a:pt x="111" y="369"/>
                    <a:pt x="126" y="370"/>
                    <a:pt x="139" y="368"/>
                  </a:cubicBezTo>
                  <a:cubicBezTo>
                    <a:pt x="154" y="365"/>
                    <a:pt x="167" y="361"/>
                    <a:pt x="179" y="353"/>
                  </a:cubicBezTo>
                  <a:cubicBezTo>
                    <a:pt x="179" y="353"/>
                    <a:pt x="179" y="353"/>
                    <a:pt x="179" y="353"/>
                  </a:cubicBezTo>
                  <a:cubicBezTo>
                    <a:pt x="180" y="355"/>
                    <a:pt x="181" y="355"/>
                    <a:pt x="183" y="357"/>
                  </a:cubicBezTo>
                  <a:cubicBezTo>
                    <a:pt x="184" y="358"/>
                    <a:pt x="199" y="369"/>
                    <a:pt x="190" y="372"/>
                  </a:cubicBezTo>
                  <a:close/>
                  <a:moveTo>
                    <a:pt x="176" y="321"/>
                  </a:moveTo>
                  <a:cubicBezTo>
                    <a:pt x="176" y="322"/>
                    <a:pt x="176" y="322"/>
                    <a:pt x="176" y="323"/>
                  </a:cubicBezTo>
                  <a:cubicBezTo>
                    <a:pt x="168" y="325"/>
                    <a:pt x="160" y="326"/>
                    <a:pt x="152" y="326"/>
                  </a:cubicBezTo>
                  <a:cubicBezTo>
                    <a:pt x="157" y="303"/>
                    <a:pt x="158" y="278"/>
                    <a:pt x="159" y="254"/>
                  </a:cubicBezTo>
                  <a:cubicBezTo>
                    <a:pt x="161" y="219"/>
                    <a:pt x="174" y="184"/>
                    <a:pt x="168" y="150"/>
                  </a:cubicBezTo>
                  <a:cubicBezTo>
                    <a:pt x="168" y="148"/>
                    <a:pt x="166" y="149"/>
                    <a:pt x="166" y="150"/>
                  </a:cubicBezTo>
                  <a:cubicBezTo>
                    <a:pt x="162" y="185"/>
                    <a:pt x="154" y="219"/>
                    <a:pt x="151" y="254"/>
                  </a:cubicBezTo>
                  <a:cubicBezTo>
                    <a:pt x="150" y="276"/>
                    <a:pt x="147" y="298"/>
                    <a:pt x="145" y="319"/>
                  </a:cubicBezTo>
                  <a:cubicBezTo>
                    <a:pt x="145" y="322"/>
                    <a:pt x="144" y="324"/>
                    <a:pt x="144" y="326"/>
                  </a:cubicBezTo>
                  <a:cubicBezTo>
                    <a:pt x="135" y="326"/>
                    <a:pt x="126" y="325"/>
                    <a:pt x="117" y="324"/>
                  </a:cubicBezTo>
                  <a:cubicBezTo>
                    <a:pt x="117" y="324"/>
                    <a:pt x="116" y="323"/>
                    <a:pt x="116" y="322"/>
                  </a:cubicBezTo>
                  <a:cubicBezTo>
                    <a:pt x="115" y="321"/>
                    <a:pt x="113" y="321"/>
                    <a:pt x="112" y="322"/>
                  </a:cubicBezTo>
                  <a:cubicBezTo>
                    <a:pt x="117" y="312"/>
                    <a:pt x="111" y="299"/>
                    <a:pt x="111" y="288"/>
                  </a:cubicBezTo>
                  <a:cubicBezTo>
                    <a:pt x="110" y="275"/>
                    <a:pt x="111" y="262"/>
                    <a:pt x="111" y="249"/>
                  </a:cubicBezTo>
                  <a:cubicBezTo>
                    <a:pt x="112" y="219"/>
                    <a:pt x="109" y="189"/>
                    <a:pt x="105" y="159"/>
                  </a:cubicBezTo>
                  <a:cubicBezTo>
                    <a:pt x="105" y="157"/>
                    <a:pt x="101" y="157"/>
                    <a:pt x="101" y="159"/>
                  </a:cubicBezTo>
                  <a:cubicBezTo>
                    <a:pt x="103" y="192"/>
                    <a:pt x="106" y="225"/>
                    <a:pt x="106" y="258"/>
                  </a:cubicBezTo>
                  <a:cubicBezTo>
                    <a:pt x="105" y="280"/>
                    <a:pt x="104" y="302"/>
                    <a:pt x="110" y="324"/>
                  </a:cubicBezTo>
                  <a:cubicBezTo>
                    <a:pt x="104" y="324"/>
                    <a:pt x="99" y="323"/>
                    <a:pt x="94" y="324"/>
                  </a:cubicBezTo>
                  <a:cubicBezTo>
                    <a:pt x="94" y="324"/>
                    <a:pt x="91" y="323"/>
                    <a:pt x="87" y="323"/>
                  </a:cubicBezTo>
                  <a:cubicBezTo>
                    <a:pt x="88" y="323"/>
                    <a:pt x="89" y="322"/>
                    <a:pt x="89" y="321"/>
                  </a:cubicBezTo>
                  <a:cubicBezTo>
                    <a:pt x="95" y="266"/>
                    <a:pt x="69" y="237"/>
                    <a:pt x="40" y="194"/>
                  </a:cubicBezTo>
                  <a:cubicBezTo>
                    <a:pt x="17" y="160"/>
                    <a:pt x="4" y="112"/>
                    <a:pt x="24" y="73"/>
                  </a:cubicBezTo>
                  <a:cubicBezTo>
                    <a:pt x="42" y="41"/>
                    <a:pt x="76" y="23"/>
                    <a:pt x="110" y="16"/>
                  </a:cubicBezTo>
                  <a:cubicBezTo>
                    <a:pt x="156" y="7"/>
                    <a:pt x="195" y="26"/>
                    <a:pt x="229" y="54"/>
                  </a:cubicBezTo>
                  <a:cubicBezTo>
                    <a:pt x="266" y="84"/>
                    <a:pt x="259" y="142"/>
                    <a:pt x="237" y="178"/>
                  </a:cubicBezTo>
                  <a:cubicBezTo>
                    <a:pt x="223" y="202"/>
                    <a:pt x="201" y="221"/>
                    <a:pt x="191" y="247"/>
                  </a:cubicBezTo>
                  <a:cubicBezTo>
                    <a:pt x="181" y="271"/>
                    <a:pt x="177" y="295"/>
                    <a:pt x="176" y="321"/>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88" name="Google Shape;488;p25"/>
            <p:cNvSpPr/>
            <p:nvPr/>
          </p:nvSpPr>
          <p:spPr>
            <a:xfrm>
              <a:off x="3685" y="2041"/>
              <a:ext cx="316" cy="104"/>
            </a:xfrm>
            <a:custGeom>
              <a:avLst/>
              <a:gdLst/>
              <a:ahLst/>
              <a:cxnLst/>
              <a:rect l="l" t="t" r="r" b="b"/>
              <a:pathLst>
                <a:path w="118" h="39" extrusionOk="0">
                  <a:moveTo>
                    <a:pt x="114" y="19"/>
                  </a:moveTo>
                  <a:cubicBezTo>
                    <a:pt x="110" y="14"/>
                    <a:pt x="106" y="10"/>
                    <a:pt x="101" y="8"/>
                  </a:cubicBezTo>
                  <a:cubicBezTo>
                    <a:pt x="99" y="7"/>
                    <a:pt x="97" y="7"/>
                    <a:pt x="96" y="8"/>
                  </a:cubicBezTo>
                  <a:cubicBezTo>
                    <a:pt x="94" y="11"/>
                    <a:pt x="91" y="14"/>
                    <a:pt x="89" y="16"/>
                  </a:cubicBezTo>
                  <a:cubicBezTo>
                    <a:pt x="89" y="15"/>
                    <a:pt x="88" y="13"/>
                    <a:pt x="88" y="11"/>
                  </a:cubicBezTo>
                  <a:cubicBezTo>
                    <a:pt x="88" y="7"/>
                    <a:pt x="83" y="5"/>
                    <a:pt x="81" y="8"/>
                  </a:cubicBezTo>
                  <a:cubicBezTo>
                    <a:pt x="77" y="11"/>
                    <a:pt x="74" y="15"/>
                    <a:pt x="71" y="18"/>
                  </a:cubicBezTo>
                  <a:cubicBezTo>
                    <a:pt x="71" y="16"/>
                    <a:pt x="71" y="13"/>
                    <a:pt x="72" y="11"/>
                  </a:cubicBezTo>
                  <a:cubicBezTo>
                    <a:pt x="72" y="8"/>
                    <a:pt x="68" y="6"/>
                    <a:pt x="65" y="7"/>
                  </a:cubicBezTo>
                  <a:cubicBezTo>
                    <a:pt x="61" y="11"/>
                    <a:pt x="57" y="14"/>
                    <a:pt x="54" y="19"/>
                  </a:cubicBezTo>
                  <a:cubicBezTo>
                    <a:pt x="52" y="15"/>
                    <a:pt x="51" y="10"/>
                    <a:pt x="51" y="6"/>
                  </a:cubicBezTo>
                  <a:cubicBezTo>
                    <a:pt x="51" y="1"/>
                    <a:pt x="44" y="0"/>
                    <a:pt x="43" y="5"/>
                  </a:cubicBezTo>
                  <a:cubicBezTo>
                    <a:pt x="43" y="7"/>
                    <a:pt x="42" y="9"/>
                    <a:pt x="41" y="11"/>
                  </a:cubicBezTo>
                  <a:cubicBezTo>
                    <a:pt x="41" y="13"/>
                    <a:pt x="41" y="14"/>
                    <a:pt x="40" y="15"/>
                  </a:cubicBezTo>
                  <a:cubicBezTo>
                    <a:pt x="38" y="25"/>
                    <a:pt x="34" y="24"/>
                    <a:pt x="28" y="11"/>
                  </a:cubicBezTo>
                  <a:cubicBezTo>
                    <a:pt x="27" y="7"/>
                    <a:pt x="22" y="6"/>
                    <a:pt x="21" y="10"/>
                  </a:cubicBezTo>
                  <a:cubicBezTo>
                    <a:pt x="9" y="39"/>
                    <a:pt x="16" y="12"/>
                    <a:pt x="8" y="16"/>
                  </a:cubicBezTo>
                  <a:cubicBezTo>
                    <a:pt x="9" y="16"/>
                    <a:pt x="9" y="15"/>
                    <a:pt x="9" y="15"/>
                  </a:cubicBezTo>
                  <a:cubicBezTo>
                    <a:pt x="9" y="15"/>
                    <a:pt x="9" y="14"/>
                    <a:pt x="9" y="14"/>
                  </a:cubicBezTo>
                  <a:cubicBezTo>
                    <a:pt x="9" y="12"/>
                    <a:pt x="6" y="12"/>
                    <a:pt x="5" y="13"/>
                  </a:cubicBezTo>
                  <a:cubicBezTo>
                    <a:pt x="0" y="19"/>
                    <a:pt x="7" y="30"/>
                    <a:pt x="13" y="33"/>
                  </a:cubicBezTo>
                  <a:cubicBezTo>
                    <a:pt x="14" y="35"/>
                    <a:pt x="17" y="34"/>
                    <a:pt x="18" y="32"/>
                  </a:cubicBezTo>
                  <a:cubicBezTo>
                    <a:pt x="20" y="29"/>
                    <a:pt x="21" y="27"/>
                    <a:pt x="23" y="24"/>
                  </a:cubicBezTo>
                  <a:cubicBezTo>
                    <a:pt x="25" y="31"/>
                    <a:pt x="28" y="36"/>
                    <a:pt x="36" y="34"/>
                  </a:cubicBezTo>
                  <a:cubicBezTo>
                    <a:pt x="41" y="33"/>
                    <a:pt x="44" y="30"/>
                    <a:pt x="46" y="26"/>
                  </a:cubicBezTo>
                  <a:cubicBezTo>
                    <a:pt x="47" y="28"/>
                    <a:pt x="48" y="29"/>
                    <a:pt x="50" y="31"/>
                  </a:cubicBezTo>
                  <a:cubicBezTo>
                    <a:pt x="53" y="33"/>
                    <a:pt x="56" y="33"/>
                    <a:pt x="58" y="30"/>
                  </a:cubicBezTo>
                  <a:cubicBezTo>
                    <a:pt x="60" y="28"/>
                    <a:pt x="61" y="26"/>
                    <a:pt x="63" y="24"/>
                  </a:cubicBezTo>
                  <a:cubicBezTo>
                    <a:pt x="63" y="25"/>
                    <a:pt x="63" y="26"/>
                    <a:pt x="63" y="27"/>
                  </a:cubicBezTo>
                  <a:cubicBezTo>
                    <a:pt x="64" y="30"/>
                    <a:pt x="67" y="31"/>
                    <a:pt x="70" y="30"/>
                  </a:cubicBezTo>
                  <a:cubicBezTo>
                    <a:pt x="74" y="27"/>
                    <a:pt x="77" y="24"/>
                    <a:pt x="81" y="21"/>
                  </a:cubicBezTo>
                  <a:cubicBezTo>
                    <a:pt x="81" y="23"/>
                    <a:pt x="82" y="25"/>
                    <a:pt x="83" y="27"/>
                  </a:cubicBezTo>
                  <a:cubicBezTo>
                    <a:pt x="83" y="29"/>
                    <a:pt x="87" y="30"/>
                    <a:pt x="89" y="29"/>
                  </a:cubicBezTo>
                  <a:cubicBezTo>
                    <a:pt x="96" y="23"/>
                    <a:pt x="100" y="16"/>
                    <a:pt x="108" y="25"/>
                  </a:cubicBezTo>
                  <a:cubicBezTo>
                    <a:pt x="111" y="30"/>
                    <a:pt x="118" y="23"/>
                    <a:pt x="114" y="19"/>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89" name="Google Shape;489;p25"/>
            <p:cNvSpPr/>
            <p:nvPr/>
          </p:nvSpPr>
          <p:spPr>
            <a:xfrm>
              <a:off x="3361" y="2384"/>
              <a:ext cx="160" cy="150"/>
            </a:xfrm>
            <a:custGeom>
              <a:avLst/>
              <a:gdLst/>
              <a:ahLst/>
              <a:cxnLst/>
              <a:rect l="l" t="t" r="r" b="b"/>
              <a:pathLst>
                <a:path w="60" h="56" extrusionOk="0">
                  <a:moveTo>
                    <a:pt x="49" y="4"/>
                  </a:moveTo>
                  <a:cubicBezTo>
                    <a:pt x="48" y="6"/>
                    <a:pt x="46" y="8"/>
                    <a:pt x="45" y="10"/>
                  </a:cubicBezTo>
                  <a:cubicBezTo>
                    <a:pt x="42" y="12"/>
                    <a:pt x="39" y="14"/>
                    <a:pt x="35" y="15"/>
                  </a:cubicBezTo>
                  <a:cubicBezTo>
                    <a:pt x="30" y="18"/>
                    <a:pt x="24" y="20"/>
                    <a:pt x="18" y="23"/>
                  </a:cubicBezTo>
                  <a:cubicBezTo>
                    <a:pt x="10" y="26"/>
                    <a:pt x="0" y="35"/>
                    <a:pt x="3" y="45"/>
                  </a:cubicBezTo>
                  <a:cubicBezTo>
                    <a:pt x="6" y="56"/>
                    <a:pt x="21" y="51"/>
                    <a:pt x="26" y="46"/>
                  </a:cubicBezTo>
                  <a:cubicBezTo>
                    <a:pt x="37" y="34"/>
                    <a:pt x="47" y="22"/>
                    <a:pt x="56" y="9"/>
                  </a:cubicBezTo>
                  <a:cubicBezTo>
                    <a:pt x="60" y="4"/>
                    <a:pt x="52" y="0"/>
                    <a:pt x="49" y="4"/>
                  </a:cubicBezTo>
                  <a:close/>
                  <a:moveTo>
                    <a:pt x="27" y="32"/>
                  </a:moveTo>
                  <a:cubicBezTo>
                    <a:pt x="24" y="34"/>
                    <a:pt x="21" y="38"/>
                    <a:pt x="18" y="41"/>
                  </a:cubicBezTo>
                  <a:cubicBezTo>
                    <a:pt x="18" y="41"/>
                    <a:pt x="11" y="45"/>
                    <a:pt x="11" y="41"/>
                  </a:cubicBezTo>
                  <a:cubicBezTo>
                    <a:pt x="12" y="39"/>
                    <a:pt x="13" y="37"/>
                    <a:pt x="15" y="35"/>
                  </a:cubicBezTo>
                  <a:cubicBezTo>
                    <a:pt x="19" y="30"/>
                    <a:pt x="27" y="27"/>
                    <a:pt x="34" y="25"/>
                  </a:cubicBezTo>
                  <a:cubicBezTo>
                    <a:pt x="31" y="27"/>
                    <a:pt x="29" y="30"/>
                    <a:pt x="27" y="3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0" name="Google Shape;490;p25"/>
            <p:cNvSpPr/>
            <p:nvPr/>
          </p:nvSpPr>
          <p:spPr>
            <a:xfrm>
              <a:off x="3171" y="2159"/>
              <a:ext cx="187" cy="112"/>
            </a:xfrm>
            <a:custGeom>
              <a:avLst/>
              <a:gdLst/>
              <a:ahLst/>
              <a:cxnLst/>
              <a:rect l="l" t="t" r="r" b="b"/>
              <a:pathLst>
                <a:path w="70" h="42" extrusionOk="0">
                  <a:moveTo>
                    <a:pt x="66" y="3"/>
                  </a:moveTo>
                  <a:cubicBezTo>
                    <a:pt x="66" y="3"/>
                    <a:pt x="66" y="3"/>
                    <a:pt x="65" y="4"/>
                  </a:cubicBezTo>
                  <a:cubicBezTo>
                    <a:pt x="64" y="2"/>
                    <a:pt x="62" y="0"/>
                    <a:pt x="59" y="1"/>
                  </a:cubicBezTo>
                  <a:cubicBezTo>
                    <a:pt x="57" y="3"/>
                    <a:pt x="55" y="4"/>
                    <a:pt x="53" y="6"/>
                  </a:cubicBezTo>
                  <a:cubicBezTo>
                    <a:pt x="32" y="9"/>
                    <a:pt x="0" y="15"/>
                    <a:pt x="3" y="33"/>
                  </a:cubicBezTo>
                  <a:cubicBezTo>
                    <a:pt x="5" y="42"/>
                    <a:pt x="20" y="38"/>
                    <a:pt x="25" y="36"/>
                  </a:cubicBezTo>
                  <a:cubicBezTo>
                    <a:pt x="39" y="29"/>
                    <a:pt x="50" y="16"/>
                    <a:pt x="64" y="9"/>
                  </a:cubicBezTo>
                  <a:cubicBezTo>
                    <a:pt x="64" y="8"/>
                    <a:pt x="64" y="8"/>
                    <a:pt x="64" y="8"/>
                  </a:cubicBezTo>
                  <a:cubicBezTo>
                    <a:pt x="65" y="8"/>
                    <a:pt x="66" y="7"/>
                    <a:pt x="67" y="7"/>
                  </a:cubicBezTo>
                  <a:cubicBezTo>
                    <a:pt x="70" y="6"/>
                    <a:pt x="69" y="3"/>
                    <a:pt x="66" y="3"/>
                  </a:cubicBezTo>
                  <a:close/>
                  <a:moveTo>
                    <a:pt x="13" y="31"/>
                  </a:moveTo>
                  <a:cubicBezTo>
                    <a:pt x="12" y="28"/>
                    <a:pt x="14" y="25"/>
                    <a:pt x="17" y="25"/>
                  </a:cubicBezTo>
                  <a:cubicBezTo>
                    <a:pt x="20" y="23"/>
                    <a:pt x="23" y="22"/>
                    <a:pt x="25" y="21"/>
                  </a:cubicBezTo>
                  <a:cubicBezTo>
                    <a:pt x="30" y="19"/>
                    <a:pt x="34" y="18"/>
                    <a:pt x="39" y="17"/>
                  </a:cubicBezTo>
                  <a:cubicBezTo>
                    <a:pt x="39" y="16"/>
                    <a:pt x="40" y="16"/>
                    <a:pt x="41" y="16"/>
                  </a:cubicBezTo>
                  <a:cubicBezTo>
                    <a:pt x="32" y="23"/>
                    <a:pt x="24" y="30"/>
                    <a:pt x="13" y="31"/>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1" name="Google Shape;491;p25"/>
            <p:cNvSpPr/>
            <p:nvPr/>
          </p:nvSpPr>
          <p:spPr>
            <a:xfrm>
              <a:off x="3120" y="1965"/>
              <a:ext cx="211" cy="110"/>
            </a:xfrm>
            <a:custGeom>
              <a:avLst/>
              <a:gdLst/>
              <a:ahLst/>
              <a:cxnLst/>
              <a:rect l="l" t="t" r="r" b="b"/>
              <a:pathLst>
                <a:path w="79" h="41" extrusionOk="0">
                  <a:moveTo>
                    <a:pt x="77" y="35"/>
                  </a:moveTo>
                  <a:cubicBezTo>
                    <a:pt x="76" y="34"/>
                    <a:pt x="75" y="34"/>
                    <a:pt x="74" y="33"/>
                  </a:cubicBezTo>
                  <a:cubicBezTo>
                    <a:pt x="73" y="33"/>
                    <a:pt x="73" y="33"/>
                    <a:pt x="72" y="32"/>
                  </a:cubicBezTo>
                  <a:cubicBezTo>
                    <a:pt x="60" y="30"/>
                    <a:pt x="53" y="16"/>
                    <a:pt x="43" y="10"/>
                  </a:cubicBezTo>
                  <a:cubicBezTo>
                    <a:pt x="31" y="3"/>
                    <a:pt x="17" y="0"/>
                    <a:pt x="5" y="3"/>
                  </a:cubicBezTo>
                  <a:cubicBezTo>
                    <a:pt x="2" y="4"/>
                    <a:pt x="0" y="7"/>
                    <a:pt x="1" y="9"/>
                  </a:cubicBezTo>
                  <a:cubicBezTo>
                    <a:pt x="5" y="23"/>
                    <a:pt x="19" y="29"/>
                    <a:pt x="32" y="34"/>
                  </a:cubicBezTo>
                  <a:cubicBezTo>
                    <a:pt x="41" y="37"/>
                    <a:pt x="55" y="41"/>
                    <a:pt x="67" y="40"/>
                  </a:cubicBezTo>
                  <a:cubicBezTo>
                    <a:pt x="68" y="40"/>
                    <a:pt x="70" y="40"/>
                    <a:pt x="71" y="41"/>
                  </a:cubicBezTo>
                  <a:cubicBezTo>
                    <a:pt x="72" y="41"/>
                    <a:pt x="74" y="40"/>
                    <a:pt x="74" y="39"/>
                  </a:cubicBezTo>
                  <a:cubicBezTo>
                    <a:pt x="75" y="38"/>
                    <a:pt x="76" y="38"/>
                    <a:pt x="77" y="38"/>
                  </a:cubicBezTo>
                  <a:cubicBezTo>
                    <a:pt x="78" y="37"/>
                    <a:pt x="79" y="36"/>
                    <a:pt x="77" y="35"/>
                  </a:cubicBezTo>
                  <a:close/>
                  <a:moveTo>
                    <a:pt x="13" y="12"/>
                  </a:moveTo>
                  <a:cubicBezTo>
                    <a:pt x="27" y="11"/>
                    <a:pt x="41" y="17"/>
                    <a:pt x="50" y="27"/>
                  </a:cubicBezTo>
                  <a:cubicBezTo>
                    <a:pt x="50" y="27"/>
                    <a:pt x="51" y="28"/>
                    <a:pt x="51" y="28"/>
                  </a:cubicBezTo>
                  <a:cubicBezTo>
                    <a:pt x="36" y="26"/>
                    <a:pt x="20" y="23"/>
                    <a:pt x="13" y="1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2" name="Google Shape;492;p25"/>
            <p:cNvSpPr/>
            <p:nvPr/>
          </p:nvSpPr>
          <p:spPr>
            <a:xfrm>
              <a:off x="3211" y="1617"/>
              <a:ext cx="174" cy="185"/>
            </a:xfrm>
            <a:custGeom>
              <a:avLst/>
              <a:gdLst/>
              <a:ahLst/>
              <a:cxnLst/>
              <a:rect l="l" t="t" r="r" b="b"/>
              <a:pathLst>
                <a:path w="65" h="69" extrusionOk="0">
                  <a:moveTo>
                    <a:pt x="41" y="23"/>
                  </a:moveTo>
                  <a:cubicBezTo>
                    <a:pt x="32" y="11"/>
                    <a:pt x="20" y="0"/>
                    <a:pt x="3" y="5"/>
                  </a:cubicBezTo>
                  <a:cubicBezTo>
                    <a:pt x="1" y="6"/>
                    <a:pt x="0" y="8"/>
                    <a:pt x="1" y="10"/>
                  </a:cubicBezTo>
                  <a:cubicBezTo>
                    <a:pt x="3" y="26"/>
                    <a:pt x="17" y="37"/>
                    <a:pt x="29" y="47"/>
                  </a:cubicBezTo>
                  <a:cubicBezTo>
                    <a:pt x="37" y="54"/>
                    <a:pt x="47" y="66"/>
                    <a:pt x="58" y="66"/>
                  </a:cubicBezTo>
                  <a:cubicBezTo>
                    <a:pt x="60" y="69"/>
                    <a:pt x="65" y="68"/>
                    <a:pt x="65" y="65"/>
                  </a:cubicBezTo>
                  <a:cubicBezTo>
                    <a:pt x="63" y="50"/>
                    <a:pt x="50" y="35"/>
                    <a:pt x="41" y="23"/>
                  </a:cubicBezTo>
                  <a:close/>
                  <a:moveTo>
                    <a:pt x="9" y="12"/>
                  </a:moveTo>
                  <a:cubicBezTo>
                    <a:pt x="22" y="9"/>
                    <a:pt x="31" y="20"/>
                    <a:pt x="38" y="30"/>
                  </a:cubicBezTo>
                  <a:cubicBezTo>
                    <a:pt x="44" y="38"/>
                    <a:pt x="54" y="49"/>
                    <a:pt x="57" y="59"/>
                  </a:cubicBezTo>
                  <a:cubicBezTo>
                    <a:pt x="47" y="55"/>
                    <a:pt x="40" y="46"/>
                    <a:pt x="32" y="39"/>
                  </a:cubicBezTo>
                  <a:cubicBezTo>
                    <a:pt x="23" y="32"/>
                    <a:pt x="13" y="23"/>
                    <a:pt x="9" y="1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3" name="Google Shape;493;p25"/>
            <p:cNvSpPr/>
            <p:nvPr/>
          </p:nvSpPr>
          <p:spPr>
            <a:xfrm>
              <a:off x="3379" y="1440"/>
              <a:ext cx="209" cy="254"/>
            </a:xfrm>
            <a:custGeom>
              <a:avLst/>
              <a:gdLst/>
              <a:ahLst/>
              <a:cxnLst/>
              <a:rect l="l" t="t" r="r" b="b"/>
              <a:pathLst>
                <a:path w="78" h="95" extrusionOk="0">
                  <a:moveTo>
                    <a:pt x="60" y="34"/>
                  </a:moveTo>
                  <a:cubicBezTo>
                    <a:pt x="54" y="21"/>
                    <a:pt x="44" y="0"/>
                    <a:pt x="26" y="5"/>
                  </a:cubicBezTo>
                  <a:cubicBezTo>
                    <a:pt x="0" y="13"/>
                    <a:pt x="44" y="80"/>
                    <a:pt x="55" y="88"/>
                  </a:cubicBezTo>
                  <a:cubicBezTo>
                    <a:pt x="56" y="89"/>
                    <a:pt x="57" y="89"/>
                    <a:pt x="58" y="88"/>
                  </a:cubicBezTo>
                  <a:cubicBezTo>
                    <a:pt x="58" y="92"/>
                    <a:pt x="62" y="95"/>
                    <a:pt x="65" y="92"/>
                  </a:cubicBezTo>
                  <a:cubicBezTo>
                    <a:pt x="78" y="78"/>
                    <a:pt x="66" y="49"/>
                    <a:pt x="60" y="34"/>
                  </a:cubicBezTo>
                  <a:close/>
                  <a:moveTo>
                    <a:pt x="59" y="85"/>
                  </a:moveTo>
                  <a:cubicBezTo>
                    <a:pt x="50" y="62"/>
                    <a:pt x="30" y="44"/>
                    <a:pt x="27" y="19"/>
                  </a:cubicBezTo>
                  <a:cubicBezTo>
                    <a:pt x="26" y="12"/>
                    <a:pt x="33" y="10"/>
                    <a:pt x="38" y="14"/>
                  </a:cubicBezTo>
                  <a:cubicBezTo>
                    <a:pt x="45" y="20"/>
                    <a:pt x="48" y="29"/>
                    <a:pt x="51" y="37"/>
                  </a:cubicBezTo>
                  <a:cubicBezTo>
                    <a:pt x="56" y="46"/>
                    <a:pt x="67" y="74"/>
                    <a:pt x="59" y="8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4" name="Google Shape;494;p25"/>
            <p:cNvSpPr/>
            <p:nvPr/>
          </p:nvSpPr>
          <p:spPr>
            <a:xfrm>
              <a:off x="3733" y="1340"/>
              <a:ext cx="88" cy="258"/>
            </a:xfrm>
            <a:custGeom>
              <a:avLst/>
              <a:gdLst/>
              <a:ahLst/>
              <a:cxnLst/>
              <a:rect l="l" t="t" r="r" b="b"/>
              <a:pathLst>
                <a:path w="33" h="96" extrusionOk="0">
                  <a:moveTo>
                    <a:pt x="29" y="33"/>
                  </a:moveTo>
                  <a:cubicBezTo>
                    <a:pt x="28" y="25"/>
                    <a:pt x="23" y="0"/>
                    <a:pt x="10" y="9"/>
                  </a:cubicBezTo>
                  <a:cubicBezTo>
                    <a:pt x="0" y="17"/>
                    <a:pt x="2" y="38"/>
                    <a:pt x="3" y="48"/>
                  </a:cubicBezTo>
                  <a:cubicBezTo>
                    <a:pt x="4" y="61"/>
                    <a:pt x="4" y="80"/>
                    <a:pt x="16" y="89"/>
                  </a:cubicBezTo>
                  <a:cubicBezTo>
                    <a:pt x="16" y="89"/>
                    <a:pt x="17" y="89"/>
                    <a:pt x="17" y="89"/>
                  </a:cubicBezTo>
                  <a:cubicBezTo>
                    <a:pt x="17" y="90"/>
                    <a:pt x="17" y="92"/>
                    <a:pt x="17" y="93"/>
                  </a:cubicBezTo>
                  <a:cubicBezTo>
                    <a:pt x="17" y="95"/>
                    <a:pt x="20" y="96"/>
                    <a:pt x="22" y="94"/>
                  </a:cubicBezTo>
                  <a:cubicBezTo>
                    <a:pt x="32" y="76"/>
                    <a:pt x="33" y="53"/>
                    <a:pt x="29" y="33"/>
                  </a:cubicBezTo>
                  <a:close/>
                  <a:moveTo>
                    <a:pt x="17" y="85"/>
                  </a:moveTo>
                  <a:cubicBezTo>
                    <a:pt x="14" y="78"/>
                    <a:pt x="13" y="65"/>
                    <a:pt x="12" y="58"/>
                  </a:cubicBezTo>
                  <a:cubicBezTo>
                    <a:pt x="11" y="46"/>
                    <a:pt x="10" y="34"/>
                    <a:pt x="12" y="22"/>
                  </a:cubicBezTo>
                  <a:cubicBezTo>
                    <a:pt x="14" y="13"/>
                    <a:pt x="18" y="18"/>
                    <a:pt x="20" y="24"/>
                  </a:cubicBezTo>
                  <a:cubicBezTo>
                    <a:pt x="22" y="32"/>
                    <a:pt x="23" y="39"/>
                    <a:pt x="24" y="47"/>
                  </a:cubicBezTo>
                  <a:cubicBezTo>
                    <a:pt x="25" y="60"/>
                    <a:pt x="19" y="72"/>
                    <a:pt x="17" y="8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5" name="Google Shape;495;p25"/>
            <p:cNvSpPr/>
            <p:nvPr/>
          </p:nvSpPr>
          <p:spPr>
            <a:xfrm>
              <a:off x="4006" y="1383"/>
              <a:ext cx="137" cy="236"/>
            </a:xfrm>
            <a:custGeom>
              <a:avLst/>
              <a:gdLst/>
              <a:ahLst/>
              <a:cxnLst/>
              <a:rect l="l" t="t" r="r" b="b"/>
              <a:pathLst>
                <a:path w="51" h="88" extrusionOk="0">
                  <a:moveTo>
                    <a:pt x="37" y="1"/>
                  </a:moveTo>
                  <a:cubicBezTo>
                    <a:pt x="22" y="2"/>
                    <a:pt x="17" y="22"/>
                    <a:pt x="13" y="33"/>
                  </a:cubicBezTo>
                  <a:cubicBezTo>
                    <a:pt x="9" y="44"/>
                    <a:pt x="0" y="67"/>
                    <a:pt x="8" y="78"/>
                  </a:cubicBezTo>
                  <a:cubicBezTo>
                    <a:pt x="7" y="79"/>
                    <a:pt x="7" y="79"/>
                    <a:pt x="6" y="80"/>
                  </a:cubicBezTo>
                  <a:cubicBezTo>
                    <a:pt x="3" y="83"/>
                    <a:pt x="7" y="88"/>
                    <a:pt x="10" y="86"/>
                  </a:cubicBezTo>
                  <a:cubicBezTo>
                    <a:pt x="26" y="75"/>
                    <a:pt x="33" y="52"/>
                    <a:pt x="39" y="35"/>
                  </a:cubicBezTo>
                  <a:cubicBezTo>
                    <a:pt x="41" y="30"/>
                    <a:pt x="51" y="0"/>
                    <a:pt x="37" y="1"/>
                  </a:cubicBezTo>
                  <a:close/>
                  <a:moveTo>
                    <a:pt x="35" y="22"/>
                  </a:moveTo>
                  <a:cubicBezTo>
                    <a:pt x="34" y="28"/>
                    <a:pt x="31" y="34"/>
                    <a:pt x="29" y="40"/>
                  </a:cubicBezTo>
                  <a:cubicBezTo>
                    <a:pt x="24" y="52"/>
                    <a:pt x="19" y="65"/>
                    <a:pt x="11" y="74"/>
                  </a:cubicBezTo>
                  <a:cubicBezTo>
                    <a:pt x="12" y="54"/>
                    <a:pt x="19" y="24"/>
                    <a:pt x="32" y="10"/>
                  </a:cubicBezTo>
                  <a:cubicBezTo>
                    <a:pt x="38" y="3"/>
                    <a:pt x="36" y="20"/>
                    <a:pt x="35" y="2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6" name="Google Shape;496;p25"/>
            <p:cNvSpPr/>
            <p:nvPr/>
          </p:nvSpPr>
          <p:spPr>
            <a:xfrm>
              <a:off x="4215" y="1477"/>
              <a:ext cx="187" cy="201"/>
            </a:xfrm>
            <a:custGeom>
              <a:avLst/>
              <a:gdLst/>
              <a:ahLst/>
              <a:cxnLst/>
              <a:rect l="l" t="t" r="r" b="b"/>
              <a:pathLst>
                <a:path w="70" h="75" extrusionOk="0">
                  <a:moveTo>
                    <a:pt x="55" y="4"/>
                  </a:moveTo>
                  <a:cubicBezTo>
                    <a:pt x="45" y="0"/>
                    <a:pt x="34" y="19"/>
                    <a:pt x="29" y="26"/>
                  </a:cubicBezTo>
                  <a:cubicBezTo>
                    <a:pt x="23" y="37"/>
                    <a:pt x="16" y="48"/>
                    <a:pt x="12" y="60"/>
                  </a:cubicBezTo>
                  <a:cubicBezTo>
                    <a:pt x="8" y="63"/>
                    <a:pt x="3" y="66"/>
                    <a:pt x="1" y="69"/>
                  </a:cubicBezTo>
                  <a:cubicBezTo>
                    <a:pt x="0" y="71"/>
                    <a:pt x="2" y="75"/>
                    <a:pt x="4" y="74"/>
                  </a:cubicBezTo>
                  <a:cubicBezTo>
                    <a:pt x="7" y="74"/>
                    <a:pt x="9" y="73"/>
                    <a:pt x="11" y="72"/>
                  </a:cubicBezTo>
                  <a:cubicBezTo>
                    <a:pt x="12" y="72"/>
                    <a:pt x="13" y="72"/>
                    <a:pt x="14" y="71"/>
                  </a:cubicBezTo>
                  <a:cubicBezTo>
                    <a:pt x="14" y="70"/>
                    <a:pt x="15" y="70"/>
                    <a:pt x="15" y="69"/>
                  </a:cubicBezTo>
                  <a:cubicBezTo>
                    <a:pt x="17" y="67"/>
                    <a:pt x="19" y="66"/>
                    <a:pt x="21" y="64"/>
                  </a:cubicBezTo>
                  <a:cubicBezTo>
                    <a:pt x="33" y="57"/>
                    <a:pt x="44" y="52"/>
                    <a:pt x="53" y="41"/>
                  </a:cubicBezTo>
                  <a:cubicBezTo>
                    <a:pt x="60" y="33"/>
                    <a:pt x="70" y="9"/>
                    <a:pt x="55" y="4"/>
                  </a:cubicBezTo>
                  <a:close/>
                  <a:moveTo>
                    <a:pt x="55" y="19"/>
                  </a:moveTo>
                  <a:cubicBezTo>
                    <a:pt x="54" y="28"/>
                    <a:pt x="49" y="34"/>
                    <a:pt x="43" y="41"/>
                  </a:cubicBezTo>
                  <a:cubicBezTo>
                    <a:pt x="37" y="47"/>
                    <a:pt x="30" y="50"/>
                    <a:pt x="23" y="54"/>
                  </a:cubicBezTo>
                  <a:cubicBezTo>
                    <a:pt x="30" y="41"/>
                    <a:pt x="36" y="27"/>
                    <a:pt x="46" y="15"/>
                  </a:cubicBezTo>
                  <a:cubicBezTo>
                    <a:pt x="51" y="10"/>
                    <a:pt x="56" y="9"/>
                    <a:pt x="55" y="19"/>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7" name="Google Shape;497;p25"/>
            <p:cNvSpPr/>
            <p:nvPr/>
          </p:nvSpPr>
          <p:spPr>
            <a:xfrm>
              <a:off x="4373" y="1686"/>
              <a:ext cx="190" cy="121"/>
            </a:xfrm>
            <a:custGeom>
              <a:avLst/>
              <a:gdLst/>
              <a:ahLst/>
              <a:cxnLst/>
              <a:rect l="l" t="t" r="r" b="b"/>
              <a:pathLst>
                <a:path w="71" h="45" extrusionOk="0">
                  <a:moveTo>
                    <a:pt x="59" y="2"/>
                  </a:moveTo>
                  <a:cubicBezTo>
                    <a:pt x="49" y="0"/>
                    <a:pt x="0" y="21"/>
                    <a:pt x="11" y="34"/>
                  </a:cubicBezTo>
                  <a:cubicBezTo>
                    <a:pt x="10" y="35"/>
                    <a:pt x="10" y="35"/>
                    <a:pt x="9" y="35"/>
                  </a:cubicBezTo>
                  <a:cubicBezTo>
                    <a:pt x="5" y="38"/>
                    <a:pt x="9" y="45"/>
                    <a:pt x="13" y="42"/>
                  </a:cubicBezTo>
                  <a:cubicBezTo>
                    <a:pt x="18" y="40"/>
                    <a:pt x="23" y="41"/>
                    <a:pt x="28" y="39"/>
                  </a:cubicBezTo>
                  <a:cubicBezTo>
                    <a:pt x="32" y="38"/>
                    <a:pt x="36" y="36"/>
                    <a:pt x="39" y="35"/>
                  </a:cubicBezTo>
                  <a:cubicBezTo>
                    <a:pt x="47" y="32"/>
                    <a:pt x="56" y="28"/>
                    <a:pt x="62" y="23"/>
                  </a:cubicBezTo>
                  <a:cubicBezTo>
                    <a:pt x="71" y="16"/>
                    <a:pt x="71" y="4"/>
                    <a:pt x="59" y="2"/>
                  </a:cubicBezTo>
                  <a:close/>
                  <a:moveTo>
                    <a:pt x="59" y="17"/>
                  </a:moveTo>
                  <a:cubicBezTo>
                    <a:pt x="54" y="22"/>
                    <a:pt x="46" y="25"/>
                    <a:pt x="40" y="27"/>
                  </a:cubicBezTo>
                  <a:cubicBezTo>
                    <a:pt x="35" y="29"/>
                    <a:pt x="31" y="31"/>
                    <a:pt x="26" y="32"/>
                  </a:cubicBezTo>
                  <a:cubicBezTo>
                    <a:pt x="22" y="33"/>
                    <a:pt x="18" y="33"/>
                    <a:pt x="14" y="33"/>
                  </a:cubicBezTo>
                  <a:cubicBezTo>
                    <a:pt x="14" y="28"/>
                    <a:pt x="27" y="20"/>
                    <a:pt x="30" y="18"/>
                  </a:cubicBezTo>
                  <a:cubicBezTo>
                    <a:pt x="38" y="13"/>
                    <a:pt x="48" y="8"/>
                    <a:pt x="57" y="9"/>
                  </a:cubicBezTo>
                  <a:cubicBezTo>
                    <a:pt x="63" y="9"/>
                    <a:pt x="63" y="13"/>
                    <a:pt x="59" y="17"/>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8" name="Google Shape;498;p25"/>
            <p:cNvSpPr/>
            <p:nvPr/>
          </p:nvSpPr>
          <p:spPr>
            <a:xfrm>
              <a:off x="4381" y="1947"/>
              <a:ext cx="179" cy="94"/>
            </a:xfrm>
            <a:custGeom>
              <a:avLst/>
              <a:gdLst/>
              <a:ahLst/>
              <a:cxnLst/>
              <a:rect l="l" t="t" r="r" b="b"/>
              <a:pathLst>
                <a:path w="67" h="35" extrusionOk="0">
                  <a:moveTo>
                    <a:pt x="61" y="14"/>
                  </a:moveTo>
                  <a:cubicBezTo>
                    <a:pt x="57" y="5"/>
                    <a:pt x="41" y="3"/>
                    <a:pt x="31" y="2"/>
                  </a:cubicBezTo>
                  <a:cubicBezTo>
                    <a:pt x="24" y="1"/>
                    <a:pt x="11" y="0"/>
                    <a:pt x="6" y="8"/>
                  </a:cubicBezTo>
                  <a:cubicBezTo>
                    <a:pt x="2" y="9"/>
                    <a:pt x="0" y="14"/>
                    <a:pt x="3" y="18"/>
                  </a:cubicBezTo>
                  <a:cubicBezTo>
                    <a:pt x="12" y="29"/>
                    <a:pt x="31" y="35"/>
                    <a:pt x="45" y="34"/>
                  </a:cubicBezTo>
                  <a:cubicBezTo>
                    <a:pt x="55" y="33"/>
                    <a:pt x="67" y="24"/>
                    <a:pt x="61" y="14"/>
                  </a:cubicBezTo>
                  <a:close/>
                  <a:moveTo>
                    <a:pt x="38" y="23"/>
                  </a:moveTo>
                  <a:cubicBezTo>
                    <a:pt x="29" y="22"/>
                    <a:pt x="19" y="18"/>
                    <a:pt x="12" y="11"/>
                  </a:cubicBezTo>
                  <a:cubicBezTo>
                    <a:pt x="24" y="7"/>
                    <a:pt x="41" y="10"/>
                    <a:pt x="50" y="15"/>
                  </a:cubicBezTo>
                  <a:cubicBezTo>
                    <a:pt x="62" y="21"/>
                    <a:pt x="43" y="24"/>
                    <a:pt x="38" y="23"/>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99" name="Google Shape;499;p25"/>
            <p:cNvSpPr/>
            <p:nvPr/>
          </p:nvSpPr>
          <p:spPr>
            <a:xfrm>
              <a:off x="4343" y="2164"/>
              <a:ext cx="158" cy="129"/>
            </a:xfrm>
            <a:custGeom>
              <a:avLst/>
              <a:gdLst/>
              <a:ahLst/>
              <a:cxnLst/>
              <a:rect l="l" t="t" r="r" b="b"/>
              <a:pathLst>
                <a:path w="59" h="48" extrusionOk="0">
                  <a:moveTo>
                    <a:pt x="44" y="17"/>
                  </a:moveTo>
                  <a:cubicBezTo>
                    <a:pt x="35" y="7"/>
                    <a:pt x="18" y="0"/>
                    <a:pt x="5" y="1"/>
                  </a:cubicBezTo>
                  <a:cubicBezTo>
                    <a:pt x="0" y="1"/>
                    <a:pt x="0" y="8"/>
                    <a:pt x="5" y="8"/>
                  </a:cubicBezTo>
                  <a:cubicBezTo>
                    <a:pt x="5" y="8"/>
                    <a:pt x="5" y="8"/>
                    <a:pt x="5" y="8"/>
                  </a:cubicBezTo>
                  <a:cubicBezTo>
                    <a:pt x="8" y="17"/>
                    <a:pt x="17" y="26"/>
                    <a:pt x="24" y="33"/>
                  </a:cubicBezTo>
                  <a:cubicBezTo>
                    <a:pt x="30" y="38"/>
                    <a:pt x="40" y="48"/>
                    <a:pt x="48" y="44"/>
                  </a:cubicBezTo>
                  <a:cubicBezTo>
                    <a:pt x="59" y="38"/>
                    <a:pt x="49" y="22"/>
                    <a:pt x="44" y="17"/>
                  </a:cubicBezTo>
                  <a:close/>
                  <a:moveTo>
                    <a:pt x="42" y="37"/>
                  </a:moveTo>
                  <a:cubicBezTo>
                    <a:pt x="35" y="35"/>
                    <a:pt x="28" y="27"/>
                    <a:pt x="22" y="22"/>
                  </a:cubicBezTo>
                  <a:cubicBezTo>
                    <a:pt x="19" y="18"/>
                    <a:pt x="14" y="13"/>
                    <a:pt x="11" y="8"/>
                  </a:cubicBezTo>
                  <a:cubicBezTo>
                    <a:pt x="19" y="10"/>
                    <a:pt x="27" y="13"/>
                    <a:pt x="33" y="18"/>
                  </a:cubicBezTo>
                  <a:cubicBezTo>
                    <a:pt x="38" y="21"/>
                    <a:pt x="43" y="25"/>
                    <a:pt x="45" y="31"/>
                  </a:cubicBezTo>
                  <a:cubicBezTo>
                    <a:pt x="46" y="33"/>
                    <a:pt x="46" y="38"/>
                    <a:pt x="42" y="37"/>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00" name="Google Shape;500;p25"/>
            <p:cNvSpPr/>
            <p:nvPr/>
          </p:nvSpPr>
          <p:spPr>
            <a:xfrm>
              <a:off x="4215" y="2373"/>
              <a:ext cx="147" cy="204"/>
            </a:xfrm>
            <a:custGeom>
              <a:avLst/>
              <a:gdLst/>
              <a:ahLst/>
              <a:cxnLst/>
              <a:rect l="l" t="t" r="r" b="b"/>
              <a:pathLst>
                <a:path w="55" h="76" extrusionOk="0">
                  <a:moveTo>
                    <a:pt x="44" y="46"/>
                  </a:moveTo>
                  <a:cubicBezTo>
                    <a:pt x="39" y="39"/>
                    <a:pt x="33" y="32"/>
                    <a:pt x="28" y="25"/>
                  </a:cubicBezTo>
                  <a:cubicBezTo>
                    <a:pt x="22" y="17"/>
                    <a:pt x="16" y="9"/>
                    <a:pt x="8" y="3"/>
                  </a:cubicBezTo>
                  <a:cubicBezTo>
                    <a:pt x="4" y="0"/>
                    <a:pt x="0" y="7"/>
                    <a:pt x="4" y="10"/>
                  </a:cubicBezTo>
                  <a:cubicBezTo>
                    <a:pt x="5" y="10"/>
                    <a:pt x="5" y="10"/>
                    <a:pt x="5" y="10"/>
                  </a:cubicBezTo>
                  <a:cubicBezTo>
                    <a:pt x="7" y="26"/>
                    <a:pt x="14" y="41"/>
                    <a:pt x="21" y="56"/>
                  </a:cubicBezTo>
                  <a:cubicBezTo>
                    <a:pt x="24" y="63"/>
                    <a:pt x="31" y="76"/>
                    <a:pt x="42" y="74"/>
                  </a:cubicBezTo>
                  <a:cubicBezTo>
                    <a:pt x="55" y="71"/>
                    <a:pt x="48" y="52"/>
                    <a:pt x="44" y="46"/>
                  </a:cubicBezTo>
                  <a:close/>
                  <a:moveTo>
                    <a:pt x="35" y="65"/>
                  </a:moveTo>
                  <a:cubicBezTo>
                    <a:pt x="29" y="60"/>
                    <a:pt x="26" y="52"/>
                    <a:pt x="23" y="45"/>
                  </a:cubicBezTo>
                  <a:cubicBezTo>
                    <a:pt x="20" y="36"/>
                    <a:pt x="17" y="27"/>
                    <a:pt x="13" y="19"/>
                  </a:cubicBezTo>
                  <a:cubicBezTo>
                    <a:pt x="18" y="24"/>
                    <a:pt x="22" y="31"/>
                    <a:pt x="27" y="37"/>
                  </a:cubicBezTo>
                  <a:cubicBezTo>
                    <a:pt x="30" y="40"/>
                    <a:pt x="33" y="44"/>
                    <a:pt x="36" y="48"/>
                  </a:cubicBezTo>
                  <a:cubicBezTo>
                    <a:pt x="39" y="51"/>
                    <a:pt x="41" y="54"/>
                    <a:pt x="43" y="58"/>
                  </a:cubicBezTo>
                  <a:cubicBezTo>
                    <a:pt x="45" y="66"/>
                    <a:pt x="39" y="69"/>
                    <a:pt x="35" y="6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501" name="Google Shape;501;p25"/>
          <p:cNvSpPr/>
          <p:nvPr/>
        </p:nvSpPr>
        <p:spPr>
          <a:xfrm>
            <a:off x="2477439" y="3951514"/>
            <a:ext cx="2248833" cy="53149"/>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502" name="Google Shape;502;p25"/>
          <p:cNvSpPr/>
          <p:nvPr/>
        </p:nvSpPr>
        <p:spPr>
          <a:xfrm>
            <a:off x="1086678" y="4634832"/>
            <a:ext cx="3884229" cy="322608"/>
          </a:xfrm>
          <a:prstGeom prst="rect">
            <a:avLst/>
          </a:prstGeom>
          <a:noFill/>
          <a:ln>
            <a:noFill/>
          </a:ln>
        </p:spPr>
        <p:txBody>
          <a:bodyPr spcFirstLastPara="1" wrap="square" lIns="91425" tIns="45700" rIns="91425" bIns="45700" anchor="t" anchorCtr="0">
            <a:noAutofit/>
          </a:bodyPr>
          <a:lstStyle/>
          <a:p>
            <a:pPr lvl="0" algn="ctr"/>
            <a:r>
              <a:rPr lang="en-US" sz="1600" b="1" i="1" dirty="0" smtClean="0"/>
              <a:t>Take </a:t>
            </a:r>
            <a:r>
              <a:rPr lang="en-US" sz="1600" b="1" i="1" dirty="0"/>
              <a:t>these </a:t>
            </a:r>
            <a:r>
              <a:rPr lang="en-US" sz="1600" b="1" i="1" u="sng" dirty="0"/>
              <a:t>pills</a:t>
            </a:r>
            <a:r>
              <a:rPr lang="en-US" sz="1600" b="1" i="1" dirty="0"/>
              <a:t> three times daily. And you’d better have some more of </a:t>
            </a:r>
            <a:r>
              <a:rPr lang="en-US" sz="1600" b="1" i="1" u="sng" dirty="0"/>
              <a:t>those</a:t>
            </a:r>
            <a:r>
              <a:rPr lang="en-US" sz="1600" b="1" i="1" dirty="0"/>
              <a:t> too </a:t>
            </a:r>
            <a:endParaRPr sz="1600" b="1" dirty="0">
              <a:solidFill>
                <a:schemeClr val="dk1"/>
              </a:solidFill>
              <a:latin typeface="Arial Black"/>
              <a:ea typeface="Arial Black"/>
              <a:cs typeface="Arial Black"/>
              <a:sym typeface="Arial Black"/>
            </a:endParaRPr>
          </a:p>
        </p:txBody>
      </p:sp>
      <p:sp>
        <p:nvSpPr>
          <p:cNvPr id="503" name="Google Shape;503;p25"/>
          <p:cNvSpPr/>
          <p:nvPr/>
        </p:nvSpPr>
        <p:spPr>
          <a:xfrm>
            <a:off x="2456518" y="3294036"/>
            <a:ext cx="251120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smtClean="0">
                <a:solidFill>
                  <a:schemeClr val="dk1"/>
                </a:solidFill>
                <a:latin typeface="Arial Black"/>
                <a:ea typeface="Arial Black"/>
                <a:cs typeface="Arial Black"/>
                <a:sym typeface="Arial Black"/>
              </a:rPr>
              <a:t>a. Demonstrative </a:t>
            </a:r>
            <a:endParaRPr sz="1800" dirty="0">
              <a:solidFill>
                <a:schemeClr val="dk1"/>
              </a:solidFill>
              <a:latin typeface="Arial Black"/>
              <a:ea typeface="Arial Black"/>
              <a:cs typeface="Arial Black"/>
              <a:sym typeface="Arial Black"/>
            </a:endParaRPr>
          </a:p>
        </p:txBody>
      </p:sp>
      <p:sp>
        <p:nvSpPr>
          <p:cNvPr id="504" name="Google Shape;504;p25"/>
          <p:cNvSpPr/>
          <p:nvPr/>
        </p:nvSpPr>
        <p:spPr>
          <a:xfrm>
            <a:off x="5157121" y="3978088"/>
            <a:ext cx="2248833" cy="53149"/>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505" name="Google Shape;505;p25"/>
          <p:cNvSpPr/>
          <p:nvPr/>
        </p:nvSpPr>
        <p:spPr>
          <a:xfrm>
            <a:off x="5157121" y="4627128"/>
            <a:ext cx="3136954" cy="358513"/>
          </a:xfrm>
          <a:prstGeom prst="rect">
            <a:avLst/>
          </a:prstGeom>
          <a:noFill/>
          <a:ln>
            <a:noFill/>
          </a:ln>
        </p:spPr>
        <p:txBody>
          <a:bodyPr spcFirstLastPara="1" wrap="square" lIns="91425" tIns="45700" rIns="91425" bIns="45700" anchor="t" anchorCtr="0">
            <a:noAutofit/>
          </a:bodyPr>
          <a:lstStyle/>
          <a:p>
            <a:pPr lvl="0" algn="ctr"/>
            <a:r>
              <a:rPr lang="en-US" sz="1800" b="1" dirty="0"/>
              <a:t>Just ask Janet how to polish the brassware. Hers sparkles.</a:t>
            </a:r>
            <a:endParaRPr sz="1800" b="1" dirty="0">
              <a:solidFill>
                <a:schemeClr val="dk1"/>
              </a:solidFill>
              <a:latin typeface="Arial Black"/>
              <a:ea typeface="Arial Black"/>
              <a:cs typeface="Arial Black"/>
              <a:sym typeface="Arial Black"/>
            </a:endParaRPr>
          </a:p>
        </p:txBody>
      </p:sp>
      <p:sp>
        <p:nvSpPr>
          <p:cNvPr id="506" name="Google Shape;506;p25"/>
          <p:cNvSpPr/>
          <p:nvPr/>
        </p:nvSpPr>
        <p:spPr>
          <a:xfrm>
            <a:off x="5225637" y="3288322"/>
            <a:ext cx="212744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b</a:t>
            </a:r>
            <a:r>
              <a:rPr lang="en-US" sz="1800" dirty="0" smtClean="0">
                <a:solidFill>
                  <a:schemeClr val="dk1"/>
                </a:solidFill>
                <a:latin typeface="Arial Black"/>
                <a:ea typeface="Arial Black"/>
                <a:cs typeface="Arial Black"/>
                <a:sym typeface="Arial Black"/>
              </a:rPr>
              <a:t>. Possessive </a:t>
            </a:r>
            <a:endParaRPr sz="1800" dirty="0">
              <a:solidFill>
                <a:schemeClr val="dk1"/>
              </a:solidFill>
              <a:latin typeface="Arial Black"/>
              <a:ea typeface="Arial Black"/>
              <a:cs typeface="Arial Black"/>
              <a:sym typeface="Arial Black"/>
            </a:endParaRPr>
          </a:p>
        </p:txBody>
      </p:sp>
      <p:sp>
        <p:nvSpPr>
          <p:cNvPr id="507" name="Google Shape;507;p25"/>
          <p:cNvSpPr/>
          <p:nvPr/>
        </p:nvSpPr>
        <p:spPr>
          <a:xfrm>
            <a:off x="8416619" y="3908245"/>
            <a:ext cx="2248833" cy="45719"/>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508" name="Google Shape;508;p25"/>
          <p:cNvSpPr/>
          <p:nvPr/>
        </p:nvSpPr>
        <p:spPr>
          <a:xfrm>
            <a:off x="8416618" y="3792077"/>
            <a:ext cx="3285051" cy="3546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smtClean="0">
                <a:solidFill>
                  <a:schemeClr val="dk1"/>
                </a:solidFill>
                <a:latin typeface="Times New Roman" panose="02020603050405020304" pitchFamily="18" charset="0"/>
                <a:ea typeface="Arial Black"/>
                <a:cs typeface="Times New Roman" panose="02020603050405020304" pitchFamily="18" charset="0"/>
                <a:sym typeface="Arial Black"/>
              </a:rPr>
              <a:t>It Requires another item because it explains definiteness</a:t>
            </a:r>
            <a:endParaRPr sz="1600" b="1" dirty="0">
              <a:solidFill>
                <a:schemeClr val="dk1"/>
              </a:solidFill>
              <a:latin typeface="Times New Roman" panose="02020603050405020304" pitchFamily="18" charset="0"/>
              <a:ea typeface="Arial Black"/>
              <a:cs typeface="Times New Roman" panose="02020603050405020304" pitchFamily="18" charset="0"/>
              <a:sym typeface="Arial Black"/>
            </a:endParaRPr>
          </a:p>
        </p:txBody>
      </p:sp>
      <p:sp>
        <p:nvSpPr>
          <p:cNvPr id="509" name="Google Shape;509;p25"/>
          <p:cNvSpPr/>
          <p:nvPr/>
        </p:nvSpPr>
        <p:spPr>
          <a:xfrm>
            <a:off x="8294075" y="3293861"/>
            <a:ext cx="212744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c</a:t>
            </a:r>
            <a:r>
              <a:rPr lang="en-US" sz="1800" dirty="0" smtClean="0">
                <a:solidFill>
                  <a:schemeClr val="dk1"/>
                </a:solidFill>
                <a:latin typeface="Arial Black"/>
                <a:ea typeface="Arial Black"/>
                <a:cs typeface="Arial Black"/>
                <a:sym typeface="Arial Black"/>
              </a:rPr>
              <a:t>. the</a:t>
            </a:r>
            <a:endParaRPr sz="1800" dirty="0">
              <a:solidFill>
                <a:schemeClr val="dk1"/>
              </a:solidFill>
              <a:latin typeface="Arial Black"/>
              <a:ea typeface="Arial Black"/>
              <a:cs typeface="Arial Black"/>
              <a:sym typeface="Arial Black"/>
            </a:endParaRPr>
          </a:p>
        </p:txBody>
      </p:sp>
      <p:sp>
        <p:nvSpPr>
          <p:cNvPr id="2" name="Rectangle 1"/>
          <p:cNvSpPr/>
          <p:nvPr/>
        </p:nvSpPr>
        <p:spPr>
          <a:xfrm>
            <a:off x="2046590" y="3813304"/>
            <a:ext cx="2921129" cy="584775"/>
          </a:xfrm>
          <a:prstGeom prst="rect">
            <a:avLst/>
          </a:prstGeom>
        </p:spPr>
        <p:txBody>
          <a:bodyPr wrap="square">
            <a:spAutoFit/>
          </a:bodyPr>
          <a:lstStyle/>
          <a:p>
            <a:pPr lvl="0" algn="ctr"/>
            <a:r>
              <a:rPr lang="en-US" sz="1600" b="1" i="1" dirty="0"/>
              <a:t>this, that, these, those, </a:t>
            </a:r>
            <a:r>
              <a:rPr lang="en-US" sz="1600" b="1" dirty="0"/>
              <a:t>and </a:t>
            </a:r>
            <a:r>
              <a:rPr lang="en-US" sz="1600" b="1" i="1" dirty="0"/>
              <a:t>which</a:t>
            </a:r>
            <a:endParaRPr lang="en-US" sz="1600" b="1" dirty="0">
              <a:solidFill>
                <a:schemeClr val="dk1"/>
              </a:solidFill>
              <a:latin typeface="Arial Black"/>
              <a:ea typeface="Arial Black"/>
              <a:cs typeface="Arial Black"/>
              <a:sym typeface="Arial Black"/>
            </a:endParaRPr>
          </a:p>
        </p:txBody>
      </p:sp>
      <p:sp>
        <p:nvSpPr>
          <p:cNvPr id="3" name="Rectangle 2"/>
          <p:cNvSpPr/>
          <p:nvPr/>
        </p:nvSpPr>
        <p:spPr>
          <a:xfrm>
            <a:off x="5157121" y="3755167"/>
            <a:ext cx="3224486" cy="584775"/>
          </a:xfrm>
          <a:prstGeom prst="rect">
            <a:avLst/>
          </a:prstGeom>
        </p:spPr>
        <p:txBody>
          <a:bodyPr wrap="square">
            <a:spAutoFit/>
          </a:bodyPr>
          <a:lstStyle/>
          <a:p>
            <a:r>
              <a:rPr lang="en-US" sz="1600" b="1" dirty="0">
                <a:latin typeface="Times New Roman" panose="02020603050405020304" pitchFamily="18" charset="0"/>
                <a:ea typeface="Times New Roman" panose="02020603050405020304" pitchFamily="18" charset="0"/>
              </a:rPr>
              <a:t>noun (</a:t>
            </a:r>
            <a:r>
              <a:rPr lang="en-US" sz="1600" b="1" i="1" dirty="0">
                <a:latin typeface="Times New Roman" panose="02020603050405020304" pitchFamily="18" charset="0"/>
                <a:ea typeface="Times New Roman" panose="02020603050405020304" pitchFamily="18" charset="0"/>
              </a:rPr>
              <a:t>Smith’s, my father’s, etc.)</a:t>
            </a:r>
            <a:r>
              <a:rPr lang="en-US" sz="1600" b="1" dirty="0">
                <a:latin typeface="Times New Roman" panose="02020603050405020304" pitchFamily="18" charset="0"/>
                <a:ea typeface="Times New Roman" panose="02020603050405020304" pitchFamily="18" charset="0"/>
              </a:rPr>
              <a:t> and pronoun (</a:t>
            </a:r>
            <a:r>
              <a:rPr lang="en-US" sz="1600" b="1" i="1" dirty="0">
                <a:latin typeface="Times New Roman" panose="02020603050405020304" pitchFamily="18" charset="0"/>
                <a:ea typeface="Times New Roman" panose="02020603050405020304" pitchFamily="18" charset="0"/>
              </a:rPr>
              <a:t>my, your, </a:t>
            </a:r>
            <a:r>
              <a:rPr lang="en-US" sz="1600" b="1" dirty="0">
                <a:latin typeface="Times New Roman" panose="02020603050405020304" pitchFamily="18" charset="0"/>
                <a:ea typeface="Times New Roman" panose="02020603050405020304" pitchFamily="18" charset="0"/>
              </a:rPr>
              <a:t>etc.)</a:t>
            </a:r>
            <a:endParaRPr lang="en-US" sz="1600" b="1" dirty="0"/>
          </a:p>
        </p:txBody>
      </p:sp>
      <p:sp>
        <p:nvSpPr>
          <p:cNvPr id="4" name="Rectangle 3"/>
          <p:cNvSpPr/>
          <p:nvPr/>
        </p:nvSpPr>
        <p:spPr>
          <a:xfrm>
            <a:off x="8618550" y="4746857"/>
            <a:ext cx="3357493" cy="830997"/>
          </a:xfrm>
          <a:prstGeom prst="rect">
            <a:avLst/>
          </a:prstGeom>
        </p:spPr>
        <p:txBody>
          <a:bodyPr wrap="square">
            <a:spAutoFit/>
          </a:bodyPr>
          <a:lstStyle/>
          <a:p>
            <a:r>
              <a:rPr lang="en-US" sz="1600" b="1" dirty="0">
                <a:solidFill>
                  <a:srgbClr val="3B3835"/>
                </a:solidFill>
                <a:latin typeface="Helvetica Neue"/>
              </a:rPr>
              <a:t>The one that got away</a:t>
            </a:r>
            <a:r>
              <a:rPr lang="en-US" sz="1600" b="1" dirty="0" smtClean="0">
                <a:solidFill>
                  <a:srgbClr val="3B3835"/>
                </a:solidFill>
                <a:latin typeface="Helvetica Neue"/>
              </a:rPr>
              <a:t>,</a:t>
            </a:r>
          </a:p>
          <a:p>
            <a:r>
              <a:rPr lang="en-US" sz="1600" b="1" dirty="0" smtClean="0">
                <a:solidFill>
                  <a:srgbClr val="3B3835"/>
                </a:solidFill>
                <a:latin typeface="Helvetica Neue"/>
              </a:rPr>
              <a:t>The </a:t>
            </a:r>
            <a:r>
              <a:rPr lang="en-US" sz="1600" b="1" dirty="0">
                <a:solidFill>
                  <a:srgbClr val="3B3835"/>
                </a:solidFill>
                <a:latin typeface="Helvetica Neue"/>
              </a:rPr>
              <a:t>two</a:t>
            </a:r>
            <a:r>
              <a:rPr lang="en-US" sz="1600" b="1" dirty="0" smtClean="0">
                <a:solidFill>
                  <a:srgbClr val="3B3835"/>
                </a:solidFill>
                <a:latin typeface="Helvetica Neue"/>
              </a:rPr>
              <a:t>,</a:t>
            </a:r>
          </a:p>
          <a:p>
            <a:r>
              <a:rPr lang="en-US" sz="1600" b="1" dirty="0" smtClean="0">
                <a:solidFill>
                  <a:srgbClr val="3B3835"/>
                </a:solidFill>
                <a:latin typeface="Helvetica Neue"/>
              </a:rPr>
              <a:t>The </a:t>
            </a:r>
            <a:r>
              <a:rPr lang="en-US" sz="1600" b="1" dirty="0">
                <a:solidFill>
                  <a:srgbClr val="3B3835"/>
                </a:solidFill>
                <a:latin typeface="Helvetica Neue"/>
              </a:rPr>
              <a:t>small </a:t>
            </a:r>
            <a:endParaRPr lang="en-US" sz="1600" b="1" dirty="0"/>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9"/>
                                        </p:tgtEl>
                                        <p:attrNameLst>
                                          <p:attrName>style.visibility</p:attrName>
                                        </p:attrNameLst>
                                      </p:cBhvr>
                                      <p:to>
                                        <p:strVal val="visible"/>
                                      </p:to>
                                    </p:set>
                                    <p:anim calcmode="lin" valueType="num">
                                      <p:cBhvr additive="base">
                                        <p:cTn id="7" dur="500"/>
                                        <p:tgtEl>
                                          <p:spTgt spid="44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8"/>
                                        </p:tgtEl>
                                        <p:attrNameLst>
                                          <p:attrName>style.visibility</p:attrName>
                                        </p:attrNameLst>
                                      </p:cBhvr>
                                      <p:to>
                                        <p:strVal val="visible"/>
                                      </p:to>
                                    </p:set>
                                    <p:animEffect transition="in" filter="fade">
                                      <p:cBhvr>
                                        <p:cTn id="11" dur="500"/>
                                        <p:tgtEl>
                                          <p:spTgt spid="448"/>
                                        </p:tgtEl>
                                      </p:cBhvr>
                                    </p:animEffect>
                                  </p:childTnLst>
                                </p:cTn>
                              </p:par>
                              <p:par>
                                <p:cTn id="12" presetID="10" presetClass="entr" presetSubtype="0" fill="hold" nodeType="withEffect">
                                  <p:stCondLst>
                                    <p:cond delay="0"/>
                                  </p:stCondLst>
                                  <p:childTnLst>
                                    <p:set>
                                      <p:cBhvr>
                                        <p:cTn id="13" dur="1" fill="hold">
                                          <p:stCondLst>
                                            <p:cond delay="0"/>
                                          </p:stCondLst>
                                        </p:cTn>
                                        <p:tgtEl>
                                          <p:spTgt spid="454"/>
                                        </p:tgtEl>
                                        <p:attrNameLst>
                                          <p:attrName>style.visibility</p:attrName>
                                        </p:attrNameLst>
                                      </p:cBhvr>
                                      <p:to>
                                        <p:strVal val="visible"/>
                                      </p:to>
                                    </p:set>
                                    <p:animEffect transition="in" filter="fade">
                                      <p:cBhvr>
                                        <p:cTn id="14" dur="500"/>
                                        <p:tgtEl>
                                          <p:spTgt spid="454"/>
                                        </p:tgtEl>
                                      </p:cBhvr>
                                    </p:animEffect>
                                  </p:childTnLst>
                                </p:cTn>
                              </p:par>
                              <p:par>
                                <p:cTn id="15" presetID="10" presetClass="entr" presetSubtype="0" fill="hold" nodeType="withEffect">
                                  <p:stCondLst>
                                    <p:cond delay="0"/>
                                  </p:stCondLst>
                                  <p:childTnLst>
                                    <p:set>
                                      <p:cBhvr>
                                        <p:cTn id="16" dur="1" fill="hold">
                                          <p:stCondLst>
                                            <p:cond delay="0"/>
                                          </p:stCondLst>
                                        </p:cTn>
                                        <p:tgtEl>
                                          <p:spTgt spid="453"/>
                                        </p:tgtEl>
                                        <p:attrNameLst>
                                          <p:attrName>style.visibility</p:attrName>
                                        </p:attrNameLst>
                                      </p:cBhvr>
                                      <p:to>
                                        <p:strVal val="visible"/>
                                      </p:to>
                                    </p:set>
                                    <p:animEffect transition="in" filter="fade">
                                      <p:cBhvr>
                                        <p:cTn id="17" dur="500"/>
                                        <p:tgtEl>
                                          <p:spTgt spid="45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55"/>
                                        </p:tgtEl>
                                        <p:attrNameLst>
                                          <p:attrName>style.visibility</p:attrName>
                                        </p:attrNameLst>
                                      </p:cBhvr>
                                      <p:to>
                                        <p:strVal val="visible"/>
                                      </p:to>
                                    </p:set>
                                    <p:animEffect transition="in" filter="fade">
                                      <p:cBhvr>
                                        <p:cTn id="21" dur="1000"/>
                                        <p:tgtEl>
                                          <p:spTgt spid="455"/>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456"/>
                                        </p:tgtEl>
                                        <p:attrNameLst>
                                          <p:attrName>style.visibility</p:attrName>
                                        </p:attrNameLst>
                                      </p:cBhvr>
                                      <p:to>
                                        <p:strVal val="visible"/>
                                      </p:to>
                                    </p:set>
                                    <p:anim calcmode="lin" valueType="num">
                                      <p:cBhvr additive="base">
                                        <p:cTn id="25" dur="500"/>
                                        <p:tgtEl>
                                          <p:spTgt spid="456"/>
                                        </p:tgtEl>
                                        <p:attrNameLst>
                                          <p:attrName>ppt_w</p:attrName>
                                        </p:attrNameLst>
                                      </p:cBhvr>
                                      <p:tavLst>
                                        <p:tav tm="0">
                                          <p:val>
                                            <p:strVal val="0"/>
                                          </p:val>
                                        </p:tav>
                                        <p:tav tm="100000">
                                          <p:val>
                                            <p:strVal val="#ppt_w"/>
                                          </p:val>
                                        </p:tav>
                                      </p:tavLst>
                                    </p:anim>
                                    <p:anim calcmode="lin" valueType="num">
                                      <p:cBhvr additive="base">
                                        <p:cTn id="26" dur="500"/>
                                        <p:tgtEl>
                                          <p:spTgt spid="456"/>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471"/>
                                        </p:tgtEl>
                                        <p:attrNameLst>
                                          <p:attrName>style.visibility</p:attrName>
                                        </p:attrNameLst>
                                      </p:cBhvr>
                                      <p:to>
                                        <p:strVal val="visible"/>
                                      </p:to>
                                    </p:set>
                                    <p:anim calcmode="lin" valueType="num">
                                      <p:cBhvr additive="base">
                                        <p:cTn id="29" dur="500"/>
                                        <p:tgtEl>
                                          <p:spTgt spid="471"/>
                                        </p:tgtEl>
                                        <p:attrNameLst>
                                          <p:attrName>ppt_w</p:attrName>
                                        </p:attrNameLst>
                                      </p:cBhvr>
                                      <p:tavLst>
                                        <p:tav tm="0">
                                          <p:val>
                                            <p:strVal val="0"/>
                                          </p:val>
                                        </p:tav>
                                        <p:tav tm="100000">
                                          <p:val>
                                            <p:strVal val="#ppt_w"/>
                                          </p:val>
                                        </p:tav>
                                      </p:tavLst>
                                    </p:anim>
                                    <p:anim calcmode="lin" valueType="num">
                                      <p:cBhvr additive="base">
                                        <p:cTn id="30" dur="500"/>
                                        <p:tgtEl>
                                          <p:spTgt spid="471"/>
                                        </p:tgtEl>
                                        <p:attrNameLst>
                                          <p:attrName>ppt_h</p:attrName>
                                        </p:attrNameLst>
                                      </p:cBhvr>
                                      <p:tavLst>
                                        <p:tav tm="0">
                                          <p:val>
                                            <p:str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486"/>
                                        </p:tgtEl>
                                        <p:attrNameLst>
                                          <p:attrName>style.visibility</p:attrName>
                                        </p:attrNameLst>
                                      </p:cBhvr>
                                      <p:to>
                                        <p:strVal val="visible"/>
                                      </p:to>
                                    </p:set>
                                    <p:anim calcmode="lin" valueType="num">
                                      <p:cBhvr additive="base">
                                        <p:cTn id="33" dur="500"/>
                                        <p:tgtEl>
                                          <p:spTgt spid="486"/>
                                        </p:tgtEl>
                                        <p:attrNameLst>
                                          <p:attrName>ppt_w</p:attrName>
                                        </p:attrNameLst>
                                      </p:cBhvr>
                                      <p:tavLst>
                                        <p:tav tm="0">
                                          <p:val>
                                            <p:strVal val="0"/>
                                          </p:val>
                                        </p:tav>
                                        <p:tav tm="100000">
                                          <p:val>
                                            <p:strVal val="#ppt_w"/>
                                          </p:val>
                                        </p:tav>
                                      </p:tavLst>
                                    </p:anim>
                                    <p:anim calcmode="lin" valueType="num">
                                      <p:cBhvr additive="base">
                                        <p:cTn id="34" dur="500"/>
                                        <p:tgtEl>
                                          <p:spTgt spid="486"/>
                                        </p:tgtEl>
                                        <p:attrNameLst>
                                          <p:attrName>ppt_h</p:attrName>
                                        </p:attrNameLst>
                                      </p:cBhvr>
                                      <p:tavLst>
                                        <p:tav tm="0">
                                          <p:val>
                                            <p:strVal val="0"/>
                                          </p:val>
                                        </p:tav>
                                        <p:tav tm="100000">
                                          <p:val>
                                            <p:strVal val="#ppt_h"/>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501"/>
                                        </p:tgtEl>
                                        <p:attrNameLst>
                                          <p:attrName>style.visibility</p:attrName>
                                        </p:attrNameLst>
                                      </p:cBhvr>
                                      <p:to>
                                        <p:strVal val="visible"/>
                                      </p:to>
                                    </p:set>
                                    <p:animEffect transition="in" filter="fade">
                                      <p:cBhvr>
                                        <p:cTn id="38" dur="500"/>
                                        <p:tgtEl>
                                          <p:spTgt spid="501"/>
                                        </p:tgtEl>
                                      </p:cBhvr>
                                    </p:animEffect>
                                  </p:childTnLst>
                                </p:cTn>
                              </p:par>
                              <p:par>
                                <p:cTn id="39" presetID="10" presetClass="entr" presetSubtype="0" fill="hold" nodeType="withEffect">
                                  <p:stCondLst>
                                    <p:cond delay="0"/>
                                  </p:stCondLst>
                                  <p:childTnLst>
                                    <p:set>
                                      <p:cBhvr>
                                        <p:cTn id="40" dur="1" fill="hold">
                                          <p:stCondLst>
                                            <p:cond delay="0"/>
                                          </p:stCondLst>
                                        </p:cTn>
                                        <p:tgtEl>
                                          <p:spTgt spid="504"/>
                                        </p:tgtEl>
                                        <p:attrNameLst>
                                          <p:attrName>style.visibility</p:attrName>
                                        </p:attrNameLst>
                                      </p:cBhvr>
                                      <p:to>
                                        <p:strVal val="visible"/>
                                      </p:to>
                                    </p:set>
                                    <p:animEffect transition="in" filter="fade">
                                      <p:cBhvr>
                                        <p:cTn id="41" dur="500"/>
                                        <p:tgtEl>
                                          <p:spTgt spid="504"/>
                                        </p:tgtEl>
                                      </p:cBhvr>
                                    </p:animEffect>
                                  </p:childTnLst>
                                </p:cTn>
                              </p:par>
                              <p:par>
                                <p:cTn id="42" presetID="10" presetClass="entr" presetSubtype="0" fill="hold" nodeType="withEffect">
                                  <p:stCondLst>
                                    <p:cond delay="0"/>
                                  </p:stCondLst>
                                  <p:childTnLst>
                                    <p:set>
                                      <p:cBhvr>
                                        <p:cTn id="43" dur="1" fill="hold">
                                          <p:stCondLst>
                                            <p:cond delay="0"/>
                                          </p:stCondLst>
                                        </p:cTn>
                                        <p:tgtEl>
                                          <p:spTgt spid="507"/>
                                        </p:tgtEl>
                                        <p:attrNameLst>
                                          <p:attrName>style.visibility</p:attrName>
                                        </p:attrNameLst>
                                      </p:cBhvr>
                                      <p:to>
                                        <p:strVal val="visible"/>
                                      </p:to>
                                    </p:set>
                                    <p:animEffect transition="in" filter="fade">
                                      <p:cBhvr>
                                        <p:cTn id="44" dur="500"/>
                                        <p:tgtEl>
                                          <p:spTgt spid="507"/>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503"/>
                                        </p:tgtEl>
                                        <p:attrNameLst>
                                          <p:attrName>style.visibility</p:attrName>
                                        </p:attrNameLst>
                                      </p:cBhvr>
                                      <p:to>
                                        <p:strVal val="visible"/>
                                      </p:to>
                                    </p:set>
                                    <p:animEffect transition="in" filter="fade">
                                      <p:cBhvr>
                                        <p:cTn id="48" dur="500"/>
                                        <p:tgtEl>
                                          <p:spTgt spid="503"/>
                                        </p:tgtEl>
                                      </p:cBhvr>
                                    </p:animEffect>
                                  </p:childTnLst>
                                </p:cTn>
                              </p:par>
                              <p:par>
                                <p:cTn id="49" presetID="10" presetClass="entr" presetSubtype="0" fill="hold" nodeType="withEffect">
                                  <p:stCondLst>
                                    <p:cond delay="0"/>
                                  </p:stCondLst>
                                  <p:childTnLst>
                                    <p:set>
                                      <p:cBhvr>
                                        <p:cTn id="50" dur="1" fill="hold">
                                          <p:stCondLst>
                                            <p:cond delay="0"/>
                                          </p:stCondLst>
                                        </p:cTn>
                                        <p:tgtEl>
                                          <p:spTgt spid="502"/>
                                        </p:tgtEl>
                                        <p:attrNameLst>
                                          <p:attrName>style.visibility</p:attrName>
                                        </p:attrNameLst>
                                      </p:cBhvr>
                                      <p:to>
                                        <p:strVal val="visible"/>
                                      </p:to>
                                    </p:set>
                                    <p:animEffect transition="in" filter="fade">
                                      <p:cBhvr>
                                        <p:cTn id="51" dur="500"/>
                                        <p:tgtEl>
                                          <p:spTgt spid="502"/>
                                        </p:tgtEl>
                                      </p:cBhvr>
                                    </p:animEffect>
                                  </p:childTnLst>
                                </p:cTn>
                              </p:par>
                              <p:par>
                                <p:cTn id="52" presetID="10" presetClass="entr" presetSubtype="0" fill="hold" nodeType="withEffect">
                                  <p:stCondLst>
                                    <p:cond delay="0"/>
                                  </p:stCondLst>
                                  <p:childTnLst>
                                    <p:set>
                                      <p:cBhvr>
                                        <p:cTn id="53" dur="1" fill="hold">
                                          <p:stCondLst>
                                            <p:cond delay="0"/>
                                          </p:stCondLst>
                                        </p:cTn>
                                        <p:tgtEl>
                                          <p:spTgt spid="506"/>
                                        </p:tgtEl>
                                        <p:attrNameLst>
                                          <p:attrName>style.visibility</p:attrName>
                                        </p:attrNameLst>
                                      </p:cBhvr>
                                      <p:to>
                                        <p:strVal val="visible"/>
                                      </p:to>
                                    </p:set>
                                    <p:animEffect transition="in" filter="fade">
                                      <p:cBhvr>
                                        <p:cTn id="54" dur="500"/>
                                        <p:tgtEl>
                                          <p:spTgt spid="506"/>
                                        </p:tgtEl>
                                      </p:cBhvr>
                                    </p:animEffect>
                                  </p:childTnLst>
                                </p:cTn>
                              </p:par>
                              <p:par>
                                <p:cTn id="55" presetID="10" presetClass="entr" presetSubtype="0" fill="hold" nodeType="withEffect">
                                  <p:stCondLst>
                                    <p:cond delay="0"/>
                                  </p:stCondLst>
                                  <p:childTnLst>
                                    <p:set>
                                      <p:cBhvr>
                                        <p:cTn id="56" dur="1" fill="hold">
                                          <p:stCondLst>
                                            <p:cond delay="0"/>
                                          </p:stCondLst>
                                        </p:cTn>
                                        <p:tgtEl>
                                          <p:spTgt spid="505"/>
                                        </p:tgtEl>
                                        <p:attrNameLst>
                                          <p:attrName>style.visibility</p:attrName>
                                        </p:attrNameLst>
                                      </p:cBhvr>
                                      <p:to>
                                        <p:strVal val="visible"/>
                                      </p:to>
                                    </p:set>
                                    <p:animEffect transition="in" filter="fade">
                                      <p:cBhvr>
                                        <p:cTn id="57" dur="500"/>
                                        <p:tgtEl>
                                          <p:spTgt spid="505"/>
                                        </p:tgtEl>
                                      </p:cBhvr>
                                    </p:animEffect>
                                  </p:childTnLst>
                                </p:cTn>
                              </p:par>
                              <p:par>
                                <p:cTn id="58" presetID="10" presetClass="entr" presetSubtype="0" fill="hold" nodeType="withEffect">
                                  <p:stCondLst>
                                    <p:cond delay="0"/>
                                  </p:stCondLst>
                                  <p:childTnLst>
                                    <p:set>
                                      <p:cBhvr>
                                        <p:cTn id="59" dur="1" fill="hold">
                                          <p:stCondLst>
                                            <p:cond delay="0"/>
                                          </p:stCondLst>
                                        </p:cTn>
                                        <p:tgtEl>
                                          <p:spTgt spid="509"/>
                                        </p:tgtEl>
                                        <p:attrNameLst>
                                          <p:attrName>style.visibility</p:attrName>
                                        </p:attrNameLst>
                                      </p:cBhvr>
                                      <p:to>
                                        <p:strVal val="visible"/>
                                      </p:to>
                                    </p:set>
                                    <p:animEffect transition="in" filter="fade">
                                      <p:cBhvr>
                                        <p:cTn id="60" dur="500"/>
                                        <p:tgtEl>
                                          <p:spTgt spid="509"/>
                                        </p:tgtEl>
                                      </p:cBhvr>
                                    </p:animEffect>
                                  </p:childTnLst>
                                </p:cTn>
                              </p:par>
                              <p:par>
                                <p:cTn id="61" presetID="10" presetClass="entr" presetSubtype="0" fill="hold" nodeType="withEffect">
                                  <p:stCondLst>
                                    <p:cond delay="0"/>
                                  </p:stCondLst>
                                  <p:childTnLst>
                                    <p:set>
                                      <p:cBhvr>
                                        <p:cTn id="62" dur="1" fill="hold">
                                          <p:stCondLst>
                                            <p:cond delay="0"/>
                                          </p:stCondLst>
                                        </p:cTn>
                                        <p:tgtEl>
                                          <p:spTgt spid="508"/>
                                        </p:tgtEl>
                                        <p:attrNameLst>
                                          <p:attrName>style.visibility</p:attrName>
                                        </p:attrNameLst>
                                      </p:cBhvr>
                                      <p:to>
                                        <p:strVal val="visible"/>
                                      </p:to>
                                    </p:set>
                                    <p:animEffect transition="in" filter="fade">
                                      <p:cBhvr>
                                        <p:cTn id="63" dur="500"/>
                                        <p:tgtEl>
                                          <p:spTgt spid="508"/>
                                        </p:tgtEl>
                                      </p:cBhvr>
                                    </p:animEffect>
                                  </p:childTnLst>
                                </p:cTn>
                              </p:par>
                              <p:par>
                                <p:cTn id="64" presetID="10" presetClass="entr" presetSubtype="0" fill="hold" nodeType="with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fade">
                                      <p:cBhvr>
                                        <p:cTn id="66" dur="500"/>
                                        <p:tgtEl>
                                          <p:spTgt spid="2">
                                            <p:txEl>
                                              <p:pRg st="0" end="0"/>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animEffect transition="in" filter="fade">
                                      <p:cBhvr>
                                        <p:cTn id="69" dur="500"/>
                                        <p:tgtEl>
                                          <p:spTgt spid="3">
                                            <p:txEl>
                                              <p:pRg st="0" end="0"/>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508">
                                            <p:txEl>
                                              <p:pRg st="0" end="0"/>
                                            </p:txEl>
                                          </p:spTgt>
                                        </p:tgtEl>
                                        <p:attrNameLst>
                                          <p:attrName>style.visibility</p:attrName>
                                        </p:attrNameLst>
                                      </p:cBhvr>
                                      <p:to>
                                        <p:strVal val="visible"/>
                                      </p:to>
                                    </p:set>
                                    <p:animEffect transition="in" filter="fade">
                                      <p:cBhvr>
                                        <p:cTn id="72" dur="500"/>
                                        <p:tgtEl>
                                          <p:spTgt spid="5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p:nvPr/>
        </p:nvSpPr>
        <p:spPr>
          <a:xfrm>
            <a:off x="1510473" y="234963"/>
            <a:ext cx="6220879" cy="584775"/>
          </a:xfrm>
          <a:prstGeom prst="rect">
            <a:avLst/>
          </a:prstGeom>
          <a:noFill/>
          <a:ln>
            <a:noFill/>
          </a:ln>
        </p:spPr>
        <p:txBody>
          <a:bodyPr spcFirstLastPara="1" wrap="square" lIns="91425" tIns="45700" rIns="91425" bIns="45700" anchor="t" anchorCtr="0">
            <a:noAutofit/>
          </a:bodyPr>
          <a:lstStyle/>
          <a:p>
            <a:r>
              <a:rPr lang="en-US" sz="3200" b="1" dirty="0"/>
              <a:t>(2)</a:t>
            </a:r>
            <a:r>
              <a:rPr lang="en-US" sz="3200" dirty="0"/>
              <a:t>   </a:t>
            </a:r>
            <a:r>
              <a:rPr lang="id-ID" sz="3200" b="1" dirty="0"/>
              <a:t>Non-specific </a:t>
            </a:r>
            <a:r>
              <a:rPr lang="id-ID" sz="3200" b="1" dirty="0" smtClean="0"/>
              <a:t>deictic</a:t>
            </a:r>
            <a:r>
              <a:rPr lang="en-US" sz="3200" b="1" dirty="0" smtClean="0"/>
              <a:t>:</a:t>
            </a:r>
            <a:endParaRPr lang="en-US" sz="3200" dirty="0"/>
          </a:p>
        </p:txBody>
      </p:sp>
      <p:grpSp>
        <p:nvGrpSpPr>
          <p:cNvPr id="215" name="Google Shape;215;p18"/>
          <p:cNvGrpSpPr/>
          <p:nvPr/>
        </p:nvGrpSpPr>
        <p:grpSpPr>
          <a:xfrm>
            <a:off x="142607" y="171750"/>
            <a:ext cx="12227806" cy="963251"/>
            <a:chOff x="230895" y="130347"/>
            <a:chExt cx="12227806" cy="963251"/>
          </a:xfrm>
        </p:grpSpPr>
        <p:sp>
          <p:nvSpPr>
            <p:cNvPr id="216" name="Google Shape;216;p18"/>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17" name="Google Shape;217;p18"/>
            <p:cNvSpPr txBox="1"/>
            <p:nvPr/>
          </p:nvSpPr>
          <p:spPr>
            <a:xfrm>
              <a:off x="8585453" y="260008"/>
              <a:ext cx="387324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dirty="0">
                <a:solidFill>
                  <a:schemeClr val="dk1"/>
                </a:solidFill>
                <a:latin typeface="Calibri"/>
                <a:ea typeface="Calibri"/>
                <a:cs typeface="Calibri"/>
                <a:sym typeface="Calibri"/>
              </a:endParaRPr>
            </a:p>
          </p:txBody>
        </p:sp>
        <p:pic>
          <p:nvPicPr>
            <p:cNvPr id="218" name="Google Shape;218;p18"/>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219" name="Google Shape;219;p18"/>
          <p:cNvPicPr preferRelativeResize="0"/>
          <p:nvPr/>
        </p:nvPicPr>
        <p:blipFill rotWithShape="1">
          <a:blip r:embed="rId4">
            <a:alphaModFix/>
          </a:blip>
          <a:srcRect/>
          <a:stretch/>
        </p:blipFill>
        <p:spPr>
          <a:xfrm>
            <a:off x="9691608" y="4705405"/>
            <a:ext cx="2462997" cy="2152075"/>
          </a:xfrm>
          <a:prstGeom prst="rect">
            <a:avLst/>
          </a:prstGeom>
          <a:noFill/>
          <a:ln>
            <a:noFill/>
          </a:ln>
        </p:spPr>
      </p:pic>
      <p:pic>
        <p:nvPicPr>
          <p:cNvPr id="220" name="Google Shape;220;p18"/>
          <p:cNvPicPr preferRelativeResize="0"/>
          <p:nvPr/>
        </p:nvPicPr>
        <p:blipFill rotWithShape="1">
          <a:blip r:embed="rId5">
            <a:alphaModFix/>
          </a:blip>
          <a:srcRect/>
          <a:stretch/>
        </p:blipFill>
        <p:spPr>
          <a:xfrm>
            <a:off x="153225" y="5812174"/>
            <a:ext cx="969348" cy="951058"/>
          </a:xfrm>
          <a:prstGeom prst="rect">
            <a:avLst/>
          </a:prstGeom>
          <a:noFill/>
          <a:ln>
            <a:noFill/>
          </a:ln>
        </p:spPr>
      </p:pic>
      <p:pic>
        <p:nvPicPr>
          <p:cNvPr id="221" name="Google Shape;221;p18"/>
          <p:cNvPicPr preferRelativeResize="0"/>
          <p:nvPr/>
        </p:nvPicPr>
        <p:blipFill rotWithShape="1">
          <a:blip r:embed="rId6">
            <a:alphaModFix/>
          </a:blip>
          <a:srcRect/>
          <a:stretch/>
        </p:blipFill>
        <p:spPr>
          <a:xfrm>
            <a:off x="810177" y="2251015"/>
            <a:ext cx="1469984" cy="1032596"/>
          </a:xfrm>
          <a:prstGeom prst="rect">
            <a:avLst/>
          </a:prstGeom>
          <a:noFill/>
          <a:ln>
            <a:noFill/>
          </a:ln>
        </p:spPr>
      </p:pic>
      <p:pic>
        <p:nvPicPr>
          <p:cNvPr id="222" name="Google Shape;222;p18"/>
          <p:cNvPicPr preferRelativeResize="0"/>
          <p:nvPr/>
        </p:nvPicPr>
        <p:blipFill rotWithShape="1">
          <a:blip r:embed="rId6">
            <a:alphaModFix/>
          </a:blip>
          <a:srcRect/>
          <a:stretch/>
        </p:blipFill>
        <p:spPr>
          <a:xfrm>
            <a:off x="5246876" y="4581940"/>
            <a:ext cx="1469984" cy="1032596"/>
          </a:xfrm>
          <a:prstGeom prst="rect">
            <a:avLst/>
          </a:prstGeom>
          <a:noFill/>
          <a:ln>
            <a:noFill/>
          </a:ln>
        </p:spPr>
      </p:pic>
      <p:pic>
        <p:nvPicPr>
          <p:cNvPr id="223" name="Google Shape;223;p18"/>
          <p:cNvPicPr preferRelativeResize="0"/>
          <p:nvPr/>
        </p:nvPicPr>
        <p:blipFill rotWithShape="1">
          <a:blip r:embed="rId6">
            <a:alphaModFix/>
          </a:blip>
          <a:srcRect/>
          <a:stretch/>
        </p:blipFill>
        <p:spPr>
          <a:xfrm>
            <a:off x="10173584" y="2251015"/>
            <a:ext cx="1469984" cy="1032596"/>
          </a:xfrm>
          <a:prstGeom prst="rect">
            <a:avLst/>
          </a:prstGeom>
          <a:noFill/>
          <a:ln>
            <a:noFill/>
          </a:ln>
        </p:spPr>
      </p:pic>
      <p:sp>
        <p:nvSpPr>
          <p:cNvPr id="224" name="Google Shape;224;p18"/>
          <p:cNvSpPr/>
          <p:nvPr/>
        </p:nvSpPr>
        <p:spPr>
          <a:xfrm>
            <a:off x="117897" y="3140256"/>
            <a:ext cx="11963400" cy="402768"/>
          </a:xfrm>
          <a:custGeom>
            <a:avLst/>
            <a:gdLst/>
            <a:ahLst/>
            <a:cxnLst/>
            <a:rect l="l" t="t" r="r" b="b"/>
            <a:pathLst>
              <a:path w="11963400" h="402768" extrusionOk="0">
                <a:moveTo>
                  <a:pt x="0" y="172219"/>
                </a:moveTo>
                <a:cubicBezTo>
                  <a:pt x="492125" y="296044"/>
                  <a:pt x="984250" y="419869"/>
                  <a:pt x="1600200" y="400819"/>
                </a:cubicBezTo>
                <a:cubicBezTo>
                  <a:pt x="2216150" y="381769"/>
                  <a:pt x="3038475" y="86494"/>
                  <a:pt x="3695700" y="57919"/>
                </a:cubicBezTo>
                <a:cubicBezTo>
                  <a:pt x="4352925" y="29344"/>
                  <a:pt x="4857750" y="238894"/>
                  <a:pt x="5543550" y="229369"/>
                </a:cubicBezTo>
                <a:cubicBezTo>
                  <a:pt x="6229350" y="219844"/>
                  <a:pt x="7004050" y="-15106"/>
                  <a:pt x="7810500" y="769"/>
                </a:cubicBezTo>
                <a:cubicBezTo>
                  <a:pt x="8616950" y="16644"/>
                  <a:pt x="9690100" y="318269"/>
                  <a:pt x="10382250" y="324619"/>
                </a:cubicBezTo>
                <a:cubicBezTo>
                  <a:pt x="11074400" y="330969"/>
                  <a:pt x="11518900" y="184919"/>
                  <a:pt x="11963400" y="38869"/>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25" name="Google Shape;225;p18"/>
          <p:cNvSpPr/>
          <p:nvPr/>
        </p:nvSpPr>
        <p:spPr>
          <a:xfrm>
            <a:off x="142607" y="3804651"/>
            <a:ext cx="11963400" cy="402768"/>
          </a:xfrm>
          <a:custGeom>
            <a:avLst/>
            <a:gdLst/>
            <a:ahLst/>
            <a:cxnLst/>
            <a:rect l="l" t="t" r="r" b="b"/>
            <a:pathLst>
              <a:path w="11963400" h="402768" extrusionOk="0">
                <a:moveTo>
                  <a:pt x="0" y="172219"/>
                </a:moveTo>
                <a:cubicBezTo>
                  <a:pt x="492125" y="296044"/>
                  <a:pt x="984250" y="419869"/>
                  <a:pt x="1600200" y="400819"/>
                </a:cubicBezTo>
                <a:cubicBezTo>
                  <a:pt x="2216150" y="381769"/>
                  <a:pt x="3038475" y="86494"/>
                  <a:pt x="3695700" y="57919"/>
                </a:cubicBezTo>
                <a:cubicBezTo>
                  <a:pt x="4352925" y="29344"/>
                  <a:pt x="4857750" y="238894"/>
                  <a:pt x="5543550" y="229369"/>
                </a:cubicBezTo>
                <a:cubicBezTo>
                  <a:pt x="6229350" y="219844"/>
                  <a:pt x="7004050" y="-15106"/>
                  <a:pt x="7810500" y="769"/>
                </a:cubicBezTo>
                <a:cubicBezTo>
                  <a:pt x="8616950" y="16644"/>
                  <a:pt x="9690100" y="318269"/>
                  <a:pt x="10382250" y="324619"/>
                </a:cubicBezTo>
                <a:cubicBezTo>
                  <a:pt x="11074400" y="330969"/>
                  <a:pt x="11518900" y="184919"/>
                  <a:pt x="11963400" y="38869"/>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26" name="Google Shape;226;p18"/>
          <p:cNvSpPr/>
          <p:nvPr/>
        </p:nvSpPr>
        <p:spPr>
          <a:xfrm>
            <a:off x="637899" y="4545756"/>
            <a:ext cx="4353524" cy="798792"/>
          </a:xfrm>
          <a:prstGeom prst="rect">
            <a:avLst/>
          </a:prstGeom>
          <a:noFill/>
          <a:ln>
            <a:noFill/>
          </a:ln>
        </p:spPr>
        <p:txBody>
          <a:bodyPr spcFirstLastPara="1" wrap="square" lIns="91425" tIns="45700" rIns="91425" bIns="45700" anchor="t" anchorCtr="0">
            <a:noAutofit/>
          </a:bodyPr>
          <a:lstStyle/>
          <a:p>
            <a:r>
              <a:rPr lang="id-ID" sz="2400" b="1" i="1" dirty="0"/>
              <a:t>(a)</a:t>
            </a:r>
            <a:r>
              <a:rPr lang="id-ID" sz="2400" b="1" dirty="0"/>
              <a:t>   </a:t>
            </a:r>
            <a:r>
              <a:rPr lang="id-ID" sz="2400" b="1" i="1" u="sng" dirty="0"/>
              <a:t>Smith and Jones </a:t>
            </a:r>
            <a:r>
              <a:rPr lang="id-ID" sz="2400" b="1" i="1" dirty="0"/>
              <a:t>are on Holiday. I wonder if </a:t>
            </a:r>
            <a:r>
              <a:rPr lang="id-ID" sz="2400" b="1" i="1" u="sng" dirty="0"/>
              <a:t>either</a:t>
            </a:r>
            <a:r>
              <a:rPr lang="id-ID" sz="2400" b="1" i="1" dirty="0"/>
              <a:t> has left an address.</a:t>
            </a:r>
            <a:endParaRPr lang="en-US" sz="2400" b="1" dirty="0"/>
          </a:p>
        </p:txBody>
      </p:sp>
      <p:sp>
        <p:nvSpPr>
          <p:cNvPr id="227" name="Google Shape;227;p18"/>
          <p:cNvSpPr/>
          <p:nvPr/>
        </p:nvSpPr>
        <p:spPr>
          <a:xfrm>
            <a:off x="4496132" y="2628814"/>
            <a:ext cx="2607357"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228" name="Google Shape;228;p18"/>
          <p:cNvSpPr/>
          <p:nvPr/>
        </p:nvSpPr>
        <p:spPr>
          <a:xfrm>
            <a:off x="6800035" y="4521086"/>
            <a:ext cx="3235221" cy="526417"/>
          </a:xfrm>
          <a:prstGeom prst="rect">
            <a:avLst/>
          </a:prstGeom>
          <a:noFill/>
          <a:ln>
            <a:noFill/>
          </a:ln>
        </p:spPr>
        <p:txBody>
          <a:bodyPr spcFirstLastPara="1" wrap="square" lIns="91425" tIns="45700" rIns="91425" bIns="45700" anchor="t" anchorCtr="0">
            <a:noAutofit/>
          </a:bodyPr>
          <a:lstStyle/>
          <a:p>
            <a:r>
              <a:rPr lang="id-ID" sz="2400" b="1" i="1" dirty="0"/>
              <a:t>(b)</a:t>
            </a:r>
            <a:r>
              <a:rPr lang="id-ID" sz="2400" b="1" dirty="0"/>
              <a:t>   </a:t>
            </a:r>
            <a:r>
              <a:rPr lang="id-ID" sz="2400" b="1" i="1" u="sng" dirty="0"/>
              <a:t>These</a:t>
            </a:r>
            <a:r>
              <a:rPr lang="id-ID" sz="2400" b="1" i="1" dirty="0"/>
              <a:t> </a:t>
            </a:r>
            <a:r>
              <a:rPr lang="id-ID" sz="2400" b="1" i="1" u="sng" dirty="0" smtClean="0"/>
              <a:t>apples</a:t>
            </a:r>
            <a:endParaRPr lang="en-US" sz="2400" b="1" i="1" u="sng" dirty="0" smtClean="0"/>
          </a:p>
          <a:p>
            <a:r>
              <a:rPr lang="id-ID" sz="2400" b="1" i="1" dirty="0"/>
              <a:t> are delicious. Let’s by </a:t>
            </a:r>
            <a:r>
              <a:rPr lang="id-ID" sz="2400" b="1" i="1" u="sng" dirty="0"/>
              <a:t>some.</a:t>
            </a:r>
            <a:r>
              <a:rPr lang="id-ID" sz="2400" b="1" i="1" dirty="0"/>
              <a:t> </a:t>
            </a:r>
            <a:endParaRPr lang="en-US" sz="2400" b="1" dirty="0"/>
          </a:p>
        </p:txBody>
      </p:sp>
      <p:sp>
        <p:nvSpPr>
          <p:cNvPr id="2" name="Rectangle 1"/>
          <p:cNvSpPr/>
          <p:nvPr/>
        </p:nvSpPr>
        <p:spPr>
          <a:xfrm>
            <a:off x="2456144" y="2679205"/>
            <a:ext cx="7279712" cy="1455014"/>
          </a:xfrm>
          <a:prstGeom prst="rect">
            <a:avLst/>
          </a:prstGeom>
        </p:spPr>
        <p:txBody>
          <a:bodyPr wrap="square">
            <a:spAutoFit/>
          </a:bodyPr>
          <a:lstStyle/>
          <a:p>
            <a:pPr indent="311150" algn="just">
              <a:lnSpc>
                <a:spcPct val="200000"/>
              </a:lnSpc>
            </a:pPr>
            <a:r>
              <a:rPr lang="id-ID" sz="2400" dirty="0">
                <a:latin typeface="+mn-lt"/>
                <a:ea typeface="Times New Roman" panose="02020603050405020304" pitchFamily="18" charset="0"/>
                <a:cs typeface="Arial" panose="020B0604020202020204" pitchFamily="34" charset="0"/>
              </a:rPr>
              <a:t>The non-specific deictics are </a:t>
            </a:r>
            <a:r>
              <a:rPr lang="en-US" sz="2400" dirty="0" smtClean="0">
                <a:latin typeface="+mn-lt"/>
                <a:ea typeface="Times New Roman" panose="02020603050405020304" pitchFamily="18" charset="0"/>
                <a:cs typeface="Arial" panose="020B0604020202020204" pitchFamily="34" charset="0"/>
              </a:rPr>
              <a:t>: </a:t>
            </a:r>
            <a:r>
              <a:rPr lang="id-ID" sz="2400" dirty="0" smtClean="0">
                <a:latin typeface="+mn-lt"/>
                <a:ea typeface="Times New Roman" panose="02020603050405020304" pitchFamily="18" charset="0"/>
                <a:cs typeface="Arial" panose="020B0604020202020204" pitchFamily="34" charset="0"/>
              </a:rPr>
              <a:t>each</a:t>
            </a:r>
            <a:r>
              <a:rPr lang="id-ID" sz="2400" dirty="0">
                <a:latin typeface="+mn-lt"/>
                <a:ea typeface="Times New Roman" panose="02020603050405020304" pitchFamily="18" charset="0"/>
                <a:cs typeface="Arial" panose="020B0604020202020204" pitchFamily="34" charset="0"/>
              </a:rPr>
              <a:t>, every, any, either, no, neither, a and some as well as both. </a:t>
            </a:r>
            <a:endParaRPr lang="en-US" sz="20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2319452"/>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p:tgtEl>
                                          <p:spTgt spid="21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fade">
                                      <p:cBhvr>
                                        <p:cTn id="11" dur="500"/>
                                        <p:tgtEl>
                                          <p:spTgt spid="214"/>
                                        </p:tgtEl>
                                      </p:cBhvr>
                                    </p:animEffect>
                                  </p:childTnLst>
                                </p:cTn>
                              </p:par>
                              <p:par>
                                <p:cTn id="12" presetID="10" presetClass="entr" presetSubtype="0" fill="hold" nodeType="with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500"/>
                                        <p:tgtEl>
                                          <p:spTgt spid="220"/>
                                        </p:tgtEl>
                                      </p:cBhvr>
                                    </p:animEffect>
                                  </p:childTnLst>
                                </p:cTn>
                              </p:par>
                              <p:par>
                                <p:cTn id="15" presetID="10" presetClass="entr" presetSubtype="0" fill="hold" nodeType="with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500"/>
                                        <p:tgtEl>
                                          <p:spTgt spid="21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fade">
                                      <p:cBhvr>
                                        <p:cTn id="21" dur="500"/>
                                        <p:tgtEl>
                                          <p:spTgt spid="223"/>
                                        </p:tgtEl>
                                      </p:cBhvr>
                                    </p:animEffect>
                                  </p:childTnLst>
                                </p:cTn>
                              </p:par>
                              <p:par>
                                <p:cTn id="22" presetID="10" presetClass="entr" presetSubtype="0" fill="hold" nodeType="withEffect">
                                  <p:stCondLst>
                                    <p:cond delay="0"/>
                                  </p:stCondLst>
                                  <p:childTnLst>
                                    <p:set>
                                      <p:cBhvr>
                                        <p:cTn id="23" dur="1" fill="hold">
                                          <p:stCondLst>
                                            <p:cond delay="0"/>
                                          </p:stCondLst>
                                        </p:cTn>
                                        <p:tgtEl>
                                          <p:spTgt spid="222"/>
                                        </p:tgtEl>
                                        <p:attrNameLst>
                                          <p:attrName>style.visibility</p:attrName>
                                        </p:attrNameLst>
                                      </p:cBhvr>
                                      <p:to>
                                        <p:strVal val="visible"/>
                                      </p:to>
                                    </p:set>
                                    <p:animEffect transition="in" filter="fade">
                                      <p:cBhvr>
                                        <p:cTn id="24" dur="500"/>
                                        <p:tgtEl>
                                          <p:spTgt spid="222"/>
                                        </p:tgtEl>
                                      </p:cBhvr>
                                    </p:animEffect>
                                  </p:childTnLst>
                                </p:cTn>
                              </p:par>
                              <p:par>
                                <p:cTn id="25" presetID="10" presetClass="entr" presetSubtype="0" fill="hold" nodeType="with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224"/>
                                        </p:tgtEl>
                                        <p:attrNameLst>
                                          <p:attrName>style.visibility</p:attrName>
                                        </p:attrNameLst>
                                      </p:cBhvr>
                                      <p:to>
                                        <p:strVal val="visible"/>
                                      </p:to>
                                    </p:set>
                                    <p:anim calcmode="lin" valueType="num">
                                      <p:cBhvr additive="base">
                                        <p:cTn id="31" dur="500"/>
                                        <p:tgtEl>
                                          <p:spTgt spid="224"/>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225"/>
                                        </p:tgtEl>
                                        <p:attrNameLst>
                                          <p:attrName>style.visibility</p:attrName>
                                        </p:attrNameLst>
                                      </p:cBhvr>
                                      <p:to>
                                        <p:strVal val="visible"/>
                                      </p:to>
                                    </p:set>
                                    <p:anim calcmode="lin" valueType="num">
                                      <p:cBhvr additive="base">
                                        <p:cTn id="34" dur="500"/>
                                        <p:tgtEl>
                                          <p:spTgt spid="225"/>
                                        </p:tgtEl>
                                        <p:attrNameLst>
                                          <p:attrName>ppt_x</p:attrName>
                                        </p:attrNameLst>
                                      </p:cBhvr>
                                      <p:tavLst>
                                        <p:tav tm="0">
                                          <p:val>
                                            <p:strVal val="#ppt_x+1"/>
                                          </p:val>
                                        </p:tav>
                                        <p:tav tm="100000">
                                          <p:val>
                                            <p:strVal val="#ppt_x"/>
                                          </p:val>
                                        </p:tav>
                                      </p:tavLst>
                                    </p:anim>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26"/>
                                        </p:tgtEl>
                                        <p:attrNameLst>
                                          <p:attrName>style.visibility</p:attrName>
                                        </p:attrNameLst>
                                      </p:cBhvr>
                                      <p:to>
                                        <p:strVal val="visible"/>
                                      </p:to>
                                    </p:set>
                                    <p:animEffect transition="in" filter="fade">
                                      <p:cBhvr>
                                        <p:cTn id="38" dur="500"/>
                                        <p:tgtEl>
                                          <p:spTgt spid="226"/>
                                        </p:tgtEl>
                                      </p:cBhvr>
                                    </p:animEffect>
                                  </p:childTnLst>
                                </p:cTn>
                              </p:par>
                              <p:par>
                                <p:cTn id="39" presetID="10" presetClass="entr" presetSubtype="0" fill="hold" nodeType="withEffect">
                                  <p:stCondLst>
                                    <p:cond delay="0"/>
                                  </p:stCondLst>
                                  <p:childTnLst>
                                    <p:set>
                                      <p:cBhvr>
                                        <p:cTn id="40" dur="1" fill="hold">
                                          <p:stCondLst>
                                            <p:cond delay="0"/>
                                          </p:stCondLst>
                                        </p:cTn>
                                        <p:tgtEl>
                                          <p:spTgt spid="227"/>
                                        </p:tgtEl>
                                        <p:attrNameLst>
                                          <p:attrName>style.visibility</p:attrName>
                                        </p:attrNameLst>
                                      </p:cBhvr>
                                      <p:to>
                                        <p:strVal val="visible"/>
                                      </p:to>
                                    </p:set>
                                    <p:animEffect transition="in" filter="fade">
                                      <p:cBhvr>
                                        <p:cTn id="41" dur="500"/>
                                        <p:tgtEl>
                                          <p:spTgt spid="227"/>
                                        </p:tgtEl>
                                      </p:cBhvr>
                                    </p:animEffect>
                                  </p:childTnLst>
                                </p:cTn>
                              </p:par>
                              <p:par>
                                <p:cTn id="42" presetID="10" presetClass="entr" presetSubtype="0" fill="hold" nodeType="withEffect">
                                  <p:stCondLst>
                                    <p:cond delay="0"/>
                                  </p:stCondLst>
                                  <p:childTnLst>
                                    <p:set>
                                      <p:cBhvr>
                                        <p:cTn id="43" dur="1" fill="hold">
                                          <p:stCondLst>
                                            <p:cond delay="0"/>
                                          </p:stCondLst>
                                        </p:cTn>
                                        <p:tgtEl>
                                          <p:spTgt spid="228"/>
                                        </p:tgtEl>
                                        <p:attrNameLst>
                                          <p:attrName>style.visibility</p:attrName>
                                        </p:attrNameLst>
                                      </p:cBhvr>
                                      <p:to>
                                        <p:strVal val="visible"/>
                                      </p:to>
                                    </p:set>
                                    <p:animEffect transition="in" filter="fade">
                                      <p:cBhvr>
                                        <p:cTn id="44" dur="500"/>
                                        <p:tgtEl>
                                          <p:spTgt spid="228"/>
                                        </p:tgtEl>
                                      </p:cBhvr>
                                    </p:animEffect>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 calcmode="lin" valueType="num">
                                      <p:cBhvr additive="base">
                                        <p:cTn id="4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7"/>
          <p:cNvPicPr preferRelativeResize="0"/>
          <p:nvPr/>
        </p:nvPicPr>
        <p:blipFill rotWithShape="1">
          <a:blip r:embed="rId3">
            <a:alphaModFix/>
          </a:blip>
          <a:srcRect/>
          <a:stretch/>
        </p:blipFill>
        <p:spPr>
          <a:xfrm>
            <a:off x="3780579" y="1706933"/>
            <a:ext cx="4102964" cy="3048264"/>
          </a:xfrm>
          <a:prstGeom prst="rect">
            <a:avLst/>
          </a:prstGeom>
          <a:noFill/>
          <a:ln>
            <a:noFill/>
          </a:ln>
        </p:spPr>
      </p:pic>
      <p:sp>
        <p:nvSpPr>
          <p:cNvPr id="191" name="Google Shape;191;p17"/>
          <p:cNvSpPr txBox="1"/>
          <p:nvPr/>
        </p:nvSpPr>
        <p:spPr>
          <a:xfrm>
            <a:off x="1510474" y="234963"/>
            <a:ext cx="3736402" cy="584775"/>
          </a:xfrm>
          <a:prstGeom prst="rect">
            <a:avLst/>
          </a:prstGeom>
          <a:noFill/>
          <a:ln>
            <a:noFill/>
          </a:ln>
        </p:spPr>
        <p:txBody>
          <a:bodyPr spcFirstLastPara="1" wrap="square" lIns="91425" tIns="45700" rIns="91425" bIns="45700" anchor="t" anchorCtr="0">
            <a:noAutofit/>
          </a:bodyPr>
          <a:lstStyle/>
          <a:p>
            <a:r>
              <a:rPr lang="en-US" sz="3200" b="1" dirty="0"/>
              <a:t>(3)</a:t>
            </a:r>
            <a:r>
              <a:rPr lang="en-US" sz="3200" dirty="0"/>
              <a:t>   </a:t>
            </a:r>
            <a:r>
              <a:rPr lang="id-ID" sz="3200" b="1"/>
              <a:t>Post-deictic</a:t>
            </a:r>
            <a:endParaRPr lang="en-US" sz="3200" dirty="0"/>
          </a:p>
        </p:txBody>
      </p:sp>
      <p:grpSp>
        <p:nvGrpSpPr>
          <p:cNvPr id="192" name="Google Shape;192;p17"/>
          <p:cNvGrpSpPr/>
          <p:nvPr/>
        </p:nvGrpSpPr>
        <p:grpSpPr>
          <a:xfrm>
            <a:off x="230895" y="130347"/>
            <a:ext cx="12227806" cy="963251"/>
            <a:chOff x="230895" y="130347"/>
            <a:chExt cx="12227806" cy="963251"/>
          </a:xfrm>
        </p:grpSpPr>
        <p:sp>
          <p:nvSpPr>
            <p:cNvPr id="193" name="Google Shape;193;p17"/>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94" name="Google Shape;194;p17"/>
            <p:cNvSpPr txBox="1"/>
            <p:nvPr/>
          </p:nvSpPr>
          <p:spPr>
            <a:xfrm>
              <a:off x="8585453" y="260008"/>
              <a:ext cx="387324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dirty="0">
                <a:solidFill>
                  <a:schemeClr val="dk1"/>
                </a:solidFill>
                <a:latin typeface="Calibri"/>
                <a:ea typeface="Calibri"/>
                <a:cs typeface="Calibri"/>
                <a:sym typeface="Calibri"/>
              </a:endParaRPr>
            </a:p>
          </p:txBody>
        </p:sp>
        <p:pic>
          <p:nvPicPr>
            <p:cNvPr id="195" name="Google Shape;195;p17"/>
            <p:cNvPicPr preferRelativeResize="0"/>
            <p:nvPr/>
          </p:nvPicPr>
          <p:blipFill rotWithShape="1">
            <a:blip r:embed="rId4">
              <a:alphaModFix/>
            </a:blip>
            <a:srcRect/>
            <a:stretch/>
          </p:blipFill>
          <p:spPr>
            <a:xfrm>
              <a:off x="230895" y="130347"/>
              <a:ext cx="1335140" cy="963251"/>
            </a:xfrm>
            <a:prstGeom prst="rect">
              <a:avLst/>
            </a:prstGeom>
            <a:noFill/>
            <a:ln>
              <a:noFill/>
            </a:ln>
          </p:spPr>
        </p:pic>
      </p:grpSp>
      <p:pic>
        <p:nvPicPr>
          <p:cNvPr id="196" name="Google Shape;196;p17"/>
          <p:cNvPicPr preferRelativeResize="0"/>
          <p:nvPr/>
        </p:nvPicPr>
        <p:blipFill rotWithShape="1">
          <a:blip r:embed="rId5">
            <a:alphaModFix/>
          </a:blip>
          <a:srcRect/>
          <a:stretch/>
        </p:blipFill>
        <p:spPr>
          <a:xfrm>
            <a:off x="9691608" y="4705405"/>
            <a:ext cx="2462997" cy="2152075"/>
          </a:xfrm>
          <a:prstGeom prst="rect">
            <a:avLst/>
          </a:prstGeom>
          <a:noFill/>
          <a:ln>
            <a:noFill/>
          </a:ln>
        </p:spPr>
      </p:pic>
      <p:pic>
        <p:nvPicPr>
          <p:cNvPr id="197" name="Google Shape;197;p17"/>
          <p:cNvPicPr preferRelativeResize="0"/>
          <p:nvPr/>
        </p:nvPicPr>
        <p:blipFill rotWithShape="1">
          <a:blip r:embed="rId6">
            <a:alphaModFix/>
          </a:blip>
          <a:srcRect/>
          <a:stretch/>
        </p:blipFill>
        <p:spPr>
          <a:xfrm>
            <a:off x="286199" y="5614536"/>
            <a:ext cx="969348" cy="951058"/>
          </a:xfrm>
          <a:prstGeom prst="rect">
            <a:avLst/>
          </a:prstGeom>
          <a:noFill/>
          <a:ln>
            <a:noFill/>
          </a:ln>
        </p:spPr>
      </p:pic>
      <p:grpSp>
        <p:nvGrpSpPr>
          <p:cNvPr id="198" name="Google Shape;198;p17"/>
          <p:cNvGrpSpPr/>
          <p:nvPr/>
        </p:nvGrpSpPr>
        <p:grpSpPr>
          <a:xfrm>
            <a:off x="4950231" y="2456676"/>
            <a:ext cx="2264452" cy="1988556"/>
            <a:chOff x="4950231" y="2456676"/>
            <a:chExt cx="2264452" cy="1988556"/>
          </a:xfrm>
        </p:grpSpPr>
        <p:cxnSp>
          <p:nvCxnSpPr>
            <p:cNvPr id="199" name="Google Shape;199;p17"/>
            <p:cNvCxnSpPr/>
            <p:nvPr/>
          </p:nvCxnSpPr>
          <p:spPr>
            <a:xfrm rot="-10211213" flipH="1">
              <a:off x="4968429" y="3244220"/>
              <a:ext cx="2228057" cy="404812"/>
            </a:xfrm>
            <a:prstGeom prst="straightConnector1">
              <a:avLst/>
            </a:prstGeom>
            <a:noFill/>
            <a:ln w="9525" cap="flat" cmpd="sng">
              <a:solidFill>
                <a:srgbClr val="2D2A2A"/>
              </a:solidFill>
              <a:prstDash val="dash"/>
              <a:miter lim="800000"/>
              <a:headEnd type="none" w="sm" len="sm"/>
              <a:tailEnd type="none" w="sm" len="sm"/>
            </a:ln>
          </p:spPr>
        </p:cxnSp>
        <p:cxnSp>
          <p:nvCxnSpPr>
            <p:cNvPr id="200" name="Google Shape;200;p17"/>
            <p:cNvCxnSpPr/>
            <p:nvPr/>
          </p:nvCxnSpPr>
          <p:spPr>
            <a:xfrm rot="-10211213">
              <a:off x="5921121" y="2472657"/>
              <a:ext cx="355491" cy="1956595"/>
            </a:xfrm>
            <a:prstGeom prst="straightConnector1">
              <a:avLst/>
            </a:prstGeom>
            <a:noFill/>
            <a:ln w="9525" cap="flat" cmpd="sng">
              <a:solidFill>
                <a:srgbClr val="2D2A2A"/>
              </a:solidFill>
              <a:prstDash val="dash"/>
              <a:miter lim="800000"/>
              <a:headEnd type="none" w="sm" len="sm"/>
              <a:tailEnd type="none" w="sm" len="sm"/>
            </a:ln>
          </p:spPr>
        </p:cxnSp>
      </p:grpSp>
      <p:sp>
        <p:nvSpPr>
          <p:cNvPr id="201" name="Google Shape;201;p17"/>
          <p:cNvSpPr/>
          <p:nvPr/>
        </p:nvSpPr>
        <p:spPr>
          <a:xfrm>
            <a:off x="7931424" y="1905567"/>
            <a:ext cx="4130747" cy="400110"/>
          </a:xfrm>
          <a:prstGeom prst="rect">
            <a:avLst/>
          </a:prstGeom>
          <a:noFill/>
          <a:ln>
            <a:noFill/>
          </a:ln>
        </p:spPr>
        <p:txBody>
          <a:bodyPr spcFirstLastPara="1" wrap="square" lIns="91425" tIns="45700" rIns="91425" bIns="45700" anchor="t" anchorCtr="0">
            <a:noAutofit/>
          </a:bodyPr>
          <a:lstStyle/>
          <a:p>
            <a:pPr marL="342900" indent="-342900" algn="ctr">
              <a:buFont typeface="Arial" panose="020B0604020202020204" pitchFamily="34" charset="0"/>
              <a:buChar char="•"/>
            </a:pPr>
            <a:r>
              <a:rPr lang="en-US" sz="2000" i="1" dirty="0" smtClean="0"/>
              <a:t>Other , </a:t>
            </a:r>
            <a:r>
              <a:rPr lang="en-US" sz="2000" i="1" dirty="0"/>
              <a:t>same, different, identical, usual, regular, certain, odd, famous, well-known, typical, </a:t>
            </a:r>
            <a:r>
              <a:rPr lang="en-US" sz="2000" i="1" dirty="0" smtClean="0"/>
              <a:t>obvious</a:t>
            </a:r>
          </a:p>
          <a:p>
            <a:pPr marL="342900" lvl="0" indent="-342900" algn="ctr">
              <a:buFont typeface="Arial" panose="020B0604020202020204" pitchFamily="34" charset="0"/>
              <a:buChar char="•"/>
            </a:pPr>
            <a:r>
              <a:rPr lang="en-US" sz="2000" dirty="0" smtClean="0"/>
              <a:t>  </a:t>
            </a:r>
            <a:endParaRPr sz="2000" dirty="0">
              <a:solidFill>
                <a:schemeClr val="dk1"/>
              </a:solidFill>
              <a:latin typeface="Calibri"/>
              <a:ea typeface="Calibri"/>
              <a:cs typeface="Calibri"/>
              <a:sym typeface="Calibri"/>
            </a:endParaRPr>
          </a:p>
        </p:txBody>
      </p:sp>
      <p:sp>
        <p:nvSpPr>
          <p:cNvPr id="202" name="Google Shape;202;p17"/>
          <p:cNvSpPr/>
          <p:nvPr/>
        </p:nvSpPr>
        <p:spPr>
          <a:xfrm>
            <a:off x="8245625" y="3659156"/>
            <a:ext cx="3562061" cy="461665"/>
          </a:xfrm>
          <a:prstGeom prst="rect">
            <a:avLst/>
          </a:prstGeom>
          <a:noFill/>
          <a:ln>
            <a:noFill/>
          </a:ln>
        </p:spPr>
        <p:txBody>
          <a:bodyPr spcFirstLastPara="1" wrap="square" lIns="91425" tIns="45700" rIns="91425" bIns="45700" anchor="t" anchorCtr="0">
            <a:noAutofit/>
          </a:bodyPr>
          <a:lstStyle/>
          <a:p>
            <a:pPr marL="342900" lvl="0" indent="-342900" algn="ctr">
              <a:buFont typeface="Arial" panose="020B0604020202020204" pitchFamily="34" charset="0"/>
              <a:buChar char="•"/>
            </a:pPr>
            <a:r>
              <a:rPr lang="en-US" sz="2000" i="1" dirty="0"/>
              <a:t>I’ve used up </a:t>
            </a:r>
            <a:r>
              <a:rPr lang="en-US" sz="2000" i="1" u="sng" dirty="0"/>
              <a:t>these three yellow</a:t>
            </a:r>
            <a:r>
              <a:rPr lang="en-US" sz="2000" i="1" dirty="0"/>
              <a:t> folders you gave me.</a:t>
            </a:r>
            <a:r>
              <a:rPr lang="en-US" sz="2000" dirty="0"/>
              <a:t> Can I use the </a:t>
            </a:r>
            <a:r>
              <a:rPr lang="en-US" sz="2000" i="1" dirty="0"/>
              <a:t>other?</a:t>
            </a:r>
            <a:r>
              <a:rPr lang="en-US" sz="2000" dirty="0"/>
              <a:t> </a:t>
            </a:r>
            <a:endParaRPr sz="2000" dirty="0">
              <a:solidFill>
                <a:schemeClr val="dk1"/>
              </a:solidFill>
              <a:latin typeface="Calibri"/>
              <a:ea typeface="Calibri"/>
              <a:cs typeface="Calibri"/>
              <a:sym typeface="Calibri"/>
            </a:endParaRPr>
          </a:p>
        </p:txBody>
      </p:sp>
      <p:sp>
        <p:nvSpPr>
          <p:cNvPr id="203" name="Google Shape;203;p17"/>
          <p:cNvSpPr/>
          <p:nvPr/>
        </p:nvSpPr>
        <p:spPr>
          <a:xfrm>
            <a:off x="597034" y="2523280"/>
            <a:ext cx="2998663" cy="400110"/>
          </a:xfrm>
          <a:prstGeom prst="rect">
            <a:avLst/>
          </a:prstGeom>
          <a:noFill/>
          <a:ln>
            <a:noFill/>
          </a:ln>
        </p:spPr>
        <p:txBody>
          <a:bodyPr spcFirstLastPara="1" wrap="square" lIns="91425" tIns="45700" rIns="91425" bIns="45700" anchor="t" anchorCtr="0">
            <a:noAutofit/>
          </a:bodyPr>
          <a:lstStyle/>
          <a:p>
            <a:pPr marL="342900" lvl="0" indent="-342900" algn="ctr">
              <a:buFont typeface="Arial" panose="020B0604020202020204" pitchFamily="34" charset="0"/>
              <a:buChar char="•"/>
            </a:pPr>
            <a:r>
              <a:rPr lang="en-US" sz="2000" dirty="0" smtClean="0"/>
              <a:t>They are adjectives</a:t>
            </a:r>
            <a:endParaRPr sz="2000" dirty="0">
              <a:solidFill>
                <a:schemeClr val="dk1"/>
              </a:solidFill>
              <a:latin typeface="Calibri"/>
              <a:ea typeface="Calibri"/>
              <a:cs typeface="Calibri"/>
              <a:sym typeface="Calibri"/>
            </a:endParaRPr>
          </a:p>
        </p:txBody>
      </p:sp>
      <p:sp>
        <p:nvSpPr>
          <p:cNvPr id="204" name="Google Shape;204;p17"/>
          <p:cNvSpPr/>
          <p:nvPr/>
        </p:nvSpPr>
        <p:spPr>
          <a:xfrm>
            <a:off x="3930" y="3767621"/>
            <a:ext cx="4109216" cy="400110"/>
          </a:xfrm>
          <a:prstGeom prst="rect">
            <a:avLst/>
          </a:prstGeom>
          <a:noFill/>
          <a:ln>
            <a:noFill/>
          </a:ln>
        </p:spPr>
        <p:txBody>
          <a:bodyPr spcFirstLastPara="1" wrap="square" lIns="91425" tIns="45700" rIns="91425" bIns="45700" anchor="t" anchorCtr="0">
            <a:noAutofit/>
          </a:bodyPr>
          <a:lstStyle/>
          <a:p>
            <a:pPr marL="342900" lvl="0" indent="-342900" algn="ctr">
              <a:buFont typeface="Arial" panose="020B0604020202020204" pitchFamily="34" charset="0"/>
              <a:buChar char="•"/>
            </a:pPr>
            <a:r>
              <a:rPr lang="en-US" sz="2000" dirty="0"/>
              <a:t>They combine with </a:t>
            </a:r>
            <a:r>
              <a:rPr lang="en-US" sz="2000" i="1" dirty="0"/>
              <a:t>the,</a:t>
            </a:r>
            <a:r>
              <a:rPr lang="en-US" sz="2000" dirty="0"/>
              <a:t> </a:t>
            </a:r>
            <a:r>
              <a:rPr lang="en-US" sz="2000" i="1" dirty="0"/>
              <a:t>a</a:t>
            </a:r>
            <a:r>
              <a:rPr lang="en-US" sz="2000" dirty="0"/>
              <a:t> or other </a:t>
            </a:r>
            <a:r>
              <a:rPr lang="en-US" sz="2000" dirty="0" smtClean="0"/>
              <a:t>determiner.</a:t>
            </a:r>
            <a:endParaRPr sz="2000" dirty="0">
              <a:solidFill>
                <a:schemeClr val="dk1"/>
              </a:solidFill>
              <a:latin typeface="Calibri"/>
              <a:ea typeface="Calibri"/>
              <a:cs typeface="Calibri"/>
              <a:sym typeface="Calibri"/>
            </a:endParaRPr>
          </a:p>
        </p:txBody>
      </p:sp>
      <p:sp>
        <p:nvSpPr>
          <p:cNvPr id="205" name="Google Shape;205;p17"/>
          <p:cNvSpPr txBox="1"/>
          <p:nvPr/>
        </p:nvSpPr>
        <p:spPr>
          <a:xfrm>
            <a:off x="4987011" y="2782669"/>
            <a:ext cx="140716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 sz="2800" b="1">
                <a:solidFill>
                  <a:srgbClr val="595959"/>
                </a:solidFill>
                <a:latin typeface="Arial"/>
                <a:ea typeface="Arial"/>
                <a:cs typeface="Arial"/>
                <a:sym typeface="Arial"/>
              </a:rPr>
              <a:t>０１</a:t>
            </a:r>
            <a:endParaRPr dirty="0"/>
          </a:p>
        </p:txBody>
      </p:sp>
      <p:sp>
        <p:nvSpPr>
          <p:cNvPr id="206" name="Google Shape;206;p17"/>
          <p:cNvSpPr txBox="1"/>
          <p:nvPr/>
        </p:nvSpPr>
        <p:spPr>
          <a:xfrm>
            <a:off x="6278876" y="2782669"/>
            <a:ext cx="140716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 sz="2800" b="1" dirty="0">
                <a:solidFill>
                  <a:srgbClr val="595959"/>
                </a:solidFill>
                <a:latin typeface="Arial"/>
                <a:ea typeface="Arial"/>
                <a:cs typeface="Arial"/>
                <a:sym typeface="Arial"/>
              </a:rPr>
              <a:t>０２</a:t>
            </a:r>
            <a:endParaRPr dirty="0"/>
          </a:p>
        </p:txBody>
      </p:sp>
      <p:sp>
        <p:nvSpPr>
          <p:cNvPr id="207" name="Google Shape;207;p17"/>
          <p:cNvSpPr txBox="1"/>
          <p:nvPr/>
        </p:nvSpPr>
        <p:spPr>
          <a:xfrm>
            <a:off x="4976632" y="3597602"/>
            <a:ext cx="140716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 sz="2800" b="1">
                <a:solidFill>
                  <a:srgbClr val="595959"/>
                </a:solidFill>
                <a:latin typeface="Arial"/>
                <a:ea typeface="Arial"/>
                <a:cs typeface="Arial"/>
                <a:sym typeface="Arial"/>
              </a:rPr>
              <a:t>０３</a:t>
            </a:r>
            <a:endParaRPr dirty="0"/>
          </a:p>
        </p:txBody>
      </p:sp>
      <p:sp>
        <p:nvSpPr>
          <p:cNvPr id="208" name="Google Shape;208;p17"/>
          <p:cNvSpPr txBox="1"/>
          <p:nvPr/>
        </p:nvSpPr>
        <p:spPr>
          <a:xfrm>
            <a:off x="6268497" y="3597602"/>
            <a:ext cx="140716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 sz="2800" b="1">
                <a:solidFill>
                  <a:srgbClr val="595959"/>
                </a:solidFill>
                <a:latin typeface="Arial"/>
                <a:ea typeface="Arial"/>
                <a:cs typeface="Arial"/>
                <a:sym typeface="Arial"/>
              </a:rPr>
              <a:t>０４</a:t>
            </a:r>
            <a:endParaRPr dirty="0"/>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500"/>
                                        <p:tgtEl>
                                          <p:spTgt spid="19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fade">
                                      <p:cBhvr>
                                        <p:cTn id="11" dur="500"/>
                                        <p:tgtEl>
                                          <p:spTgt spid="191"/>
                                        </p:tgtEl>
                                      </p:cBhvr>
                                    </p:animEffect>
                                  </p:childTnLst>
                                </p:cTn>
                              </p:par>
                              <p:par>
                                <p:cTn id="12" presetID="10" presetClass="entr" presetSubtype="0" fill="hold" nodeType="with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fade">
                                      <p:cBhvr>
                                        <p:cTn id="14" dur="500"/>
                                        <p:tgtEl>
                                          <p:spTgt spid="197"/>
                                        </p:tgtEl>
                                      </p:cBhvr>
                                    </p:animEffect>
                                  </p:childTnLst>
                                </p:cTn>
                              </p:par>
                              <p:par>
                                <p:cTn id="15" presetID="10" presetClass="entr" presetSubtype="0" fill="hold" nodeType="with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fade">
                                      <p:cBhvr>
                                        <p:cTn id="21" dur="1000"/>
                                        <p:tgtEl>
                                          <p:spTgt spid="190"/>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98"/>
                                        </p:tgtEl>
                                        <p:attrNameLst>
                                          <p:attrName>style.visibility</p:attrName>
                                        </p:attrNameLst>
                                      </p:cBhvr>
                                      <p:to>
                                        <p:strVal val="visible"/>
                                      </p:to>
                                    </p:set>
                                    <p:anim calcmode="lin" valueType="num">
                                      <p:cBhvr additive="base">
                                        <p:cTn id="25" dur="500"/>
                                        <p:tgtEl>
                                          <p:spTgt spid="198"/>
                                        </p:tgtEl>
                                        <p:attrNameLst>
                                          <p:attrName>ppt_w</p:attrName>
                                        </p:attrNameLst>
                                      </p:cBhvr>
                                      <p:tavLst>
                                        <p:tav tm="0">
                                          <p:val>
                                            <p:strVal val="0"/>
                                          </p:val>
                                        </p:tav>
                                        <p:tav tm="100000">
                                          <p:val>
                                            <p:strVal val="#ppt_w"/>
                                          </p:val>
                                        </p:tav>
                                      </p:tavLst>
                                    </p:anim>
                                    <p:anim calcmode="lin" valueType="num">
                                      <p:cBhvr additive="base">
                                        <p:cTn id="26" dur="500"/>
                                        <p:tgtEl>
                                          <p:spTgt spid="198"/>
                                        </p:tgtEl>
                                        <p:attrNameLst>
                                          <p:attrName>ppt_h</p:attrName>
                                        </p:attrNameLst>
                                      </p:cBhvr>
                                      <p:tavLst>
                                        <p:tav tm="0">
                                          <p:val>
                                            <p:strVal val="0"/>
                                          </p:val>
                                        </p:tav>
                                        <p:tav tm="100000">
                                          <p:val>
                                            <p:strVal val="#ppt_h"/>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05"/>
                                        </p:tgtEl>
                                        <p:attrNameLst>
                                          <p:attrName>style.visibility</p:attrName>
                                        </p:attrNameLst>
                                      </p:cBhvr>
                                      <p:to>
                                        <p:strVal val="visible"/>
                                      </p:to>
                                    </p:set>
                                    <p:anim calcmode="lin" valueType="num">
                                      <p:cBhvr additive="base">
                                        <p:cTn id="30" dur="500"/>
                                        <p:tgtEl>
                                          <p:spTgt spid="205"/>
                                        </p:tgtEl>
                                        <p:attrNameLst>
                                          <p:attrName>ppt_w</p:attrName>
                                        </p:attrNameLst>
                                      </p:cBhvr>
                                      <p:tavLst>
                                        <p:tav tm="0">
                                          <p:val>
                                            <p:strVal val="0"/>
                                          </p:val>
                                        </p:tav>
                                        <p:tav tm="100000">
                                          <p:val>
                                            <p:strVal val="#ppt_w"/>
                                          </p:val>
                                        </p:tav>
                                      </p:tavLst>
                                    </p:anim>
                                    <p:anim calcmode="lin" valueType="num">
                                      <p:cBhvr additive="base">
                                        <p:cTn id="31" dur="500"/>
                                        <p:tgtEl>
                                          <p:spTgt spid="205"/>
                                        </p:tgtEl>
                                        <p:attrNameLst>
                                          <p:attrName>ppt_h</p:attrName>
                                        </p:attrNameLst>
                                      </p:cBhvr>
                                      <p:tavLst>
                                        <p:tav tm="0">
                                          <p:val>
                                            <p:strVal val="0"/>
                                          </p:val>
                                        </p:tav>
                                        <p:tav tm="100000">
                                          <p:val>
                                            <p:strVal val="#ppt_h"/>
                                          </p:val>
                                        </p:tav>
                                      </p:tavLst>
                                    </p:anim>
                                  </p:childTnLst>
                                </p:cTn>
                              </p:par>
                              <p:par>
                                <p:cTn id="32" presetID="2" presetClass="entr" presetSubtype="8" fill="hold" nodeType="withEffect">
                                  <p:stCondLst>
                                    <p:cond delay="0"/>
                                  </p:stCondLst>
                                  <p:childTnLst>
                                    <p:set>
                                      <p:cBhvr>
                                        <p:cTn id="33" dur="1" fill="hold">
                                          <p:stCondLst>
                                            <p:cond delay="0"/>
                                          </p:stCondLst>
                                        </p:cTn>
                                        <p:tgtEl>
                                          <p:spTgt spid="203"/>
                                        </p:tgtEl>
                                        <p:attrNameLst>
                                          <p:attrName>style.visibility</p:attrName>
                                        </p:attrNameLst>
                                      </p:cBhvr>
                                      <p:to>
                                        <p:strVal val="visible"/>
                                      </p:to>
                                    </p:set>
                                    <p:anim calcmode="lin" valueType="num">
                                      <p:cBhvr additive="base">
                                        <p:cTn id="34" dur="500"/>
                                        <p:tgtEl>
                                          <p:spTgt spid="203"/>
                                        </p:tgtEl>
                                        <p:attrNameLst>
                                          <p:attrName>ppt_x</p:attrName>
                                        </p:attrNameLst>
                                      </p:cBhvr>
                                      <p:tavLst>
                                        <p:tav tm="0">
                                          <p:val>
                                            <p:strVal val="#ppt_x-1"/>
                                          </p:val>
                                        </p:tav>
                                        <p:tav tm="100000">
                                          <p:val>
                                            <p:strVal val="#ppt_x"/>
                                          </p:val>
                                        </p:tav>
                                      </p:tavLst>
                                    </p:anim>
                                  </p:childTnLst>
                                </p:cTn>
                              </p:par>
                            </p:childTnLst>
                          </p:cTn>
                        </p:par>
                        <p:par>
                          <p:cTn id="35" fill="hold">
                            <p:stCondLst>
                              <p:cond delay="3000"/>
                            </p:stCondLst>
                            <p:childTnLst>
                              <p:par>
                                <p:cTn id="36" presetID="23" presetClass="entr" presetSubtype="16" fill="hold" nodeType="afterEffect">
                                  <p:stCondLst>
                                    <p:cond delay="0"/>
                                  </p:stCondLst>
                                  <p:childTnLst>
                                    <p:set>
                                      <p:cBhvr>
                                        <p:cTn id="37" dur="1" fill="hold">
                                          <p:stCondLst>
                                            <p:cond delay="0"/>
                                          </p:stCondLst>
                                        </p:cTn>
                                        <p:tgtEl>
                                          <p:spTgt spid="206"/>
                                        </p:tgtEl>
                                        <p:attrNameLst>
                                          <p:attrName>style.visibility</p:attrName>
                                        </p:attrNameLst>
                                      </p:cBhvr>
                                      <p:to>
                                        <p:strVal val="visible"/>
                                      </p:to>
                                    </p:set>
                                    <p:anim calcmode="lin" valueType="num">
                                      <p:cBhvr additive="base">
                                        <p:cTn id="38" dur="500"/>
                                        <p:tgtEl>
                                          <p:spTgt spid="206"/>
                                        </p:tgtEl>
                                        <p:attrNameLst>
                                          <p:attrName>ppt_w</p:attrName>
                                        </p:attrNameLst>
                                      </p:cBhvr>
                                      <p:tavLst>
                                        <p:tav tm="0">
                                          <p:val>
                                            <p:strVal val="0"/>
                                          </p:val>
                                        </p:tav>
                                        <p:tav tm="100000">
                                          <p:val>
                                            <p:strVal val="#ppt_w"/>
                                          </p:val>
                                        </p:tav>
                                      </p:tavLst>
                                    </p:anim>
                                    <p:anim calcmode="lin" valueType="num">
                                      <p:cBhvr additive="base">
                                        <p:cTn id="39" dur="500"/>
                                        <p:tgtEl>
                                          <p:spTgt spid="206"/>
                                        </p:tgtEl>
                                        <p:attrNameLst>
                                          <p:attrName>ppt_h</p:attrName>
                                        </p:attrNameLst>
                                      </p:cBhvr>
                                      <p:tavLst>
                                        <p:tav tm="0">
                                          <p:val>
                                            <p:strVal val="0"/>
                                          </p:val>
                                        </p:tav>
                                        <p:tav tm="100000">
                                          <p:val>
                                            <p:strVal val="#ppt_h"/>
                                          </p:val>
                                        </p:tav>
                                      </p:tavLst>
                                    </p:anim>
                                  </p:childTnLst>
                                </p:cTn>
                              </p:par>
                              <p:par>
                                <p:cTn id="40" presetID="2" presetClass="entr" presetSubtype="2" fill="hold" nodeType="withEffect">
                                  <p:stCondLst>
                                    <p:cond delay="0"/>
                                  </p:stCondLst>
                                  <p:childTnLst>
                                    <p:set>
                                      <p:cBhvr>
                                        <p:cTn id="41" dur="1" fill="hold">
                                          <p:stCondLst>
                                            <p:cond delay="0"/>
                                          </p:stCondLst>
                                        </p:cTn>
                                        <p:tgtEl>
                                          <p:spTgt spid="201"/>
                                        </p:tgtEl>
                                        <p:attrNameLst>
                                          <p:attrName>style.visibility</p:attrName>
                                        </p:attrNameLst>
                                      </p:cBhvr>
                                      <p:to>
                                        <p:strVal val="visible"/>
                                      </p:to>
                                    </p:set>
                                    <p:anim calcmode="lin" valueType="num">
                                      <p:cBhvr additive="base">
                                        <p:cTn id="42" dur="500"/>
                                        <p:tgtEl>
                                          <p:spTgt spid="201"/>
                                        </p:tgtEl>
                                        <p:attrNameLst>
                                          <p:attrName>ppt_x</p:attrName>
                                        </p:attrNameLst>
                                      </p:cBhvr>
                                      <p:tavLst>
                                        <p:tav tm="0">
                                          <p:val>
                                            <p:strVal val="#ppt_x+1"/>
                                          </p:val>
                                        </p:tav>
                                        <p:tav tm="100000">
                                          <p:val>
                                            <p:strVal val="#ppt_x"/>
                                          </p:val>
                                        </p:tav>
                                      </p:tavLst>
                                    </p:anim>
                                  </p:childTnLst>
                                </p:cTn>
                              </p:par>
                            </p:childTnLst>
                          </p:cTn>
                        </p:par>
                        <p:par>
                          <p:cTn id="43" fill="hold">
                            <p:stCondLst>
                              <p:cond delay="3500"/>
                            </p:stCondLst>
                            <p:childTnLst>
                              <p:par>
                                <p:cTn id="44" presetID="23" presetClass="entr" presetSubtype="16" fill="hold" nodeType="afterEffect">
                                  <p:stCondLst>
                                    <p:cond delay="0"/>
                                  </p:stCondLst>
                                  <p:childTnLst>
                                    <p:set>
                                      <p:cBhvr>
                                        <p:cTn id="45" dur="1" fill="hold">
                                          <p:stCondLst>
                                            <p:cond delay="0"/>
                                          </p:stCondLst>
                                        </p:cTn>
                                        <p:tgtEl>
                                          <p:spTgt spid="207"/>
                                        </p:tgtEl>
                                        <p:attrNameLst>
                                          <p:attrName>style.visibility</p:attrName>
                                        </p:attrNameLst>
                                      </p:cBhvr>
                                      <p:to>
                                        <p:strVal val="visible"/>
                                      </p:to>
                                    </p:set>
                                    <p:anim calcmode="lin" valueType="num">
                                      <p:cBhvr additive="base">
                                        <p:cTn id="46" dur="500"/>
                                        <p:tgtEl>
                                          <p:spTgt spid="207"/>
                                        </p:tgtEl>
                                        <p:attrNameLst>
                                          <p:attrName>ppt_w</p:attrName>
                                        </p:attrNameLst>
                                      </p:cBhvr>
                                      <p:tavLst>
                                        <p:tav tm="0">
                                          <p:val>
                                            <p:strVal val="0"/>
                                          </p:val>
                                        </p:tav>
                                        <p:tav tm="100000">
                                          <p:val>
                                            <p:strVal val="#ppt_w"/>
                                          </p:val>
                                        </p:tav>
                                      </p:tavLst>
                                    </p:anim>
                                    <p:anim calcmode="lin" valueType="num">
                                      <p:cBhvr additive="base">
                                        <p:cTn id="47" dur="500"/>
                                        <p:tgtEl>
                                          <p:spTgt spid="207"/>
                                        </p:tgtEl>
                                        <p:attrNameLst>
                                          <p:attrName>ppt_h</p:attrName>
                                        </p:attrNameLst>
                                      </p:cBhvr>
                                      <p:tavLst>
                                        <p:tav tm="0">
                                          <p:val>
                                            <p:strVal val="0"/>
                                          </p:val>
                                        </p:tav>
                                        <p:tav tm="100000">
                                          <p:val>
                                            <p:strVal val="#ppt_h"/>
                                          </p:val>
                                        </p:tav>
                                      </p:tavLst>
                                    </p:anim>
                                  </p:childTnLst>
                                </p:cTn>
                              </p:par>
                              <p:par>
                                <p:cTn id="48" presetID="2" presetClass="entr" presetSubtype="2" fill="hold" nodeType="withEffect">
                                  <p:stCondLst>
                                    <p:cond delay="0"/>
                                  </p:stCondLst>
                                  <p:childTnLst>
                                    <p:set>
                                      <p:cBhvr>
                                        <p:cTn id="49" dur="1" fill="hold">
                                          <p:stCondLst>
                                            <p:cond delay="0"/>
                                          </p:stCondLst>
                                        </p:cTn>
                                        <p:tgtEl>
                                          <p:spTgt spid="202"/>
                                        </p:tgtEl>
                                        <p:attrNameLst>
                                          <p:attrName>style.visibility</p:attrName>
                                        </p:attrNameLst>
                                      </p:cBhvr>
                                      <p:to>
                                        <p:strVal val="visible"/>
                                      </p:to>
                                    </p:set>
                                    <p:anim calcmode="lin" valueType="num">
                                      <p:cBhvr additive="base">
                                        <p:cTn id="50" dur="500"/>
                                        <p:tgtEl>
                                          <p:spTgt spid="202"/>
                                        </p:tgtEl>
                                        <p:attrNameLst>
                                          <p:attrName>ppt_x</p:attrName>
                                        </p:attrNameLst>
                                      </p:cBhvr>
                                      <p:tavLst>
                                        <p:tav tm="0">
                                          <p:val>
                                            <p:strVal val="#ppt_x+1"/>
                                          </p:val>
                                        </p:tav>
                                        <p:tav tm="100000">
                                          <p:val>
                                            <p:strVal val="#ppt_x"/>
                                          </p:val>
                                        </p:tav>
                                      </p:tavLst>
                                    </p:anim>
                                  </p:childTnLst>
                                </p:cTn>
                              </p:par>
                            </p:childTnLst>
                          </p:cTn>
                        </p:par>
                        <p:par>
                          <p:cTn id="51" fill="hold">
                            <p:stCondLst>
                              <p:cond delay="4000"/>
                            </p:stCondLst>
                            <p:childTnLst>
                              <p:par>
                                <p:cTn id="52" presetID="23" presetClass="entr" presetSubtype="16" fill="hold" nodeType="afterEffect">
                                  <p:stCondLst>
                                    <p:cond delay="0"/>
                                  </p:stCondLst>
                                  <p:childTnLst>
                                    <p:set>
                                      <p:cBhvr>
                                        <p:cTn id="53" dur="1" fill="hold">
                                          <p:stCondLst>
                                            <p:cond delay="0"/>
                                          </p:stCondLst>
                                        </p:cTn>
                                        <p:tgtEl>
                                          <p:spTgt spid="208"/>
                                        </p:tgtEl>
                                        <p:attrNameLst>
                                          <p:attrName>style.visibility</p:attrName>
                                        </p:attrNameLst>
                                      </p:cBhvr>
                                      <p:to>
                                        <p:strVal val="visible"/>
                                      </p:to>
                                    </p:set>
                                    <p:anim calcmode="lin" valueType="num">
                                      <p:cBhvr additive="base">
                                        <p:cTn id="54" dur="500"/>
                                        <p:tgtEl>
                                          <p:spTgt spid="208"/>
                                        </p:tgtEl>
                                        <p:attrNameLst>
                                          <p:attrName>ppt_w</p:attrName>
                                        </p:attrNameLst>
                                      </p:cBhvr>
                                      <p:tavLst>
                                        <p:tav tm="0">
                                          <p:val>
                                            <p:strVal val="0"/>
                                          </p:val>
                                        </p:tav>
                                        <p:tav tm="100000">
                                          <p:val>
                                            <p:strVal val="#ppt_w"/>
                                          </p:val>
                                        </p:tav>
                                      </p:tavLst>
                                    </p:anim>
                                    <p:anim calcmode="lin" valueType="num">
                                      <p:cBhvr additive="base">
                                        <p:cTn id="55" dur="500"/>
                                        <p:tgtEl>
                                          <p:spTgt spid="208"/>
                                        </p:tgtEl>
                                        <p:attrNameLst>
                                          <p:attrName>ppt_h</p:attrName>
                                        </p:attrNameLst>
                                      </p:cBhvr>
                                      <p:tavLst>
                                        <p:tav tm="0">
                                          <p:val>
                                            <p:strVal val="0"/>
                                          </p:val>
                                        </p:tav>
                                        <p:tav tm="100000">
                                          <p:val>
                                            <p:strVal val="#ppt_h"/>
                                          </p:val>
                                        </p:tav>
                                      </p:tavLst>
                                    </p:anim>
                                  </p:childTnLst>
                                </p:cTn>
                              </p:par>
                              <p:par>
                                <p:cTn id="56" presetID="2" presetClass="entr" presetSubtype="8" fill="hold" nodeType="withEffect">
                                  <p:stCondLst>
                                    <p:cond delay="0"/>
                                  </p:stCondLst>
                                  <p:childTnLst>
                                    <p:set>
                                      <p:cBhvr>
                                        <p:cTn id="57" dur="1" fill="hold">
                                          <p:stCondLst>
                                            <p:cond delay="0"/>
                                          </p:stCondLst>
                                        </p:cTn>
                                        <p:tgtEl>
                                          <p:spTgt spid="204"/>
                                        </p:tgtEl>
                                        <p:attrNameLst>
                                          <p:attrName>style.visibility</p:attrName>
                                        </p:attrNameLst>
                                      </p:cBhvr>
                                      <p:to>
                                        <p:strVal val="visible"/>
                                      </p:to>
                                    </p:set>
                                    <p:anim calcmode="lin" valueType="num">
                                      <p:cBhvr additive="base">
                                        <p:cTn id="58" dur="500"/>
                                        <p:tgtEl>
                                          <p:spTgt spid="2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4"/>
          <p:cNvSpPr txBox="1"/>
          <p:nvPr/>
        </p:nvSpPr>
        <p:spPr>
          <a:xfrm>
            <a:off x="934046" y="341841"/>
            <a:ext cx="11390476" cy="584775"/>
          </a:xfrm>
          <a:prstGeom prst="rect">
            <a:avLst/>
          </a:prstGeom>
          <a:noFill/>
          <a:ln>
            <a:noFill/>
          </a:ln>
        </p:spPr>
        <p:txBody>
          <a:bodyPr spcFirstLastPara="1" wrap="square" lIns="91425" tIns="45700" rIns="91425" bIns="45700" anchor="t" anchorCtr="0">
            <a:noAutofit/>
          </a:bodyPr>
          <a:lstStyle/>
          <a:p>
            <a:pPr algn="ctr"/>
            <a:r>
              <a:rPr lang="en-US" sz="2400" dirty="0" smtClean="0">
                <a:solidFill>
                  <a:schemeClr val="tx1"/>
                </a:solidFill>
                <a:ea typeface="Times New Roman" panose="02020603050405020304" pitchFamily="18" charset="0"/>
                <a:cs typeface="Arial" panose="020B0604020202020204" pitchFamily="34" charset="0"/>
              </a:rPr>
              <a:t>4.Numeratives </a:t>
            </a:r>
            <a:r>
              <a:rPr lang="en-US" sz="2400" dirty="0" smtClean="0">
                <a:solidFill>
                  <a:srgbClr val="3B3835"/>
                </a:solidFill>
                <a:latin typeface="Helvetica Neue"/>
              </a:rPr>
              <a:t>is </a:t>
            </a:r>
            <a:r>
              <a:rPr lang="en-US" sz="2400" dirty="0">
                <a:solidFill>
                  <a:srgbClr val="3B3835"/>
                </a:solidFill>
                <a:latin typeface="Helvetica Neue"/>
              </a:rPr>
              <a:t>expressed by numerals or other quantifying </a:t>
            </a:r>
            <a:r>
              <a:rPr lang="en-US" sz="2400" dirty="0" smtClean="0">
                <a:solidFill>
                  <a:srgbClr val="3B3835"/>
                </a:solidFill>
                <a:latin typeface="Helvetica Neue"/>
              </a:rPr>
              <a:t>words.</a:t>
            </a:r>
            <a:endParaRPr lang="en-US" sz="2400" dirty="0"/>
          </a:p>
          <a:p>
            <a:pPr algn="ctr"/>
            <a:endParaRPr lang="en-US" sz="3200" dirty="0">
              <a:solidFill>
                <a:schemeClr val="tx1"/>
              </a:solidFill>
              <a:ea typeface="Times New Roman" panose="02020603050405020304" pitchFamily="18" charset="0"/>
              <a:cs typeface="Arial" panose="020B0604020202020204" pitchFamily="34" charset="0"/>
            </a:endParaRPr>
          </a:p>
        </p:txBody>
      </p:sp>
      <p:grpSp>
        <p:nvGrpSpPr>
          <p:cNvPr id="431" name="Google Shape;431;p24"/>
          <p:cNvGrpSpPr/>
          <p:nvPr/>
        </p:nvGrpSpPr>
        <p:grpSpPr>
          <a:xfrm>
            <a:off x="429677" y="282936"/>
            <a:ext cx="8722605" cy="963251"/>
            <a:chOff x="230895" y="130347"/>
            <a:chExt cx="8722605" cy="963251"/>
          </a:xfrm>
        </p:grpSpPr>
        <p:sp>
          <p:nvSpPr>
            <p:cNvPr id="432" name="Google Shape;432;p24"/>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434" name="Google Shape;434;p24"/>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435" name="Google Shape;435;p24"/>
          <p:cNvPicPr preferRelativeResize="0"/>
          <p:nvPr/>
        </p:nvPicPr>
        <p:blipFill rotWithShape="1">
          <a:blip r:embed="rId4">
            <a:alphaModFix/>
          </a:blip>
          <a:srcRect/>
          <a:stretch/>
        </p:blipFill>
        <p:spPr>
          <a:xfrm>
            <a:off x="10808435" y="5972930"/>
            <a:ext cx="1346169" cy="884550"/>
          </a:xfrm>
          <a:prstGeom prst="rect">
            <a:avLst/>
          </a:prstGeom>
          <a:noFill/>
          <a:ln>
            <a:noFill/>
          </a:ln>
        </p:spPr>
      </p:pic>
      <p:pic>
        <p:nvPicPr>
          <p:cNvPr id="436" name="Google Shape;436;p24"/>
          <p:cNvPicPr preferRelativeResize="0"/>
          <p:nvPr/>
        </p:nvPicPr>
        <p:blipFill rotWithShape="1">
          <a:blip r:embed="rId5">
            <a:alphaModFix/>
          </a:blip>
          <a:srcRect/>
          <a:stretch/>
        </p:blipFill>
        <p:spPr>
          <a:xfrm>
            <a:off x="286199" y="5614536"/>
            <a:ext cx="969348" cy="951058"/>
          </a:xfrm>
          <a:prstGeom prst="rect">
            <a:avLst/>
          </a:prstGeom>
          <a:noFill/>
          <a:ln>
            <a:noFill/>
          </a:ln>
        </p:spPr>
      </p:pic>
      <p:pic>
        <p:nvPicPr>
          <p:cNvPr id="437" name="Google Shape;437;p24"/>
          <p:cNvPicPr preferRelativeResize="0"/>
          <p:nvPr/>
        </p:nvPicPr>
        <p:blipFill rotWithShape="1">
          <a:blip r:embed="rId6">
            <a:alphaModFix/>
          </a:blip>
          <a:srcRect/>
          <a:stretch/>
        </p:blipFill>
        <p:spPr>
          <a:xfrm>
            <a:off x="8561359" y="1946040"/>
            <a:ext cx="2054530" cy="1889924"/>
          </a:xfrm>
          <a:prstGeom prst="rect">
            <a:avLst/>
          </a:prstGeom>
          <a:noFill/>
          <a:ln>
            <a:noFill/>
          </a:ln>
        </p:spPr>
      </p:pic>
      <p:pic>
        <p:nvPicPr>
          <p:cNvPr id="438" name="Google Shape;438;p24"/>
          <p:cNvPicPr preferRelativeResize="0"/>
          <p:nvPr/>
        </p:nvPicPr>
        <p:blipFill rotWithShape="1">
          <a:blip r:embed="rId7">
            <a:alphaModFix/>
          </a:blip>
          <a:srcRect/>
          <a:stretch/>
        </p:blipFill>
        <p:spPr>
          <a:xfrm>
            <a:off x="4574754" y="1939944"/>
            <a:ext cx="2054530" cy="1896020"/>
          </a:xfrm>
          <a:prstGeom prst="rect">
            <a:avLst/>
          </a:prstGeom>
          <a:noFill/>
          <a:ln>
            <a:noFill/>
          </a:ln>
        </p:spPr>
      </p:pic>
      <p:pic>
        <p:nvPicPr>
          <p:cNvPr id="439" name="Google Shape;439;p24"/>
          <p:cNvPicPr preferRelativeResize="0"/>
          <p:nvPr/>
        </p:nvPicPr>
        <p:blipFill rotWithShape="1">
          <a:blip r:embed="rId8">
            <a:alphaModFix/>
          </a:blip>
          <a:srcRect/>
          <a:stretch/>
        </p:blipFill>
        <p:spPr>
          <a:xfrm>
            <a:off x="822860" y="1918419"/>
            <a:ext cx="2048434" cy="1896020"/>
          </a:xfrm>
          <a:prstGeom prst="rect">
            <a:avLst/>
          </a:prstGeom>
          <a:noFill/>
          <a:ln>
            <a:noFill/>
          </a:ln>
        </p:spPr>
      </p:pic>
      <p:sp>
        <p:nvSpPr>
          <p:cNvPr id="440" name="Google Shape;440;p24"/>
          <p:cNvSpPr/>
          <p:nvPr/>
        </p:nvSpPr>
        <p:spPr>
          <a:xfrm>
            <a:off x="909820" y="4211320"/>
            <a:ext cx="2911429" cy="276999"/>
          </a:xfrm>
          <a:prstGeom prst="rect">
            <a:avLst/>
          </a:prstGeom>
          <a:noFill/>
          <a:ln>
            <a:noFill/>
          </a:ln>
        </p:spPr>
        <p:txBody>
          <a:bodyPr spcFirstLastPara="1" wrap="square" lIns="91425" tIns="45700" rIns="91425" bIns="45700" anchor="t" anchorCtr="0">
            <a:noAutofit/>
          </a:bodyPr>
          <a:lstStyle/>
          <a:p>
            <a:r>
              <a:rPr lang="en-US" b="1" dirty="0" smtClean="0"/>
              <a:t>A. </a:t>
            </a:r>
            <a:r>
              <a:rPr lang="id-ID" b="1" dirty="0" smtClean="0"/>
              <a:t>Ordinal</a:t>
            </a:r>
            <a:r>
              <a:rPr lang="id-ID" b="1" dirty="0"/>
              <a:t> </a:t>
            </a:r>
            <a:r>
              <a:rPr lang="en-US" b="1" dirty="0"/>
              <a:t>N</a:t>
            </a:r>
            <a:r>
              <a:rPr lang="id-ID" b="1" dirty="0"/>
              <a:t>umeral</a:t>
            </a:r>
            <a:endParaRPr lang="en-US" dirty="0"/>
          </a:p>
        </p:txBody>
      </p:sp>
      <p:sp>
        <p:nvSpPr>
          <p:cNvPr id="441" name="Google Shape;441;p24"/>
          <p:cNvSpPr/>
          <p:nvPr/>
        </p:nvSpPr>
        <p:spPr>
          <a:xfrm>
            <a:off x="4574754" y="4211320"/>
            <a:ext cx="2911429" cy="276999"/>
          </a:xfrm>
          <a:prstGeom prst="rect">
            <a:avLst/>
          </a:prstGeom>
          <a:noFill/>
          <a:ln>
            <a:noFill/>
          </a:ln>
        </p:spPr>
        <p:txBody>
          <a:bodyPr spcFirstLastPara="1" wrap="square" lIns="91425" tIns="45700" rIns="91425" bIns="45700" anchor="t" anchorCtr="0">
            <a:noAutofit/>
          </a:bodyPr>
          <a:lstStyle/>
          <a:p>
            <a:r>
              <a:rPr lang="en-US" b="1" dirty="0" smtClean="0"/>
              <a:t>B.</a:t>
            </a:r>
            <a:r>
              <a:rPr lang="id-ID" dirty="0"/>
              <a:t>  </a:t>
            </a:r>
            <a:r>
              <a:rPr lang="en-US" b="1" dirty="0"/>
              <a:t>Cardinal Numeral</a:t>
            </a:r>
            <a:endParaRPr lang="en-US" dirty="0"/>
          </a:p>
        </p:txBody>
      </p:sp>
      <p:sp>
        <p:nvSpPr>
          <p:cNvPr id="442" name="Google Shape;442;p24"/>
          <p:cNvSpPr/>
          <p:nvPr/>
        </p:nvSpPr>
        <p:spPr>
          <a:xfrm>
            <a:off x="8561359" y="4224548"/>
            <a:ext cx="2911429" cy="276999"/>
          </a:xfrm>
          <a:prstGeom prst="rect">
            <a:avLst/>
          </a:prstGeom>
          <a:noFill/>
          <a:ln>
            <a:noFill/>
          </a:ln>
        </p:spPr>
        <p:txBody>
          <a:bodyPr spcFirstLastPara="1" wrap="square" lIns="91425" tIns="45700" rIns="91425" bIns="45700" anchor="t" anchorCtr="0">
            <a:noAutofit/>
          </a:bodyPr>
          <a:lstStyle/>
          <a:p>
            <a:r>
              <a:rPr lang="en-US" b="1" dirty="0" smtClean="0"/>
              <a:t>B.</a:t>
            </a:r>
            <a:r>
              <a:rPr lang="id-ID" dirty="0"/>
              <a:t>     </a:t>
            </a:r>
            <a:r>
              <a:rPr lang="en-US" b="1" dirty="0"/>
              <a:t>Indefinite Quantifiers</a:t>
            </a:r>
            <a:endParaRPr lang="en-US" dirty="0"/>
          </a:p>
        </p:txBody>
      </p:sp>
      <p:sp>
        <p:nvSpPr>
          <p:cNvPr id="15" name="Google Shape;440;p24"/>
          <p:cNvSpPr/>
          <p:nvPr/>
        </p:nvSpPr>
        <p:spPr>
          <a:xfrm>
            <a:off x="1668082" y="1662945"/>
            <a:ext cx="291142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Arial Black"/>
              <a:ea typeface="Arial Black"/>
              <a:cs typeface="Arial Black"/>
              <a:sym typeface="Arial Black"/>
            </a:endParaRPr>
          </a:p>
        </p:txBody>
      </p:sp>
      <p:sp>
        <p:nvSpPr>
          <p:cNvPr id="3" name="Rectangle 2"/>
          <p:cNvSpPr/>
          <p:nvPr/>
        </p:nvSpPr>
        <p:spPr>
          <a:xfrm>
            <a:off x="-169288" y="4645712"/>
            <a:ext cx="4040810" cy="584775"/>
          </a:xfrm>
          <a:prstGeom prst="rect">
            <a:avLst/>
          </a:prstGeom>
        </p:spPr>
        <p:txBody>
          <a:bodyPr wrap="square">
            <a:spAutoFit/>
          </a:bodyPr>
          <a:lstStyle/>
          <a:p>
            <a:pPr algn="ctr"/>
            <a:r>
              <a:rPr lang="id-ID" sz="1600" i="1" dirty="0"/>
              <a:t>first, next, last, second, third, </a:t>
            </a:r>
            <a:r>
              <a:rPr lang="id-ID" sz="1600" i="1" dirty="0" smtClean="0"/>
              <a:t>fourth</a:t>
            </a:r>
            <a:endParaRPr lang="en-US" sz="1600" i="1" dirty="0" smtClean="0"/>
          </a:p>
          <a:p>
            <a:pPr algn="ctr"/>
            <a:r>
              <a:rPr lang="en-US" sz="1600" i="1" dirty="0" smtClean="0"/>
              <a:t>(</a:t>
            </a:r>
            <a:r>
              <a:rPr lang="id-ID" sz="1600" i="1" dirty="0"/>
              <a:t>the</a:t>
            </a:r>
            <a:r>
              <a:rPr lang="id-ID" sz="1600" dirty="0"/>
              <a:t> or a </a:t>
            </a:r>
            <a:r>
              <a:rPr lang="id-ID" sz="1600" dirty="0" smtClean="0"/>
              <a:t>possessive</a:t>
            </a:r>
            <a:r>
              <a:rPr lang="en-US" sz="1600" dirty="0" smtClean="0"/>
              <a:t>)</a:t>
            </a:r>
            <a:endParaRPr lang="en-US" sz="1600" dirty="0"/>
          </a:p>
        </p:txBody>
      </p:sp>
      <p:sp>
        <p:nvSpPr>
          <p:cNvPr id="4" name="Rectangle 3"/>
          <p:cNvSpPr/>
          <p:nvPr/>
        </p:nvSpPr>
        <p:spPr>
          <a:xfrm>
            <a:off x="89722" y="5283528"/>
            <a:ext cx="3897331" cy="584775"/>
          </a:xfrm>
          <a:prstGeom prst="rect">
            <a:avLst/>
          </a:prstGeom>
        </p:spPr>
        <p:txBody>
          <a:bodyPr wrap="square">
            <a:spAutoFit/>
          </a:bodyPr>
          <a:lstStyle/>
          <a:p>
            <a:pPr algn="ctr"/>
            <a:r>
              <a:rPr lang="id-ID" sz="1600" i="1" dirty="0">
                <a:latin typeface="Times New Roman" panose="02020603050405020304" pitchFamily="18" charset="0"/>
                <a:ea typeface="Times New Roman" panose="02020603050405020304" pitchFamily="18" charset="0"/>
              </a:rPr>
              <a:t>Have another </a:t>
            </a:r>
            <a:r>
              <a:rPr lang="id-ID" sz="1600" i="1" u="sng" dirty="0">
                <a:latin typeface="Times New Roman" panose="02020603050405020304" pitchFamily="18" charset="0"/>
                <a:ea typeface="Times New Roman" panose="02020603050405020304" pitchFamily="18" charset="0"/>
              </a:rPr>
              <a:t>chocolate.</a:t>
            </a:r>
            <a:r>
              <a:rPr lang="id-ID" sz="1600" i="1" dirty="0">
                <a:latin typeface="Times New Roman" panose="02020603050405020304" pitchFamily="18" charset="0"/>
                <a:ea typeface="Times New Roman" panose="02020603050405020304" pitchFamily="18" charset="0"/>
              </a:rPr>
              <a:t> – No, thanks; that was </a:t>
            </a:r>
            <a:r>
              <a:rPr lang="id-ID" sz="1600" i="1" u="sng" dirty="0" smtClean="0">
                <a:latin typeface="Times New Roman" panose="02020603050405020304" pitchFamily="18" charset="0"/>
                <a:ea typeface="Times New Roman" panose="02020603050405020304" pitchFamily="18" charset="0"/>
              </a:rPr>
              <a:t>my</a:t>
            </a:r>
            <a:r>
              <a:rPr lang="en-US" sz="1600" i="1" u="sng" dirty="0" smtClean="0">
                <a:latin typeface="Times New Roman" panose="02020603050405020304" pitchFamily="18" charset="0"/>
                <a:ea typeface="Times New Roman" panose="02020603050405020304" pitchFamily="18" charset="0"/>
              </a:rPr>
              <a:t>(P)</a:t>
            </a:r>
            <a:r>
              <a:rPr lang="id-ID" sz="1600" i="1" u="sng" dirty="0" smtClean="0">
                <a:latin typeface="Times New Roman" panose="02020603050405020304" pitchFamily="18" charset="0"/>
                <a:ea typeface="Times New Roman" panose="02020603050405020304" pitchFamily="18" charset="0"/>
              </a:rPr>
              <a:t> third</a:t>
            </a:r>
            <a:r>
              <a:rPr lang="en-US" sz="1600" i="1" u="sng" dirty="0" smtClean="0">
                <a:latin typeface="Times New Roman" panose="02020603050405020304" pitchFamily="18" charset="0"/>
                <a:ea typeface="Times New Roman" panose="02020603050405020304" pitchFamily="18" charset="0"/>
              </a:rPr>
              <a:t>(O)</a:t>
            </a:r>
            <a:r>
              <a:rPr lang="id-ID" sz="1600" i="1" dirty="0">
                <a:latin typeface="Times New Roman" panose="02020603050405020304" pitchFamily="18" charset="0"/>
                <a:ea typeface="Times New Roman" panose="02020603050405020304" pitchFamily="18" charset="0"/>
              </a:rPr>
              <a:t> </a:t>
            </a:r>
            <a:endParaRPr lang="en-US" sz="1600" dirty="0"/>
          </a:p>
        </p:txBody>
      </p:sp>
      <p:sp>
        <p:nvSpPr>
          <p:cNvPr id="5" name="Rectangle 4"/>
          <p:cNvSpPr/>
          <p:nvPr/>
        </p:nvSpPr>
        <p:spPr>
          <a:xfrm>
            <a:off x="4574754" y="5388155"/>
            <a:ext cx="3123007" cy="584775"/>
          </a:xfrm>
          <a:prstGeom prst="rect">
            <a:avLst/>
          </a:prstGeom>
        </p:spPr>
        <p:txBody>
          <a:bodyPr wrap="square">
            <a:spAutoFit/>
          </a:bodyPr>
          <a:lstStyle/>
          <a:p>
            <a:r>
              <a:rPr lang="en-US" sz="1600" i="1" dirty="0">
                <a:latin typeface="Times New Roman" panose="02020603050405020304" pitchFamily="18" charset="0"/>
                <a:ea typeface="Times New Roman" panose="02020603050405020304" pitchFamily="18" charset="0"/>
              </a:rPr>
              <a:t>Have another </a:t>
            </a:r>
            <a:r>
              <a:rPr lang="en-US" sz="1600" i="1" u="sng" dirty="0">
                <a:latin typeface="Times New Roman" panose="02020603050405020304" pitchFamily="18" charset="0"/>
                <a:ea typeface="Times New Roman" panose="02020603050405020304" pitchFamily="18" charset="0"/>
              </a:rPr>
              <a:t>chocolate.</a:t>
            </a:r>
            <a:r>
              <a:rPr lang="en-US" sz="1600" i="1" dirty="0">
                <a:latin typeface="Times New Roman" panose="02020603050405020304" pitchFamily="18" charset="0"/>
                <a:ea typeface="Times New Roman" panose="02020603050405020304" pitchFamily="18" charset="0"/>
              </a:rPr>
              <a:t> – No, thanks; I’ve had </a:t>
            </a:r>
            <a:r>
              <a:rPr lang="en-US" sz="1600" i="1" u="sng" dirty="0" smtClean="0">
                <a:latin typeface="Times New Roman" panose="02020603050405020304" pitchFamily="18" charset="0"/>
                <a:ea typeface="Times New Roman" panose="02020603050405020304" pitchFamily="18" charset="0"/>
              </a:rPr>
              <a:t>my</a:t>
            </a:r>
            <a:r>
              <a:rPr lang="en-US" sz="1600" i="1" dirty="0">
                <a:latin typeface="Times New Roman" panose="02020603050405020304" pitchFamily="18" charset="0"/>
                <a:ea typeface="Times New Roman" panose="02020603050405020304" pitchFamily="18" charset="0"/>
              </a:rPr>
              <a:t> </a:t>
            </a:r>
            <a:r>
              <a:rPr lang="en-US" sz="1600" i="1" u="sng" dirty="0">
                <a:latin typeface="Times New Roman" panose="02020603050405020304" pitchFamily="18" charset="0"/>
                <a:ea typeface="Times New Roman" panose="02020603050405020304" pitchFamily="18" charset="0"/>
              </a:rPr>
              <a:t>three</a:t>
            </a:r>
            <a:endParaRPr lang="en-US" sz="1600" dirty="0"/>
          </a:p>
        </p:txBody>
      </p:sp>
      <p:sp>
        <p:nvSpPr>
          <p:cNvPr id="6" name="Rectangle 5"/>
          <p:cNvSpPr/>
          <p:nvPr/>
        </p:nvSpPr>
        <p:spPr>
          <a:xfrm>
            <a:off x="4004977" y="4554051"/>
            <a:ext cx="4052345" cy="830997"/>
          </a:xfrm>
          <a:prstGeom prst="rect">
            <a:avLst/>
          </a:prstGeom>
        </p:spPr>
        <p:txBody>
          <a:bodyPr wrap="square">
            <a:spAutoFit/>
          </a:bodyPr>
          <a:lstStyle/>
          <a:p>
            <a:pPr algn="ctr"/>
            <a:r>
              <a:rPr lang="en-US" sz="1600" dirty="0" smtClean="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may be preceded by any deictic </a:t>
            </a:r>
            <a:r>
              <a:rPr lang="en-US" sz="1600" dirty="0" smtClean="0">
                <a:latin typeface="Times New Roman" panose="02020603050405020304" pitchFamily="18" charset="0"/>
                <a:ea typeface="Times New Roman" panose="02020603050405020304" pitchFamily="18" charset="0"/>
              </a:rPr>
              <a:t>(</a:t>
            </a:r>
            <a:r>
              <a:rPr lang="en-US" sz="1600" i="1" dirty="0" smtClean="0">
                <a:latin typeface="Times New Roman" panose="02020603050405020304" pitchFamily="18" charset="0"/>
                <a:ea typeface="Times New Roman" panose="02020603050405020304" pitchFamily="18" charset="0"/>
              </a:rPr>
              <a:t>the three) </a:t>
            </a:r>
            <a:r>
              <a:rPr lang="en-US" sz="1600" dirty="0" smtClean="0">
                <a:latin typeface="Times New Roman" panose="02020603050405020304" pitchFamily="18" charset="0"/>
                <a:ea typeface="Times New Roman" panose="02020603050405020304" pitchFamily="18" charset="0"/>
              </a:rPr>
              <a:t>and </a:t>
            </a:r>
            <a:r>
              <a:rPr lang="en-US" sz="1600" dirty="0">
                <a:latin typeface="Times New Roman" panose="02020603050405020304" pitchFamily="18" charset="0"/>
                <a:ea typeface="Times New Roman" panose="02020603050405020304" pitchFamily="18" charset="0"/>
              </a:rPr>
              <a:t>also by post deictic </a:t>
            </a:r>
            <a:r>
              <a:rPr lang="en-US" sz="1600" dirty="0" smtClean="0">
                <a:latin typeface="Times New Roman" panose="02020603050405020304" pitchFamily="18" charset="0"/>
                <a:ea typeface="Times New Roman" panose="02020603050405020304" pitchFamily="18" charset="0"/>
              </a:rPr>
              <a:t>such </a:t>
            </a:r>
            <a:r>
              <a:rPr lang="en-US" sz="1600" dirty="0">
                <a:latin typeface="Times New Roman" panose="02020603050405020304" pitchFamily="18" charset="0"/>
                <a:ea typeface="Times New Roman" panose="02020603050405020304" pitchFamily="18" charset="0"/>
              </a:rPr>
              <a:t>as </a:t>
            </a:r>
            <a:r>
              <a:rPr lang="en-US" sz="1600" i="1" dirty="0">
                <a:latin typeface="Times New Roman" panose="02020603050405020304" pitchFamily="18" charset="0"/>
                <a:ea typeface="Times New Roman" panose="02020603050405020304" pitchFamily="18" charset="0"/>
              </a:rPr>
              <a:t>(</a:t>
            </a:r>
            <a:r>
              <a:rPr lang="en-US" sz="1600" i="1" dirty="0" smtClean="0">
                <a:latin typeface="Times New Roman" panose="02020603050405020304" pitchFamily="18" charset="0"/>
                <a:ea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rPr>
              <a:t>the same </a:t>
            </a:r>
            <a:r>
              <a:rPr lang="en-US" sz="1600" i="1" dirty="0" smtClean="0">
                <a:latin typeface="Times New Roman" panose="02020603050405020304" pitchFamily="18" charset="0"/>
                <a:ea typeface="Times New Roman" panose="02020603050405020304" pitchFamily="18" charset="0"/>
              </a:rPr>
              <a:t>three)</a:t>
            </a:r>
            <a:endParaRPr lang="en-US" sz="1600" dirty="0"/>
          </a:p>
        </p:txBody>
      </p:sp>
      <p:sp>
        <p:nvSpPr>
          <p:cNvPr id="7" name="Rectangle 6"/>
          <p:cNvSpPr/>
          <p:nvPr/>
        </p:nvSpPr>
        <p:spPr>
          <a:xfrm>
            <a:off x="8218179" y="4718009"/>
            <a:ext cx="3963827" cy="584775"/>
          </a:xfrm>
          <a:prstGeom prst="rect">
            <a:avLst/>
          </a:prstGeom>
        </p:spPr>
        <p:txBody>
          <a:bodyPr wrap="square">
            <a:spAutoFit/>
          </a:bodyPr>
          <a:lstStyle/>
          <a:p>
            <a:pPr algn="ctr"/>
            <a:r>
              <a:rPr lang="en-US" sz="1600" i="1" dirty="0">
                <a:latin typeface="Times New Roman" panose="02020603050405020304" pitchFamily="18" charset="0"/>
                <a:ea typeface="Times New Roman" panose="02020603050405020304" pitchFamily="18" charset="0"/>
              </a:rPr>
              <a:t>much, many, most, few, several, a little, lots, a bit, hundreds, </a:t>
            </a:r>
            <a:r>
              <a:rPr lang="en-US" sz="1600" dirty="0" smtClean="0">
                <a:latin typeface="Times New Roman" panose="02020603050405020304" pitchFamily="18" charset="0"/>
                <a:ea typeface="Times New Roman" panose="02020603050405020304" pitchFamily="18" charset="0"/>
              </a:rPr>
              <a:t>etc.</a:t>
            </a:r>
            <a:endParaRPr lang="en-US" sz="1600" dirty="0"/>
          </a:p>
        </p:txBody>
      </p:sp>
      <p:sp>
        <p:nvSpPr>
          <p:cNvPr id="8" name="Rectangle 7"/>
          <p:cNvSpPr/>
          <p:nvPr/>
        </p:nvSpPr>
        <p:spPr>
          <a:xfrm>
            <a:off x="7697761" y="5468580"/>
            <a:ext cx="4530407" cy="338554"/>
          </a:xfrm>
          <a:prstGeom prst="rect">
            <a:avLst/>
          </a:prstGeom>
        </p:spPr>
        <p:txBody>
          <a:bodyPr wrap="none">
            <a:spAutoFit/>
          </a:bodyPr>
          <a:lstStyle/>
          <a:p>
            <a:r>
              <a:rPr lang="en-US" sz="1600" i="1" dirty="0">
                <a:latin typeface="Times New Roman" panose="02020603050405020304" pitchFamily="18" charset="0"/>
                <a:ea typeface="Times New Roman" panose="02020603050405020304" pitchFamily="18" charset="0"/>
              </a:rPr>
              <a:t>Can all cats climb trees? – they all can; and </a:t>
            </a:r>
            <a:r>
              <a:rPr lang="en-US" sz="1600" i="1" u="sng" dirty="0">
                <a:latin typeface="Times New Roman" panose="02020603050405020304" pitchFamily="18" charset="0"/>
                <a:ea typeface="Times New Roman" panose="02020603050405020304" pitchFamily="18" charset="0"/>
              </a:rPr>
              <a:t>most</a:t>
            </a:r>
            <a:r>
              <a:rPr lang="en-US" sz="1600" i="1" dirty="0">
                <a:latin typeface="Times New Roman" panose="02020603050405020304" pitchFamily="18" charset="0"/>
                <a:ea typeface="Times New Roman" panose="02020603050405020304" pitchFamily="18" charset="0"/>
              </a:rPr>
              <a:t> do</a:t>
            </a:r>
            <a:endParaRPr lang="en-US" sz="1600" dirty="0"/>
          </a:p>
        </p:txBody>
      </p:sp>
    </p:spTree>
    <p:extLst>
      <p:ext uri="{BB962C8B-B14F-4D97-AF65-F5344CB8AC3E}">
        <p14:creationId xmlns:p14="http://schemas.microsoft.com/office/powerpoint/2010/main" val="93235251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31"/>
                                        </p:tgtEl>
                                        <p:attrNameLst>
                                          <p:attrName>style.visibility</p:attrName>
                                        </p:attrNameLst>
                                      </p:cBhvr>
                                      <p:to>
                                        <p:strVal val="visible"/>
                                      </p:to>
                                    </p:set>
                                    <p:anim calcmode="lin" valueType="num">
                                      <p:cBhvr additive="base">
                                        <p:cTn id="7" dur="500"/>
                                        <p:tgtEl>
                                          <p:spTgt spid="43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0"/>
                                        </p:tgtEl>
                                        <p:attrNameLst>
                                          <p:attrName>style.visibility</p:attrName>
                                        </p:attrNameLst>
                                      </p:cBhvr>
                                      <p:to>
                                        <p:strVal val="visible"/>
                                      </p:to>
                                    </p:set>
                                    <p:animEffect transition="in" filter="fade">
                                      <p:cBhvr>
                                        <p:cTn id="11" dur="500"/>
                                        <p:tgtEl>
                                          <p:spTgt spid="430"/>
                                        </p:tgtEl>
                                      </p:cBhvr>
                                    </p:animEffect>
                                  </p:childTnLst>
                                </p:cTn>
                              </p:par>
                              <p:par>
                                <p:cTn id="12" presetID="10" presetClass="entr" presetSubtype="0" fill="hold" nodeType="withEffect">
                                  <p:stCondLst>
                                    <p:cond delay="0"/>
                                  </p:stCondLst>
                                  <p:childTnLst>
                                    <p:set>
                                      <p:cBhvr>
                                        <p:cTn id="13" dur="1" fill="hold">
                                          <p:stCondLst>
                                            <p:cond delay="0"/>
                                          </p:stCondLst>
                                        </p:cTn>
                                        <p:tgtEl>
                                          <p:spTgt spid="436"/>
                                        </p:tgtEl>
                                        <p:attrNameLst>
                                          <p:attrName>style.visibility</p:attrName>
                                        </p:attrNameLst>
                                      </p:cBhvr>
                                      <p:to>
                                        <p:strVal val="visible"/>
                                      </p:to>
                                    </p:set>
                                    <p:animEffect transition="in" filter="fade">
                                      <p:cBhvr>
                                        <p:cTn id="14" dur="500"/>
                                        <p:tgtEl>
                                          <p:spTgt spid="436"/>
                                        </p:tgtEl>
                                      </p:cBhvr>
                                    </p:animEffect>
                                  </p:childTnLst>
                                </p:cTn>
                              </p:par>
                              <p:par>
                                <p:cTn id="15" presetID="10" presetClass="entr" presetSubtype="0" fill="hold" nodeType="withEffect">
                                  <p:stCondLst>
                                    <p:cond delay="0"/>
                                  </p:stCondLst>
                                  <p:childTnLst>
                                    <p:set>
                                      <p:cBhvr>
                                        <p:cTn id="16" dur="1" fill="hold">
                                          <p:stCondLst>
                                            <p:cond delay="0"/>
                                          </p:stCondLst>
                                        </p:cTn>
                                        <p:tgtEl>
                                          <p:spTgt spid="435"/>
                                        </p:tgtEl>
                                        <p:attrNameLst>
                                          <p:attrName>style.visibility</p:attrName>
                                        </p:attrNameLst>
                                      </p:cBhvr>
                                      <p:to>
                                        <p:strVal val="visible"/>
                                      </p:to>
                                    </p:set>
                                    <p:animEffect transition="in" filter="fade">
                                      <p:cBhvr>
                                        <p:cTn id="17" dur="500"/>
                                        <p:tgtEl>
                                          <p:spTgt spid="435"/>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439"/>
                                        </p:tgtEl>
                                        <p:attrNameLst>
                                          <p:attrName>style.visibility</p:attrName>
                                        </p:attrNameLst>
                                      </p:cBhvr>
                                      <p:to>
                                        <p:strVal val="visible"/>
                                      </p:to>
                                    </p:set>
                                    <p:anim calcmode="lin" valueType="num">
                                      <p:cBhvr additive="base">
                                        <p:cTn id="21" dur="500"/>
                                        <p:tgtEl>
                                          <p:spTgt spid="439"/>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40"/>
                                        </p:tgtEl>
                                        <p:attrNameLst>
                                          <p:attrName>style.visibility</p:attrName>
                                        </p:attrNameLst>
                                      </p:cBhvr>
                                      <p:to>
                                        <p:strVal val="visible"/>
                                      </p:to>
                                    </p:set>
                                    <p:anim calcmode="lin" valueType="num">
                                      <p:cBhvr additive="base">
                                        <p:cTn id="24" dur="500"/>
                                        <p:tgtEl>
                                          <p:spTgt spid="440"/>
                                        </p:tgtEl>
                                        <p:attrNameLst>
                                          <p:attrName>ppt_x</p:attrName>
                                        </p:attrNameLst>
                                      </p:cBhvr>
                                      <p:tavLst>
                                        <p:tav tm="0">
                                          <p:val>
                                            <p:strVal val="#ppt_x-1"/>
                                          </p:val>
                                        </p:tav>
                                        <p:tav tm="100000">
                                          <p:val>
                                            <p:strVal val="#ppt_x"/>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438"/>
                                        </p:tgtEl>
                                        <p:attrNameLst>
                                          <p:attrName>style.visibility</p:attrName>
                                        </p:attrNameLst>
                                      </p:cBhvr>
                                      <p:to>
                                        <p:strVal val="visible"/>
                                      </p:to>
                                    </p:set>
                                    <p:anim calcmode="lin" valueType="num">
                                      <p:cBhvr additive="base">
                                        <p:cTn id="28" dur="500"/>
                                        <p:tgtEl>
                                          <p:spTgt spid="438"/>
                                        </p:tgtEl>
                                        <p:attrNameLst>
                                          <p:attrName>ppt_y</p:attrName>
                                        </p:attrNameLst>
                                      </p:cBhvr>
                                      <p:tavLst>
                                        <p:tav tm="0">
                                          <p:val>
                                            <p:strVal val="#ppt_y+1"/>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41"/>
                                        </p:tgtEl>
                                        <p:attrNameLst>
                                          <p:attrName>style.visibility</p:attrName>
                                        </p:attrNameLst>
                                      </p:cBhvr>
                                      <p:to>
                                        <p:strVal val="visible"/>
                                      </p:to>
                                    </p:set>
                                    <p:anim calcmode="lin" valueType="num">
                                      <p:cBhvr additive="base">
                                        <p:cTn id="31" dur="500"/>
                                        <p:tgtEl>
                                          <p:spTgt spid="441"/>
                                        </p:tgtEl>
                                        <p:attrNameLst>
                                          <p:attrName>ppt_x</p:attrName>
                                        </p:attrNameLst>
                                      </p:cBhvr>
                                      <p:tavLst>
                                        <p:tav tm="0">
                                          <p:val>
                                            <p:strVal val="#ppt_x-1"/>
                                          </p:val>
                                        </p:tav>
                                        <p:tav tm="100000">
                                          <p:val>
                                            <p:strVal val="#ppt_x"/>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437"/>
                                        </p:tgtEl>
                                        <p:attrNameLst>
                                          <p:attrName>style.visibility</p:attrName>
                                        </p:attrNameLst>
                                      </p:cBhvr>
                                      <p:to>
                                        <p:strVal val="visible"/>
                                      </p:to>
                                    </p:set>
                                    <p:anim calcmode="lin" valueType="num">
                                      <p:cBhvr additive="base">
                                        <p:cTn id="35" dur="500"/>
                                        <p:tgtEl>
                                          <p:spTgt spid="437"/>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442"/>
                                        </p:tgtEl>
                                        <p:attrNameLst>
                                          <p:attrName>style.visibility</p:attrName>
                                        </p:attrNameLst>
                                      </p:cBhvr>
                                      <p:to>
                                        <p:strVal val="visible"/>
                                      </p:to>
                                    </p:set>
                                    <p:anim calcmode="lin" valueType="num">
                                      <p:cBhvr additive="base">
                                        <p:cTn id="38" dur="500"/>
                                        <p:tgtEl>
                                          <p:spTgt spid="442"/>
                                        </p:tgtEl>
                                        <p:attrNameLst>
                                          <p:attrName>ppt_x</p:attrName>
                                        </p:attrNameLst>
                                      </p:cBhvr>
                                      <p:tavLst>
                                        <p:tav tm="0">
                                          <p:val>
                                            <p:strVal val="#ppt_x-1"/>
                                          </p:val>
                                        </p:tav>
                                        <p:tav tm="100000">
                                          <p:val>
                                            <p:strVal val="#ppt_x"/>
                                          </p:val>
                                        </p:tav>
                                      </p:tavLst>
                                    </p:anim>
                                  </p:childTnLst>
                                </p:cTn>
                              </p:par>
                              <p:par>
                                <p:cTn id="39" presetID="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ppt_x</p:attrName>
                                        </p:attrNameLst>
                                      </p:cBhvr>
                                      <p:tavLst>
                                        <p:tav tm="0">
                                          <p:val>
                                            <p:strVal val="#ppt_x-1"/>
                                          </p:val>
                                        </p:tav>
                                        <p:tav tm="100000">
                                          <p:val>
                                            <p:strVal val="#ppt_x"/>
                                          </p:val>
                                        </p:tav>
                                      </p:tavLst>
                                    </p:anim>
                                  </p:childTnLst>
                                </p:cTn>
                              </p:par>
                              <p:par>
                                <p:cTn id="42" presetID="2" presetClass="entr" presetSubtype="4" fill="hold" nodeType="with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additive="base">
                                        <p:cTn id="4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 calcmode="lin" valueType="num">
                                      <p:cBhvr additive="base">
                                        <p:cTn id="5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 calcmode="lin" valueType="num">
                                      <p:cBhvr additive="base">
                                        <p:cTn id="5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 calcmode="lin" valueType="num">
                                      <p:cBhvr additive="base">
                                        <p:cTn id="5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 calcmode="lin" valueType="num">
                                      <p:cBhvr additive="base">
                                        <p:cTn id="6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 calcmode="lin" valueType="num">
                                      <p:cBhvr additive="base">
                                        <p:cTn id="7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3"/>
          <p:cNvSpPr txBox="1"/>
          <p:nvPr/>
        </p:nvSpPr>
        <p:spPr>
          <a:xfrm>
            <a:off x="-1991905" y="242909"/>
            <a:ext cx="9990058" cy="584775"/>
          </a:xfrm>
          <a:prstGeom prst="rect">
            <a:avLst/>
          </a:prstGeom>
          <a:noFill/>
          <a:ln>
            <a:noFill/>
          </a:ln>
        </p:spPr>
        <p:txBody>
          <a:bodyPr spcFirstLastPara="1" wrap="square" lIns="91425" tIns="45700" rIns="91425" bIns="45700" anchor="t" anchorCtr="0">
            <a:noAutofit/>
          </a:bodyPr>
          <a:lstStyle/>
          <a:p>
            <a:pPr lvl="0" algn="ctr"/>
            <a:r>
              <a:rPr lang="en-GB" sz="3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5.epithets:</a:t>
            </a:r>
            <a:endParaRPr sz="3200" dirty="0">
              <a:solidFill>
                <a:schemeClr val="dk1"/>
              </a:solidFill>
              <a:latin typeface="Arial Black"/>
              <a:ea typeface="Arial Black"/>
              <a:cs typeface="Arial Black"/>
              <a:sym typeface="Arial Black"/>
            </a:endParaRPr>
          </a:p>
        </p:txBody>
      </p:sp>
      <p:grpSp>
        <p:nvGrpSpPr>
          <p:cNvPr id="414" name="Google Shape;414;p23"/>
          <p:cNvGrpSpPr/>
          <p:nvPr/>
        </p:nvGrpSpPr>
        <p:grpSpPr>
          <a:xfrm>
            <a:off x="230895" y="130347"/>
            <a:ext cx="8722605" cy="963251"/>
            <a:chOff x="230895" y="130347"/>
            <a:chExt cx="8722605" cy="963251"/>
          </a:xfrm>
        </p:grpSpPr>
        <p:sp>
          <p:nvSpPr>
            <p:cNvPr id="415" name="Google Shape;415;p23"/>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417" name="Google Shape;417;p23"/>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418" name="Google Shape;418;p23"/>
          <p:cNvPicPr preferRelativeResize="0"/>
          <p:nvPr/>
        </p:nvPicPr>
        <p:blipFill rotWithShape="1">
          <a:blip r:embed="rId4">
            <a:alphaModFix/>
          </a:blip>
          <a:srcRect/>
          <a:stretch/>
        </p:blipFill>
        <p:spPr>
          <a:xfrm>
            <a:off x="9691608" y="4705405"/>
            <a:ext cx="2462997" cy="2152075"/>
          </a:xfrm>
          <a:prstGeom prst="rect">
            <a:avLst/>
          </a:prstGeom>
          <a:noFill/>
          <a:ln>
            <a:noFill/>
          </a:ln>
        </p:spPr>
      </p:pic>
      <p:pic>
        <p:nvPicPr>
          <p:cNvPr id="419" name="Google Shape;419;p23"/>
          <p:cNvPicPr preferRelativeResize="0"/>
          <p:nvPr/>
        </p:nvPicPr>
        <p:blipFill rotWithShape="1">
          <a:blip r:embed="rId5">
            <a:alphaModFix/>
          </a:blip>
          <a:srcRect/>
          <a:stretch/>
        </p:blipFill>
        <p:spPr>
          <a:xfrm>
            <a:off x="286199" y="5614536"/>
            <a:ext cx="969348" cy="951058"/>
          </a:xfrm>
          <a:prstGeom prst="rect">
            <a:avLst/>
          </a:prstGeom>
          <a:noFill/>
          <a:ln>
            <a:noFill/>
          </a:ln>
        </p:spPr>
      </p:pic>
      <p:pic>
        <p:nvPicPr>
          <p:cNvPr id="420" name="Google Shape;420;p23"/>
          <p:cNvPicPr preferRelativeResize="0"/>
          <p:nvPr/>
        </p:nvPicPr>
        <p:blipFill rotWithShape="1">
          <a:blip r:embed="rId6">
            <a:alphaModFix/>
          </a:blip>
          <a:srcRect/>
          <a:stretch/>
        </p:blipFill>
        <p:spPr>
          <a:xfrm>
            <a:off x="5069756" y="2532802"/>
            <a:ext cx="2230410" cy="3248640"/>
          </a:xfrm>
          <a:prstGeom prst="rect">
            <a:avLst/>
          </a:prstGeom>
          <a:noFill/>
          <a:ln>
            <a:noFill/>
          </a:ln>
        </p:spPr>
      </p:pic>
      <p:sp>
        <p:nvSpPr>
          <p:cNvPr id="421" name="Google Shape;421;p23"/>
          <p:cNvSpPr/>
          <p:nvPr/>
        </p:nvSpPr>
        <p:spPr>
          <a:xfrm>
            <a:off x="980662" y="1897764"/>
            <a:ext cx="3726492" cy="317739"/>
          </a:xfrm>
          <a:prstGeom prst="rect">
            <a:avLst/>
          </a:prstGeom>
          <a:noFill/>
          <a:ln>
            <a:noFill/>
          </a:ln>
        </p:spPr>
        <p:txBody>
          <a:bodyPr spcFirstLastPara="1" wrap="square" lIns="91425" tIns="45700" rIns="91425" bIns="45700" anchor="t" anchorCtr="0">
            <a:noAutofit/>
          </a:bodyPr>
          <a:lstStyle/>
          <a:p>
            <a:pPr marL="228600" indent="-228600">
              <a:buFont typeface="+mj-lt"/>
              <a:buAutoNum type="alphaUcPeriod"/>
            </a:pPr>
            <a:r>
              <a:rPr lang="en-US" sz="1600" b="1" dirty="0" smtClean="0"/>
              <a:t>Superlative Adjectives:</a:t>
            </a:r>
          </a:p>
          <a:p>
            <a:r>
              <a:rPr lang="en-US" sz="1600" b="1" i="1" dirty="0" smtClean="0"/>
              <a:t>Apple </a:t>
            </a:r>
            <a:r>
              <a:rPr lang="en-US" sz="1600" b="1" i="1" dirty="0"/>
              <a:t>are </a:t>
            </a:r>
            <a:r>
              <a:rPr lang="en-US" sz="1600" b="1" i="1" u="sng" dirty="0"/>
              <a:t>the cheapest</a:t>
            </a:r>
            <a:r>
              <a:rPr lang="en-US" sz="1600" b="1" i="1" dirty="0"/>
              <a:t> in autumn.</a:t>
            </a:r>
            <a:endParaRPr lang="en-US" sz="1600" b="1" dirty="0"/>
          </a:p>
        </p:txBody>
      </p:sp>
      <p:sp>
        <p:nvSpPr>
          <p:cNvPr id="422" name="Google Shape;422;p23"/>
          <p:cNvSpPr/>
          <p:nvPr/>
        </p:nvSpPr>
        <p:spPr>
          <a:xfrm>
            <a:off x="450575" y="3770888"/>
            <a:ext cx="3412608" cy="447883"/>
          </a:xfrm>
          <a:prstGeom prst="rect">
            <a:avLst/>
          </a:prstGeom>
          <a:noFill/>
          <a:ln>
            <a:noFill/>
          </a:ln>
        </p:spPr>
        <p:txBody>
          <a:bodyPr spcFirstLastPara="1" wrap="square" lIns="91425" tIns="45700" rIns="91425" bIns="45700" anchor="t" anchorCtr="0">
            <a:noAutofit/>
          </a:bodyPr>
          <a:lstStyle/>
          <a:p>
            <a:r>
              <a:rPr lang="en-US" sz="1600" b="1" dirty="0" smtClean="0"/>
              <a:t>B. Comparative Adjective:</a:t>
            </a:r>
          </a:p>
          <a:p>
            <a:r>
              <a:rPr lang="en-US" sz="1600" b="1" i="1" dirty="0" smtClean="0"/>
              <a:t>Mary </a:t>
            </a:r>
            <a:r>
              <a:rPr lang="en-US" sz="1600" b="1" i="1" dirty="0"/>
              <a:t>is </a:t>
            </a:r>
            <a:r>
              <a:rPr lang="en-US" sz="1600" b="1" i="1" u="sng" dirty="0"/>
              <a:t>the cleverer</a:t>
            </a:r>
            <a:endParaRPr lang="en-US" sz="1600" b="1" dirty="0"/>
          </a:p>
        </p:txBody>
      </p:sp>
      <p:sp>
        <p:nvSpPr>
          <p:cNvPr id="423" name="Google Shape;423;p23"/>
          <p:cNvSpPr/>
          <p:nvPr/>
        </p:nvSpPr>
        <p:spPr>
          <a:xfrm>
            <a:off x="7300166" y="1938504"/>
            <a:ext cx="4056947" cy="276999"/>
          </a:xfrm>
          <a:prstGeom prst="rect">
            <a:avLst/>
          </a:prstGeom>
          <a:noFill/>
          <a:ln>
            <a:noFill/>
          </a:ln>
        </p:spPr>
        <p:txBody>
          <a:bodyPr spcFirstLastPara="1" wrap="square" lIns="91425" tIns="45700" rIns="91425" bIns="45700" anchor="t" anchorCtr="0">
            <a:noAutofit/>
          </a:bodyPr>
          <a:lstStyle/>
          <a:p>
            <a:pPr lvl="0" algn="ctr"/>
            <a:r>
              <a:rPr lang="en-US" sz="1600" dirty="0"/>
              <a:t> </a:t>
            </a:r>
            <a:r>
              <a:rPr lang="en-US" sz="1600" b="1" dirty="0" smtClean="0"/>
              <a:t>D. opposites:</a:t>
            </a:r>
          </a:p>
          <a:p>
            <a:pPr lvl="0" algn="ctr"/>
            <a:r>
              <a:rPr lang="en-US" sz="1600" b="1" dirty="0" smtClean="0"/>
              <a:t>I </a:t>
            </a:r>
            <a:r>
              <a:rPr lang="en-US" sz="1600" b="1" dirty="0"/>
              <a:t>like strong </a:t>
            </a:r>
            <a:r>
              <a:rPr lang="en-US" sz="1600" b="1" dirty="0" smtClean="0"/>
              <a:t>tea. I </a:t>
            </a:r>
            <a:r>
              <a:rPr lang="en-US" sz="1600" b="1" dirty="0"/>
              <a:t>suppose weak is better for you</a:t>
            </a:r>
            <a:endParaRPr sz="1600" b="1" dirty="0">
              <a:solidFill>
                <a:schemeClr val="dk1"/>
              </a:solidFill>
              <a:latin typeface="Arial Black"/>
              <a:ea typeface="Arial Black"/>
              <a:cs typeface="Arial Black"/>
              <a:sym typeface="Arial Black"/>
            </a:endParaRPr>
          </a:p>
        </p:txBody>
      </p:sp>
      <p:sp>
        <p:nvSpPr>
          <p:cNvPr id="424" name="Google Shape;424;p23"/>
          <p:cNvSpPr/>
          <p:nvPr/>
        </p:nvSpPr>
        <p:spPr>
          <a:xfrm>
            <a:off x="7759717" y="3632389"/>
            <a:ext cx="3862440" cy="396272"/>
          </a:xfrm>
          <a:prstGeom prst="rect">
            <a:avLst/>
          </a:prstGeom>
          <a:noFill/>
          <a:ln>
            <a:noFill/>
          </a:ln>
        </p:spPr>
        <p:txBody>
          <a:bodyPr spcFirstLastPara="1" wrap="square" lIns="91425" tIns="45700" rIns="91425" bIns="45700" anchor="t" anchorCtr="0">
            <a:noAutofit/>
          </a:bodyPr>
          <a:lstStyle/>
          <a:p>
            <a:pPr lvl="0" algn="ctr"/>
            <a:r>
              <a:rPr lang="en-US" sz="1600" b="1" dirty="0" smtClean="0"/>
              <a:t>E. Attribute: The </a:t>
            </a:r>
            <a:r>
              <a:rPr lang="en-US" sz="1600" b="1" dirty="0"/>
              <a:t>rich , the poor, the honest</a:t>
            </a:r>
            <a:endParaRPr sz="1600" b="1" dirty="0">
              <a:solidFill>
                <a:schemeClr val="dk1"/>
              </a:solidFill>
              <a:latin typeface="Arial Black"/>
              <a:ea typeface="Arial Black"/>
              <a:cs typeface="Arial Black"/>
              <a:sym typeface="Arial Black"/>
            </a:endParaRPr>
          </a:p>
        </p:txBody>
      </p:sp>
      <p:sp>
        <p:nvSpPr>
          <p:cNvPr id="2" name="Rectangle 1"/>
          <p:cNvSpPr/>
          <p:nvPr/>
        </p:nvSpPr>
        <p:spPr>
          <a:xfrm>
            <a:off x="3863183" y="1030016"/>
            <a:ext cx="5090317" cy="584775"/>
          </a:xfrm>
          <a:prstGeom prst="rect">
            <a:avLst/>
          </a:prstGeom>
        </p:spPr>
        <p:txBody>
          <a:bodyPr wrap="square">
            <a:spAutoFit/>
          </a:bodyPr>
          <a:lstStyle/>
          <a:p>
            <a:pPr algn="ctr"/>
            <a:r>
              <a:rPr lang="en-US" sz="1600" b="1" dirty="0" smtClean="0"/>
              <a:t>C. colour adjectives</a:t>
            </a:r>
          </a:p>
          <a:p>
            <a:pPr algn="ctr"/>
            <a:r>
              <a:rPr lang="en-US" sz="1600" b="1" dirty="0" smtClean="0"/>
              <a:t>Green </a:t>
            </a:r>
            <a:r>
              <a:rPr lang="en-US" sz="1600" b="1" dirty="0"/>
              <a:t>suits you very well.</a:t>
            </a:r>
          </a:p>
        </p:txBody>
      </p:sp>
    </p:spTree>
    <p:extLst>
      <p:ext uri="{BB962C8B-B14F-4D97-AF65-F5344CB8AC3E}">
        <p14:creationId xmlns:p14="http://schemas.microsoft.com/office/powerpoint/2010/main" val="2850807661"/>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4"/>
                                        </p:tgtEl>
                                        <p:attrNameLst>
                                          <p:attrName>style.visibility</p:attrName>
                                        </p:attrNameLst>
                                      </p:cBhvr>
                                      <p:to>
                                        <p:strVal val="visible"/>
                                      </p:to>
                                    </p:set>
                                    <p:anim calcmode="lin" valueType="num">
                                      <p:cBhvr additive="base">
                                        <p:cTn id="7" dur="500"/>
                                        <p:tgtEl>
                                          <p:spTgt spid="41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3"/>
                                        </p:tgtEl>
                                        <p:attrNameLst>
                                          <p:attrName>style.visibility</p:attrName>
                                        </p:attrNameLst>
                                      </p:cBhvr>
                                      <p:to>
                                        <p:strVal val="visible"/>
                                      </p:to>
                                    </p:set>
                                    <p:animEffect transition="in" filter="fade">
                                      <p:cBhvr>
                                        <p:cTn id="11" dur="500"/>
                                        <p:tgtEl>
                                          <p:spTgt spid="413"/>
                                        </p:tgtEl>
                                      </p:cBhvr>
                                    </p:animEffect>
                                  </p:childTnLst>
                                </p:cTn>
                              </p:par>
                              <p:par>
                                <p:cTn id="12" presetID="10" presetClass="entr" presetSubtype="0" fill="hold" nodeType="withEffect">
                                  <p:stCondLst>
                                    <p:cond delay="0"/>
                                  </p:stCondLst>
                                  <p:childTnLst>
                                    <p:set>
                                      <p:cBhvr>
                                        <p:cTn id="13" dur="1" fill="hold">
                                          <p:stCondLst>
                                            <p:cond delay="0"/>
                                          </p:stCondLst>
                                        </p:cTn>
                                        <p:tgtEl>
                                          <p:spTgt spid="419"/>
                                        </p:tgtEl>
                                        <p:attrNameLst>
                                          <p:attrName>style.visibility</p:attrName>
                                        </p:attrNameLst>
                                      </p:cBhvr>
                                      <p:to>
                                        <p:strVal val="visible"/>
                                      </p:to>
                                    </p:set>
                                    <p:animEffect transition="in" filter="fade">
                                      <p:cBhvr>
                                        <p:cTn id="14" dur="500"/>
                                        <p:tgtEl>
                                          <p:spTgt spid="419"/>
                                        </p:tgtEl>
                                      </p:cBhvr>
                                    </p:animEffect>
                                  </p:childTnLst>
                                </p:cTn>
                              </p:par>
                              <p:par>
                                <p:cTn id="15" presetID="10" presetClass="entr" presetSubtype="0" fill="hold" nodeType="withEffect">
                                  <p:stCondLst>
                                    <p:cond delay="0"/>
                                  </p:stCondLst>
                                  <p:childTnLst>
                                    <p:set>
                                      <p:cBhvr>
                                        <p:cTn id="16" dur="1" fill="hold">
                                          <p:stCondLst>
                                            <p:cond delay="0"/>
                                          </p:stCondLst>
                                        </p:cTn>
                                        <p:tgtEl>
                                          <p:spTgt spid="418"/>
                                        </p:tgtEl>
                                        <p:attrNameLst>
                                          <p:attrName>style.visibility</p:attrName>
                                        </p:attrNameLst>
                                      </p:cBhvr>
                                      <p:to>
                                        <p:strVal val="visible"/>
                                      </p:to>
                                    </p:set>
                                    <p:animEffect transition="in" filter="fade">
                                      <p:cBhvr>
                                        <p:cTn id="17" dur="500"/>
                                        <p:tgtEl>
                                          <p:spTgt spid="41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20"/>
                                        </p:tgtEl>
                                        <p:attrNameLst>
                                          <p:attrName>style.visibility</p:attrName>
                                        </p:attrNameLst>
                                      </p:cBhvr>
                                      <p:to>
                                        <p:strVal val="visible"/>
                                      </p:to>
                                    </p:set>
                                    <p:animEffect transition="in" filter="fade">
                                      <p:cBhvr>
                                        <p:cTn id="21" dur="750"/>
                                        <p:tgtEl>
                                          <p:spTgt spid="420"/>
                                        </p:tgtEl>
                                      </p:cBhvr>
                                    </p:animEffect>
                                  </p:childTnLst>
                                </p:cTn>
                              </p:par>
                            </p:childTnLst>
                          </p:cTn>
                        </p:par>
                        <p:par>
                          <p:cTn id="22" fill="hold">
                            <p:stCondLst>
                              <p:cond delay="1750"/>
                            </p:stCondLst>
                            <p:childTnLst>
                              <p:par>
                                <p:cTn id="23" presetID="2" presetClass="entr" presetSubtype="8" fill="hold" nodeType="afterEffect">
                                  <p:stCondLst>
                                    <p:cond delay="0"/>
                                  </p:stCondLst>
                                  <p:childTnLst>
                                    <p:set>
                                      <p:cBhvr>
                                        <p:cTn id="24" dur="1" fill="hold">
                                          <p:stCondLst>
                                            <p:cond delay="0"/>
                                          </p:stCondLst>
                                        </p:cTn>
                                        <p:tgtEl>
                                          <p:spTgt spid="421"/>
                                        </p:tgtEl>
                                        <p:attrNameLst>
                                          <p:attrName>style.visibility</p:attrName>
                                        </p:attrNameLst>
                                      </p:cBhvr>
                                      <p:to>
                                        <p:strVal val="visible"/>
                                      </p:to>
                                    </p:set>
                                    <p:anim calcmode="lin" valueType="num">
                                      <p:cBhvr additive="base">
                                        <p:cTn id="25" dur="500"/>
                                        <p:tgtEl>
                                          <p:spTgt spid="421"/>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424"/>
                                        </p:tgtEl>
                                        <p:attrNameLst>
                                          <p:attrName>style.visibility</p:attrName>
                                        </p:attrNameLst>
                                      </p:cBhvr>
                                      <p:to>
                                        <p:strVal val="visible"/>
                                      </p:to>
                                    </p:set>
                                    <p:anim calcmode="lin" valueType="num">
                                      <p:cBhvr additive="base">
                                        <p:cTn id="28" dur="500"/>
                                        <p:tgtEl>
                                          <p:spTgt spid="424"/>
                                        </p:tgtEl>
                                        <p:attrNameLst>
                                          <p:attrName>ppt_x</p:attrName>
                                        </p:attrNameLst>
                                      </p:cBhvr>
                                      <p:tavLst>
                                        <p:tav tm="0">
                                          <p:val>
                                            <p:strVal val="#ppt_x+1"/>
                                          </p:val>
                                        </p:tav>
                                        <p:tav tm="100000">
                                          <p:val>
                                            <p:strVal val="#ppt_x"/>
                                          </p:val>
                                        </p:tav>
                                      </p:tavLst>
                                    </p:anim>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422"/>
                                        </p:tgtEl>
                                        <p:attrNameLst>
                                          <p:attrName>style.visibility</p:attrName>
                                        </p:attrNameLst>
                                      </p:cBhvr>
                                      <p:to>
                                        <p:strVal val="visible"/>
                                      </p:to>
                                    </p:set>
                                    <p:anim calcmode="lin" valueType="num">
                                      <p:cBhvr additive="base">
                                        <p:cTn id="32" dur="500"/>
                                        <p:tgtEl>
                                          <p:spTgt spid="422"/>
                                        </p:tgtEl>
                                        <p:attrNameLst>
                                          <p:attrName>ppt_x</p:attrName>
                                        </p:attrNameLst>
                                      </p:cBhvr>
                                      <p:tavLst>
                                        <p:tav tm="0">
                                          <p:val>
                                            <p:strVal val="#ppt_x-1"/>
                                          </p:val>
                                        </p:tav>
                                        <p:tav tm="100000">
                                          <p:val>
                                            <p:strVal val="#ppt_x"/>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additive="base">
                                        <p:cTn id="3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23"/>
                                        </p:tgtEl>
                                        <p:attrNameLst>
                                          <p:attrName>style.visibility</p:attrName>
                                        </p:attrNameLst>
                                      </p:cBhvr>
                                      <p:to>
                                        <p:strVal val="visible"/>
                                      </p:to>
                                    </p:set>
                                    <p:anim calcmode="lin" valueType="num">
                                      <p:cBhvr additive="base">
                                        <p:cTn id="39" dur="500"/>
                                        <p:tgtEl>
                                          <p:spTgt spid="423"/>
                                        </p:tgtEl>
                                        <p:attrNameLst>
                                          <p:attrName>ppt_x</p:attrName>
                                        </p:attrNameLst>
                                      </p:cBhvr>
                                      <p:tavLst>
                                        <p:tav tm="0">
                                          <p:val>
                                            <p:strVal val="#ppt_x+1"/>
                                          </p:val>
                                        </p:tav>
                                        <p:tav tm="100000">
                                          <p:val>
                                            <p:strVal val="#ppt_x"/>
                                          </p:val>
                                        </p:tav>
                                      </p:tavLst>
                                    </p:anim>
                                  </p:childTnLst>
                                </p:cTn>
                              </p:par>
                              <p:par>
                                <p:cTn id="40" presetID="2" presetClass="entr" presetSubtype="4" fill="hold" nodeType="with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 calcmode="lin" valueType="num">
                                      <p:cBhvr additive="base">
                                        <p:cTn id="4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24">
                                            <p:txEl>
                                              <p:pRg st="0" end="0"/>
                                            </p:txEl>
                                          </p:spTgt>
                                        </p:tgtEl>
                                        <p:attrNameLst>
                                          <p:attrName>style.visibility</p:attrName>
                                        </p:attrNameLst>
                                      </p:cBhvr>
                                      <p:to>
                                        <p:strVal val="visible"/>
                                      </p:to>
                                    </p:set>
                                    <p:anim calcmode="lin" valueType="num">
                                      <p:cBhvr additive="base">
                                        <p:cTn id="48" dur="500" fill="hold"/>
                                        <p:tgtEl>
                                          <p:spTgt spid="4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5"/>
          <p:cNvPicPr preferRelativeResize="0"/>
          <p:nvPr/>
        </p:nvPicPr>
        <p:blipFill rotWithShape="1">
          <a:blip r:embed="rId3">
            <a:alphaModFix/>
          </a:blip>
          <a:srcRect/>
          <a:stretch/>
        </p:blipFill>
        <p:spPr>
          <a:xfrm>
            <a:off x="1310184" y="298507"/>
            <a:ext cx="9567081" cy="5786651"/>
          </a:xfrm>
          <a:prstGeom prst="rect">
            <a:avLst/>
          </a:prstGeom>
          <a:noFill/>
          <a:ln>
            <a:noFill/>
          </a:ln>
        </p:spPr>
      </p:pic>
      <p:sp>
        <p:nvSpPr>
          <p:cNvPr id="153" name="Google Shape;153;p15"/>
          <p:cNvSpPr txBox="1"/>
          <p:nvPr/>
        </p:nvSpPr>
        <p:spPr>
          <a:xfrm>
            <a:off x="1910443" y="2441291"/>
            <a:ext cx="5268279" cy="584775"/>
          </a:xfrm>
          <a:prstGeom prst="rect">
            <a:avLst/>
          </a:prstGeom>
          <a:noFill/>
          <a:ln>
            <a:noFill/>
          </a:ln>
        </p:spPr>
        <p:txBody>
          <a:bodyPr spcFirstLastPara="1" wrap="square" lIns="91425" tIns="45700" rIns="91425" bIns="45700" anchor="t" anchorCtr="0">
            <a:noAutofit/>
          </a:bodyPr>
          <a:lstStyle/>
          <a:p>
            <a:pPr lvl="0" algn="ctr"/>
            <a:r>
              <a:rPr lang="en-US" sz="2800" dirty="0" smtClean="0">
                <a:solidFill>
                  <a:schemeClr val="dk1"/>
                </a:solidFill>
                <a:latin typeface="Arial Black" panose="020B0A04020102020204" pitchFamily="34" charset="0"/>
                <a:ea typeface="Arial Black"/>
                <a:cs typeface="Arial Black"/>
                <a:sym typeface="Arial Black"/>
              </a:rPr>
              <a:t>Ellipses: </a:t>
            </a:r>
            <a:r>
              <a:rPr lang="en-US" sz="2800" b="1" dirty="0">
                <a:latin typeface="Arial Black" panose="020B0A04020102020204" pitchFamily="34" charset="0"/>
              </a:rPr>
              <a:t>Deletion of words, expressions or </a:t>
            </a:r>
            <a:r>
              <a:rPr lang="en-US" sz="2800" b="1" dirty="0" smtClean="0">
                <a:latin typeface="Arial Black" panose="020B0A04020102020204" pitchFamily="34" charset="0"/>
              </a:rPr>
              <a:t>phrases, </a:t>
            </a:r>
            <a:r>
              <a:rPr lang="en-US" sz="2800" dirty="0" smtClean="0">
                <a:solidFill>
                  <a:schemeClr val="dk1"/>
                </a:solidFill>
                <a:latin typeface="Arial Black" panose="020B0A04020102020204" pitchFamily="34" charset="0"/>
                <a:ea typeface="Arial Black"/>
                <a:cs typeface="Arial Black"/>
                <a:sym typeface="Arial Black"/>
              </a:rPr>
              <a:t>is simply “substitution by</a:t>
            </a:r>
            <a:endParaRPr sz="2800" dirty="0">
              <a:solidFill>
                <a:schemeClr val="dk1"/>
              </a:solidFill>
              <a:latin typeface="Arial Black" panose="020B0A04020102020204" pitchFamily="34" charset="0"/>
              <a:ea typeface="Arial Black"/>
              <a:cs typeface="Arial Black"/>
              <a:sym typeface="Arial Black"/>
            </a:endParaRPr>
          </a:p>
        </p:txBody>
      </p:sp>
      <p:grpSp>
        <p:nvGrpSpPr>
          <p:cNvPr id="155" name="Google Shape;155;p15"/>
          <p:cNvGrpSpPr/>
          <p:nvPr/>
        </p:nvGrpSpPr>
        <p:grpSpPr>
          <a:xfrm>
            <a:off x="362999" y="3191833"/>
            <a:ext cx="2827972" cy="597268"/>
            <a:chOff x="230895" y="130347"/>
            <a:chExt cx="4560847" cy="963251"/>
          </a:xfrm>
        </p:grpSpPr>
        <p:sp>
          <p:nvSpPr>
            <p:cNvPr id="156" name="Google Shape;156;p15"/>
            <p:cNvSpPr/>
            <p:nvPr/>
          </p:nvSpPr>
          <p:spPr>
            <a:xfrm>
              <a:off x="1497773" y="538764"/>
              <a:ext cx="3293969" cy="73734"/>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57" name="Google Shape;157;p15"/>
            <p:cNvPicPr preferRelativeResize="0"/>
            <p:nvPr/>
          </p:nvPicPr>
          <p:blipFill rotWithShape="1">
            <a:blip r:embed="rId4">
              <a:alphaModFix/>
            </a:blip>
            <a:srcRect/>
            <a:stretch/>
          </p:blipFill>
          <p:spPr>
            <a:xfrm>
              <a:off x="230895" y="130347"/>
              <a:ext cx="1335140" cy="963251"/>
            </a:xfrm>
            <a:prstGeom prst="rect">
              <a:avLst/>
            </a:prstGeom>
            <a:noFill/>
            <a:ln>
              <a:noFill/>
            </a:ln>
          </p:spPr>
        </p:pic>
      </p:grpSp>
      <p:grpSp>
        <p:nvGrpSpPr>
          <p:cNvPr id="158" name="Google Shape;158;p15"/>
          <p:cNvGrpSpPr/>
          <p:nvPr/>
        </p:nvGrpSpPr>
        <p:grpSpPr>
          <a:xfrm flipH="1">
            <a:off x="9763028" y="3154809"/>
            <a:ext cx="2228936" cy="597268"/>
            <a:chOff x="230895" y="130347"/>
            <a:chExt cx="3594745" cy="963251"/>
          </a:xfrm>
        </p:grpSpPr>
        <p:sp>
          <p:nvSpPr>
            <p:cNvPr id="159" name="Google Shape;159;p15"/>
            <p:cNvSpPr/>
            <p:nvPr/>
          </p:nvSpPr>
          <p:spPr>
            <a:xfrm>
              <a:off x="1497775" y="538764"/>
              <a:ext cx="2327865" cy="73734"/>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60" name="Google Shape;160;p15"/>
            <p:cNvPicPr preferRelativeResize="0"/>
            <p:nvPr/>
          </p:nvPicPr>
          <p:blipFill rotWithShape="1">
            <a:blip r:embed="rId4">
              <a:alphaModFix/>
            </a:blip>
            <a:srcRect/>
            <a:stretch/>
          </p:blipFill>
          <p:spPr>
            <a:xfrm>
              <a:off x="230895" y="130347"/>
              <a:ext cx="1335140" cy="963251"/>
            </a:xfrm>
            <a:prstGeom prst="rect">
              <a:avLst/>
            </a:prstGeom>
            <a:noFill/>
            <a:ln>
              <a:noFill/>
            </a:ln>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9112" y="2275057"/>
            <a:ext cx="2770496" cy="1759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p:tgtEl>
                                          <p:spTgt spid="15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8"/>
                                        </p:tgtEl>
                                        <p:attrNameLst>
                                          <p:attrName>style.visibility</p:attrName>
                                        </p:attrNameLst>
                                      </p:cBhvr>
                                      <p:to>
                                        <p:strVal val="visible"/>
                                      </p:to>
                                    </p:set>
                                    <p:anim calcmode="lin" valueType="num">
                                      <p:cBhvr additive="base">
                                        <p:cTn id="10" dur="500"/>
                                        <p:tgtEl>
                                          <p:spTgt spid="158"/>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52"/>
                                        </p:tgtEl>
                                        <p:attrNameLst>
                                          <p:attrName>style.visibility</p:attrName>
                                        </p:attrNameLst>
                                      </p:cBhvr>
                                      <p:to>
                                        <p:strVal val="visible"/>
                                      </p:to>
                                    </p:set>
                                    <p:anim calcmode="lin" valueType="num">
                                      <p:cBhvr additive="base">
                                        <p:cTn id="14" dur="750"/>
                                        <p:tgtEl>
                                          <p:spTgt spid="152"/>
                                        </p:tgtEl>
                                        <p:attrNameLst>
                                          <p:attrName>ppt_w</p:attrName>
                                        </p:attrNameLst>
                                      </p:cBhvr>
                                      <p:tavLst>
                                        <p:tav tm="0">
                                          <p:val>
                                            <p:strVal val="0"/>
                                          </p:val>
                                        </p:tav>
                                        <p:tav tm="100000">
                                          <p:val>
                                            <p:strVal val="#ppt_w"/>
                                          </p:val>
                                        </p:tav>
                                      </p:tavLst>
                                    </p:anim>
                                    <p:anim calcmode="lin" valueType="num">
                                      <p:cBhvr additive="base">
                                        <p:cTn id="15" dur="750"/>
                                        <p:tgtEl>
                                          <p:spTgt spid="152"/>
                                        </p:tgtEl>
                                        <p:attrNameLst>
                                          <p:attrName>ppt_h</p:attrName>
                                        </p:attrNameLst>
                                      </p:cBhvr>
                                      <p:tavLst>
                                        <p:tav tm="0">
                                          <p:val>
                                            <p:strVal val="0"/>
                                          </p:val>
                                        </p:tav>
                                        <p:tav tm="100000">
                                          <p:val>
                                            <p:strVal val="#ppt_h"/>
                                          </p:val>
                                        </p:tav>
                                      </p:tavLst>
                                    </p:anim>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500"/>
                                        <p:tgtEl>
                                          <p:spTgt spid="153"/>
                                        </p:tgtEl>
                                      </p:cBhvr>
                                    </p:animEffect>
                                  </p:childTnLst>
                                </p:cTn>
                              </p:par>
                            </p:childTnLst>
                          </p:cTn>
                        </p:par>
                        <p:par>
                          <p:cTn id="20" fill="hold">
                            <p:stCondLst>
                              <p:cond delay="175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750" fill="hold"/>
                                        <p:tgtEl>
                                          <p:spTgt spid="2"/>
                                        </p:tgtEl>
                                        <p:attrNameLst>
                                          <p:attrName>ppt_w</p:attrName>
                                        </p:attrNameLst>
                                      </p:cBhvr>
                                      <p:tavLst>
                                        <p:tav tm="0">
                                          <p:val>
                                            <p:fltVal val="0"/>
                                          </p:val>
                                        </p:tav>
                                        <p:tav tm="100000">
                                          <p:val>
                                            <p:strVal val="#ppt_w"/>
                                          </p:val>
                                        </p:tav>
                                      </p:tavLst>
                                    </p:anim>
                                    <p:anim calcmode="lin" valueType="num">
                                      <p:cBhvr>
                                        <p:cTn id="24" dur="750" fill="hold"/>
                                        <p:tgtEl>
                                          <p:spTgt spid="2"/>
                                        </p:tgtEl>
                                        <p:attrNameLst>
                                          <p:attrName>ppt_h</p:attrName>
                                        </p:attrNameLst>
                                      </p:cBhvr>
                                      <p:tavLst>
                                        <p:tav tm="0">
                                          <p:val>
                                            <p:fltVal val="0"/>
                                          </p:val>
                                        </p:tav>
                                        <p:tav tm="100000">
                                          <p:val>
                                            <p:strVal val="#ppt_h"/>
                                          </p:val>
                                        </p:tav>
                                      </p:tavLst>
                                    </p:anim>
                                    <p:animEffect transition="in" filter="fade">
                                      <p:cBhvr>
                                        <p:cTn id="2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3;p23"/>
          <p:cNvSpPr txBox="1">
            <a:spLocks noGrp="1"/>
          </p:cNvSpPr>
          <p:nvPr>
            <p:ph type="title"/>
          </p:nvPr>
        </p:nvSpPr>
        <p:spPr>
          <a:xfrm>
            <a:off x="-1716473" y="155509"/>
            <a:ext cx="10714149" cy="1325563"/>
          </a:xfrm>
          <a:prstGeom prst="rect">
            <a:avLst/>
          </a:prstGeom>
          <a:noFill/>
          <a:ln>
            <a:noFill/>
          </a:ln>
        </p:spPr>
        <p:txBody>
          <a:bodyPr spcFirstLastPara="1" wrap="square" lIns="91425" tIns="45700" rIns="91425" bIns="45700" anchor="t" anchorCtr="0">
            <a:noAutofit/>
          </a:bodyPr>
          <a:lstStyle/>
          <a:p>
            <a:pPr lvl="0" algn="ctr"/>
            <a:r>
              <a:rPr lang="en-GB" sz="3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2:verbal ellipses:</a:t>
            </a:r>
            <a:endParaRPr sz="3200" dirty="0">
              <a:solidFill>
                <a:schemeClr val="dk1"/>
              </a:solidFill>
              <a:latin typeface="Arial Black"/>
              <a:ea typeface="Arial Black"/>
              <a:cs typeface="Arial Black"/>
              <a:sym typeface="Arial Black"/>
            </a:endParaRPr>
          </a:p>
        </p:txBody>
      </p:sp>
      <p:grpSp>
        <p:nvGrpSpPr>
          <p:cNvPr id="5" name="Google Shape;414;p23"/>
          <p:cNvGrpSpPr/>
          <p:nvPr/>
        </p:nvGrpSpPr>
        <p:grpSpPr>
          <a:xfrm>
            <a:off x="191138" y="271475"/>
            <a:ext cx="11775575" cy="963251"/>
            <a:chOff x="230895" y="130347"/>
            <a:chExt cx="8722605" cy="963251"/>
          </a:xfrm>
        </p:grpSpPr>
        <p:sp>
          <p:nvSpPr>
            <p:cNvPr id="6" name="Google Shape;415;p23"/>
            <p:cNvSpPr/>
            <p:nvPr/>
          </p:nvSpPr>
          <p:spPr>
            <a:xfrm>
              <a:off x="1497774" y="271053"/>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7" name="Google Shape;417;p23"/>
            <p:cNvPicPr preferRelativeResize="0"/>
            <p:nvPr/>
          </p:nvPicPr>
          <p:blipFill rotWithShape="1">
            <a:blip r:embed="rId2">
              <a:alphaModFix/>
            </a:blip>
            <a:srcRect/>
            <a:stretch/>
          </p:blipFill>
          <p:spPr>
            <a:xfrm>
              <a:off x="230895" y="130347"/>
              <a:ext cx="1335140" cy="963251"/>
            </a:xfrm>
            <a:prstGeom prst="rect">
              <a:avLst/>
            </a:prstGeom>
            <a:noFill/>
            <a:ln>
              <a:noFill/>
            </a:ln>
          </p:spPr>
        </p:pic>
      </p:grpSp>
      <p:grpSp>
        <p:nvGrpSpPr>
          <p:cNvPr id="8" name="Google Shape;131;p14"/>
          <p:cNvGrpSpPr/>
          <p:nvPr/>
        </p:nvGrpSpPr>
        <p:grpSpPr>
          <a:xfrm>
            <a:off x="913962" y="4395561"/>
            <a:ext cx="4068417" cy="597268"/>
            <a:chOff x="230895" y="130347"/>
            <a:chExt cx="10570368" cy="963251"/>
          </a:xfrm>
        </p:grpSpPr>
        <p:sp>
          <p:nvSpPr>
            <p:cNvPr id="9" name="Google Shape;132;p14"/>
            <p:cNvSpPr/>
            <p:nvPr/>
          </p:nvSpPr>
          <p:spPr>
            <a:xfrm>
              <a:off x="1497773" y="538764"/>
              <a:ext cx="5776193" cy="284233"/>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Google Shape;133;p14"/>
            <p:cNvSpPr txBox="1"/>
            <p:nvPr/>
          </p:nvSpPr>
          <p:spPr>
            <a:xfrm>
              <a:off x="6928016" y="250761"/>
              <a:ext cx="3873248" cy="4467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smtClean="0">
                  <a:solidFill>
                    <a:schemeClr val="dk1"/>
                  </a:solidFill>
                  <a:latin typeface="Calibri"/>
                  <a:ea typeface="Calibri"/>
                  <a:cs typeface="Calibri"/>
                  <a:sym typeface="Calibri"/>
                </a:rPr>
                <a:t>1</a:t>
              </a:r>
              <a:endParaRPr sz="1200" dirty="0">
                <a:solidFill>
                  <a:schemeClr val="dk1"/>
                </a:solidFill>
                <a:latin typeface="Calibri"/>
                <a:ea typeface="Calibri"/>
                <a:cs typeface="Calibri"/>
                <a:sym typeface="Calibri"/>
              </a:endParaRPr>
            </a:p>
          </p:txBody>
        </p:sp>
        <p:pic>
          <p:nvPicPr>
            <p:cNvPr id="11" name="Google Shape;134;p14"/>
            <p:cNvPicPr preferRelativeResize="0"/>
            <p:nvPr/>
          </p:nvPicPr>
          <p:blipFill rotWithShape="1">
            <a:blip r:embed="rId2">
              <a:alphaModFix/>
            </a:blip>
            <a:srcRect/>
            <a:stretch/>
          </p:blipFill>
          <p:spPr>
            <a:xfrm>
              <a:off x="230895" y="130347"/>
              <a:ext cx="1335140" cy="963251"/>
            </a:xfrm>
            <a:prstGeom prst="rect">
              <a:avLst/>
            </a:prstGeom>
            <a:noFill/>
            <a:ln>
              <a:noFill/>
            </a:ln>
          </p:spPr>
        </p:pic>
      </p:grpSp>
      <p:grpSp>
        <p:nvGrpSpPr>
          <p:cNvPr id="12" name="Google Shape;131;p14"/>
          <p:cNvGrpSpPr/>
          <p:nvPr/>
        </p:nvGrpSpPr>
        <p:grpSpPr>
          <a:xfrm>
            <a:off x="8412738" y="4464763"/>
            <a:ext cx="4068417" cy="597268"/>
            <a:chOff x="230895" y="130347"/>
            <a:chExt cx="10570368" cy="963251"/>
          </a:xfrm>
        </p:grpSpPr>
        <p:sp>
          <p:nvSpPr>
            <p:cNvPr id="13" name="Google Shape;132;p14"/>
            <p:cNvSpPr/>
            <p:nvPr/>
          </p:nvSpPr>
          <p:spPr>
            <a:xfrm>
              <a:off x="1497773" y="538764"/>
              <a:ext cx="5776193" cy="284233"/>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4" name="Google Shape;133;p14"/>
            <p:cNvSpPr txBox="1"/>
            <p:nvPr/>
          </p:nvSpPr>
          <p:spPr>
            <a:xfrm>
              <a:off x="6928016" y="250761"/>
              <a:ext cx="3873248" cy="4467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smtClean="0">
                  <a:solidFill>
                    <a:schemeClr val="dk1"/>
                  </a:solidFill>
                  <a:latin typeface="Calibri"/>
                  <a:ea typeface="Calibri"/>
                  <a:cs typeface="Calibri"/>
                  <a:sym typeface="Calibri"/>
                </a:rPr>
                <a:t>2</a:t>
              </a:r>
              <a:endParaRPr sz="1200" dirty="0">
                <a:solidFill>
                  <a:schemeClr val="dk1"/>
                </a:solidFill>
                <a:latin typeface="Calibri"/>
                <a:ea typeface="Calibri"/>
                <a:cs typeface="Calibri"/>
                <a:sym typeface="Calibri"/>
              </a:endParaRPr>
            </a:p>
          </p:txBody>
        </p:sp>
        <p:pic>
          <p:nvPicPr>
            <p:cNvPr id="15" name="Google Shape;134;p14"/>
            <p:cNvPicPr preferRelativeResize="0"/>
            <p:nvPr/>
          </p:nvPicPr>
          <p:blipFill rotWithShape="1">
            <a:blip r:embed="rId2">
              <a:alphaModFix/>
            </a:blip>
            <a:srcRect/>
            <a:stretch/>
          </p:blipFill>
          <p:spPr>
            <a:xfrm>
              <a:off x="230895" y="130347"/>
              <a:ext cx="1335140" cy="963251"/>
            </a:xfrm>
            <a:prstGeom prst="rect">
              <a:avLst/>
            </a:prstGeom>
            <a:noFill/>
            <a:ln>
              <a:noFill/>
            </a:ln>
          </p:spPr>
        </p:pic>
      </p:grpSp>
      <p:sp>
        <p:nvSpPr>
          <p:cNvPr id="16" name="Rectangle 15"/>
          <p:cNvSpPr/>
          <p:nvPr/>
        </p:nvSpPr>
        <p:spPr>
          <a:xfrm>
            <a:off x="1537186" y="4410755"/>
            <a:ext cx="1527982" cy="297517"/>
          </a:xfrm>
          <a:prstGeom prst="rect">
            <a:avLst/>
          </a:prstGeom>
        </p:spPr>
        <p:txBody>
          <a:bodyPr wrap="none">
            <a:spAutoFit/>
          </a:bodyPr>
          <a:lstStyle/>
          <a:p>
            <a:pPr indent="-270510" algn="just">
              <a:lnSpc>
                <a:spcPts val="1575"/>
              </a:lnSpc>
            </a:pPr>
            <a:r>
              <a:rPr lang="id-ID" sz="800" dirty="0">
                <a:latin typeface="Times New Roman" panose="02020603050405020304" pitchFamily="18" charset="0"/>
                <a:ea typeface="Times New Roman" panose="02020603050405020304" pitchFamily="18" charset="0"/>
                <a:cs typeface="Arial" panose="020B0604020202020204" pitchFamily="34" charset="0"/>
              </a:rPr>
              <a:t>       </a:t>
            </a:r>
            <a:r>
              <a:rPr lang="id-ID" b="1" dirty="0">
                <a:latin typeface="Times New Roman" panose="02020603050405020304" pitchFamily="18" charset="0"/>
                <a:ea typeface="Times New Roman" panose="02020603050405020304" pitchFamily="18" charset="0"/>
                <a:cs typeface="Arial" panose="020B0604020202020204" pitchFamily="34" charset="0"/>
              </a:rPr>
              <a:t>Lexical Ellipsis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a:xfrm>
            <a:off x="8909757" y="4439446"/>
            <a:ext cx="1745991" cy="307777"/>
          </a:xfrm>
          <a:prstGeom prst="rect">
            <a:avLst/>
          </a:prstGeom>
        </p:spPr>
        <p:txBody>
          <a:bodyPr wrap="none">
            <a:spAutoFit/>
          </a:bodyPr>
          <a:lstStyle/>
          <a:p>
            <a:r>
              <a:rPr lang="id-ID" sz="800" dirty="0" smtClean="0">
                <a:latin typeface="Times New Roman" panose="02020603050405020304" pitchFamily="18" charset="0"/>
                <a:ea typeface="Times New Roman" panose="02020603050405020304" pitchFamily="18" charset="0"/>
              </a:rPr>
              <a:t> </a:t>
            </a:r>
            <a:r>
              <a:rPr lang="id-ID" sz="800" dirty="0">
                <a:latin typeface="Times New Roman" panose="02020603050405020304" pitchFamily="18" charset="0"/>
                <a:ea typeface="Times New Roman" panose="02020603050405020304" pitchFamily="18" charset="0"/>
              </a:rPr>
              <a:t>      </a:t>
            </a:r>
            <a:r>
              <a:rPr lang="id-ID" b="1" dirty="0">
                <a:latin typeface="Times New Roman" panose="02020603050405020304" pitchFamily="18" charset="0"/>
                <a:ea typeface="Times New Roman" panose="02020603050405020304" pitchFamily="18" charset="0"/>
              </a:rPr>
              <a:t>Operator Ellipsis</a:t>
            </a:r>
            <a:endParaRPr lang="en-US" dirty="0"/>
          </a:p>
        </p:txBody>
      </p:sp>
      <p:sp>
        <p:nvSpPr>
          <p:cNvPr id="18" name="Rectangle 17"/>
          <p:cNvSpPr/>
          <p:nvPr/>
        </p:nvSpPr>
        <p:spPr>
          <a:xfrm>
            <a:off x="5312955" y="199744"/>
            <a:ext cx="6904383" cy="646331"/>
          </a:xfrm>
          <a:prstGeom prst="rect">
            <a:avLst/>
          </a:prstGeom>
        </p:spPr>
        <p:txBody>
          <a:bodyPr wrap="square">
            <a:spAutoFit/>
          </a:bodyPr>
          <a:lstStyle/>
          <a:p>
            <a:pPr algn="ctr"/>
            <a:r>
              <a:rPr lang="en-US" sz="1800" b="1" dirty="0">
                <a:latin typeface="Times New Roman" panose="02020603050405020304" pitchFamily="18" charset="0"/>
                <a:ea typeface="Times New Roman" panose="02020603050405020304" pitchFamily="18" charset="0"/>
              </a:rPr>
              <a:t>verbal group presupposes one or more words from a previous verbal group. </a:t>
            </a:r>
            <a:endParaRPr lang="en-US" sz="1800" b="1" dirty="0"/>
          </a:p>
        </p:txBody>
      </p:sp>
      <p:grpSp>
        <p:nvGrpSpPr>
          <p:cNvPr id="21" name="Google Shape;131;p14"/>
          <p:cNvGrpSpPr/>
          <p:nvPr/>
        </p:nvGrpSpPr>
        <p:grpSpPr>
          <a:xfrm>
            <a:off x="1512119" y="1313582"/>
            <a:ext cx="9468074" cy="749680"/>
            <a:chOff x="230895" y="130347"/>
            <a:chExt cx="10570368" cy="963251"/>
          </a:xfrm>
        </p:grpSpPr>
        <p:sp>
          <p:nvSpPr>
            <p:cNvPr id="22" name="Google Shape;132;p14"/>
            <p:cNvSpPr/>
            <p:nvPr/>
          </p:nvSpPr>
          <p:spPr>
            <a:xfrm>
              <a:off x="1497773" y="538764"/>
              <a:ext cx="5776193" cy="284233"/>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3" name="Google Shape;133;p14"/>
            <p:cNvSpPr txBox="1"/>
            <p:nvPr/>
          </p:nvSpPr>
          <p:spPr>
            <a:xfrm>
              <a:off x="6928016" y="250761"/>
              <a:ext cx="3873248" cy="4467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pic>
          <p:nvPicPr>
            <p:cNvPr id="24" name="Google Shape;134;p14"/>
            <p:cNvPicPr preferRelativeResize="0"/>
            <p:nvPr/>
          </p:nvPicPr>
          <p:blipFill rotWithShape="1">
            <a:blip r:embed="rId2">
              <a:alphaModFix/>
            </a:blip>
            <a:srcRect/>
            <a:stretch/>
          </p:blipFill>
          <p:spPr>
            <a:xfrm>
              <a:off x="230895" y="130347"/>
              <a:ext cx="1335140" cy="963251"/>
            </a:xfrm>
            <a:prstGeom prst="rect">
              <a:avLst/>
            </a:prstGeom>
            <a:noFill/>
            <a:ln>
              <a:noFill/>
            </a:ln>
          </p:spPr>
        </p:pic>
      </p:grpSp>
      <p:sp>
        <p:nvSpPr>
          <p:cNvPr id="25" name="Rectangle 24"/>
          <p:cNvSpPr/>
          <p:nvPr/>
        </p:nvSpPr>
        <p:spPr>
          <a:xfrm>
            <a:off x="2926455" y="1433078"/>
            <a:ext cx="6096000" cy="523220"/>
          </a:xfrm>
          <a:prstGeom prst="rect">
            <a:avLst/>
          </a:prstGeom>
        </p:spPr>
        <p:txBody>
          <a:bodyPr>
            <a:spAutoFit/>
          </a:bodyPr>
          <a:lstStyle/>
          <a:p>
            <a:pPr algn="ctr"/>
            <a:r>
              <a:rPr lang="en-US" dirty="0">
                <a:solidFill>
                  <a:srgbClr val="3B3835"/>
                </a:solidFill>
                <a:latin typeface="Helvetica Neue"/>
              </a:rPr>
              <a:t>1- finiteness (finite or non-finite) If finite :indicative or imperative If indicative: modal or non-modal</a:t>
            </a:r>
          </a:p>
        </p:txBody>
      </p:sp>
      <p:grpSp>
        <p:nvGrpSpPr>
          <p:cNvPr id="26" name="Google Shape;131;p14"/>
          <p:cNvGrpSpPr/>
          <p:nvPr/>
        </p:nvGrpSpPr>
        <p:grpSpPr>
          <a:xfrm>
            <a:off x="1993586" y="2155497"/>
            <a:ext cx="9468074" cy="749680"/>
            <a:chOff x="230895" y="130347"/>
            <a:chExt cx="10570368" cy="963251"/>
          </a:xfrm>
        </p:grpSpPr>
        <p:sp>
          <p:nvSpPr>
            <p:cNvPr id="27" name="Google Shape;132;p14"/>
            <p:cNvSpPr/>
            <p:nvPr/>
          </p:nvSpPr>
          <p:spPr>
            <a:xfrm>
              <a:off x="1497773" y="538764"/>
              <a:ext cx="5776193" cy="284233"/>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8" name="Google Shape;133;p14"/>
            <p:cNvSpPr txBox="1"/>
            <p:nvPr/>
          </p:nvSpPr>
          <p:spPr>
            <a:xfrm>
              <a:off x="6928016" y="250761"/>
              <a:ext cx="3873248" cy="4467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pic>
          <p:nvPicPr>
            <p:cNvPr id="29" name="Google Shape;134;p14"/>
            <p:cNvPicPr preferRelativeResize="0"/>
            <p:nvPr/>
          </p:nvPicPr>
          <p:blipFill rotWithShape="1">
            <a:blip r:embed="rId2">
              <a:alphaModFix/>
            </a:blip>
            <a:srcRect/>
            <a:stretch/>
          </p:blipFill>
          <p:spPr>
            <a:xfrm>
              <a:off x="230895" y="130347"/>
              <a:ext cx="1335140" cy="963251"/>
            </a:xfrm>
            <a:prstGeom prst="rect">
              <a:avLst/>
            </a:prstGeom>
            <a:noFill/>
            <a:ln>
              <a:noFill/>
            </a:ln>
          </p:spPr>
        </p:pic>
      </p:grpSp>
      <p:sp>
        <p:nvSpPr>
          <p:cNvPr id="30" name="Rectangle 29"/>
          <p:cNvSpPr/>
          <p:nvPr/>
        </p:nvSpPr>
        <p:spPr>
          <a:xfrm>
            <a:off x="4254350" y="2268793"/>
            <a:ext cx="2611612" cy="307777"/>
          </a:xfrm>
          <a:prstGeom prst="rect">
            <a:avLst/>
          </a:prstGeom>
        </p:spPr>
        <p:txBody>
          <a:bodyPr wrap="none">
            <a:spAutoFit/>
          </a:bodyPr>
          <a:lstStyle/>
          <a:p>
            <a:r>
              <a:rPr lang="en-US" dirty="0">
                <a:solidFill>
                  <a:srgbClr val="3B3835"/>
                </a:solidFill>
                <a:latin typeface="Helvetica Neue"/>
              </a:rPr>
              <a:t>2- polarity :positive or negative</a:t>
            </a:r>
          </a:p>
        </p:txBody>
      </p:sp>
      <p:sp>
        <p:nvSpPr>
          <p:cNvPr id="31" name="Rectangle 30"/>
          <p:cNvSpPr/>
          <p:nvPr/>
        </p:nvSpPr>
        <p:spPr>
          <a:xfrm>
            <a:off x="4437893" y="3019893"/>
            <a:ext cx="2244525" cy="307777"/>
          </a:xfrm>
          <a:prstGeom prst="rect">
            <a:avLst/>
          </a:prstGeom>
        </p:spPr>
        <p:txBody>
          <a:bodyPr wrap="none">
            <a:spAutoFit/>
          </a:bodyPr>
          <a:lstStyle/>
          <a:p>
            <a:r>
              <a:rPr lang="en-US" dirty="0">
                <a:solidFill>
                  <a:srgbClr val="3B3835"/>
                </a:solidFill>
                <a:latin typeface="Helvetica Neue"/>
              </a:rPr>
              <a:t>3- voice :active or passive</a:t>
            </a:r>
          </a:p>
        </p:txBody>
      </p:sp>
      <p:grpSp>
        <p:nvGrpSpPr>
          <p:cNvPr id="32" name="Google Shape;131;p14"/>
          <p:cNvGrpSpPr/>
          <p:nvPr/>
        </p:nvGrpSpPr>
        <p:grpSpPr>
          <a:xfrm>
            <a:off x="2241825" y="2851936"/>
            <a:ext cx="9261418" cy="749680"/>
            <a:chOff x="230895" y="130347"/>
            <a:chExt cx="10570368" cy="963251"/>
          </a:xfrm>
        </p:grpSpPr>
        <p:sp>
          <p:nvSpPr>
            <p:cNvPr id="33" name="Google Shape;132;p14"/>
            <p:cNvSpPr/>
            <p:nvPr/>
          </p:nvSpPr>
          <p:spPr>
            <a:xfrm>
              <a:off x="1497773" y="538764"/>
              <a:ext cx="5776193" cy="284233"/>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4" name="Google Shape;133;p14"/>
            <p:cNvSpPr txBox="1"/>
            <p:nvPr/>
          </p:nvSpPr>
          <p:spPr>
            <a:xfrm>
              <a:off x="6928016" y="250761"/>
              <a:ext cx="3873248" cy="4467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pic>
          <p:nvPicPr>
            <p:cNvPr id="35" name="Google Shape;134;p14"/>
            <p:cNvPicPr preferRelativeResize="0"/>
            <p:nvPr/>
          </p:nvPicPr>
          <p:blipFill rotWithShape="1">
            <a:blip r:embed="rId2">
              <a:alphaModFix/>
            </a:blip>
            <a:srcRect/>
            <a:stretch/>
          </p:blipFill>
          <p:spPr>
            <a:xfrm>
              <a:off x="230895" y="130347"/>
              <a:ext cx="1335140" cy="963251"/>
            </a:xfrm>
            <a:prstGeom prst="rect">
              <a:avLst/>
            </a:prstGeom>
            <a:noFill/>
            <a:ln>
              <a:noFill/>
            </a:ln>
          </p:spPr>
        </p:pic>
      </p:grpSp>
      <p:sp>
        <p:nvSpPr>
          <p:cNvPr id="36" name="Rectangle 35"/>
          <p:cNvSpPr/>
          <p:nvPr/>
        </p:nvSpPr>
        <p:spPr>
          <a:xfrm>
            <a:off x="4182083" y="3743836"/>
            <a:ext cx="2837636" cy="307777"/>
          </a:xfrm>
          <a:prstGeom prst="rect">
            <a:avLst/>
          </a:prstGeom>
        </p:spPr>
        <p:txBody>
          <a:bodyPr wrap="none">
            <a:spAutoFit/>
          </a:bodyPr>
          <a:lstStyle/>
          <a:p>
            <a:r>
              <a:rPr lang="en-US" dirty="0">
                <a:solidFill>
                  <a:srgbClr val="3B3835"/>
                </a:solidFill>
                <a:latin typeface="Helvetica Neue"/>
              </a:rPr>
              <a:t>4- tense: past or present or future</a:t>
            </a:r>
            <a:endParaRPr lang="en-US" dirty="0"/>
          </a:p>
        </p:txBody>
      </p:sp>
      <p:grpSp>
        <p:nvGrpSpPr>
          <p:cNvPr id="37" name="Google Shape;131;p14"/>
          <p:cNvGrpSpPr/>
          <p:nvPr/>
        </p:nvGrpSpPr>
        <p:grpSpPr>
          <a:xfrm>
            <a:off x="2601148" y="3601616"/>
            <a:ext cx="9468074" cy="749680"/>
            <a:chOff x="230895" y="130347"/>
            <a:chExt cx="10570368" cy="963251"/>
          </a:xfrm>
        </p:grpSpPr>
        <p:sp>
          <p:nvSpPr>
            <p:cNvPr id="38" name="Google Shape;132;p14"/>
            <p:cNvSpPr/>
            <p:nvPr/>
          </p:nvSpPr>
          <p:spPr>
            <a:xfrm>
              <a:off x="1497773" y="538764"/>
              <a:ext cx="5776193" cy="284233"/>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9" name="Google Shape;133;p14"/>
            <p:cNvSpPr txBox="1"/>
            <p:nvPr/>
          </p:nvSpPr>
          <p:spPr>
            <a:xfrm>
              <a:off x="6928016" y="250761"/>
              <a:ext cx="3873248" cy="4467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pic>
          <p:nvPicPr>
            <p:cNvPr id="40" name="Google Shape;134;p14"/>
            <p:cNvPicPr preferRelativeResize="0"/>
            <p:nvPr/>
          </p:nvPicPr>
          <p:blipFill rotWithShape="1">
            <a:blip r:embed="rId2">
              <a:alphaModFix/>
            </a:blip>
            <a:srcRect/>
            <a:stretch/>
          </p:blipFill>
          <p:spPr>
            <a:xfrm>
              <a:off x="230895" y="130347"/>
              <a:ext cx="1335140" cy="963251"/>
            </a:xfrm>
            <a:prstGeom prst="rect">
              <a:avLst/>
            </a:prstGeom>
            <a:noFill/>
            <a:ln>
              <a:noFill/>
            </a:ln>
          </p:spPr>
        </p:pic>
      </p:grpSp>
      <p:grpSp>
        <p:nvGrpSpPr>
          <p:cNvPr id="41" name="Google Shape;246;p19"/>
          <p:cNvGrpSpPr/>
          <p:nvPr/>
        </p:nvGrpSpPr>
        <p:grpSpPr>
          <a:xfrm>
            <a:off x="8810146" y="1625279"/>
            <a:ext cx="3407192" cy="1826869"/>
            <a:chOff x="2510192" y="3136935"/>
            <a:chExt cx="2961801" cy="1826869"/>
          </a:xfrm>
        </p:grpSpPr>
        <p:pic>
          <p:nvPicPr>
            <p:cNvPr id="42" name="Google Shape;247;p19"/>
            <p:cNvPicPr preferRelativeResize="0"/>
            <p:nvPr/>
          </p:nvPicPr>
          <p:blipFill rotWithShape="1">
            <a:blip r:embed="rId3">
              <a:alphaModFix/>
            </a:blip>
            <a:srcRect/>
            <a:stretch/>
          </p:blipFill>
          <p:spPr>
            <a:xfrm>
              <a:off x="2510192" y="3136935"/>
              <a:ext cx="2961801" cy="1826869"/>
            </a:xfrm>
            <a:prstGeom prst="rect">
              <a:avLst/>
            </a:prstGeom>
            <a:noFill/>
            <a:ln>
              <a:noFill/>
            </a:ln>
          </p:spPr>
        </p:pic>
        <p:sp>
          <p:nvSpPr>
            <p:cNvPr id="43" name="Google Shape;248;p19"/>
            <p:cNvSpPr txBox="1"/>
            <p:nvPr/>
          </p:nvSpPr>
          <p:spPr>
            <a:xfrm>
              <a:off x="3276895" y="3635172"/>
              <a:ext cx="2066344" cy="6473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smtClean="0">
                  <a:solidFill>
                    <a:srgbClr val="595959"/>
                  </a:solidFill>
                  <a:latin typeface="Times"/>
                  <a:ea typeface="Times"/>
                  <a:cs typeface="Times"/>
                  <a:sym typeface="Times"/>
                </a:rPr>
                <a:t>Have you been swimming? </a:t>
              </a:r>
            </a:p>
            <a:p>
              <a:pPr marL="0" marR="0" lvl="0" indent="0" algn="l" rtl="0">
                <a:spcBef>
                  <a:spcPts val="0"/>
                </a:spcBef>
                <a:spcAft>
                  <a:spcPts val="0"/>
                </a:spcAft>
                <a:buNone/>
              </a:pPr>
              <a:r>
                <a:rPr lang="en-US" sz="2000" b="1" dirty="0" smtClean="0">
                  <a:solidFill>
                    <a:srgbClr val="595959"/>
                  </a:solidFill>
                  <a:latin typeface="Times"/>
                  <a:ea typeface="Times"/>
                  <a:cs typeface="Times"/>
                  <a:sym typeface="Times"/>
                </a:rPr>
                <a:t>Yes I have </a:t>
              </a:r>
              <a:endParaRPr sz="2000" b="1" dirty="0">
                <a:solidFill>
                  <a:srgbClr val="595959"/>
                </a:solidFill>
                <a:latin typeface="Times"/>
                <a:ea typeface="Times"/>
                <a:cs typeface="Times"/>
                <a:sym typeface="Times"/>
              </a:endParaRPr>
            </a:p>
          </p:txBody>
        </p:sp>
      </p:grpSp>
      <p:sp>
        <p:nvSpPr>
          <p:cNvPr id="44" name="Rectangle 43"/>
          <p:cNvSpPr/>
          <p:nvPr/>
        </p:nvSpPr>
        <p:spPr>
          <a:xfrm>
            <a:off x="-23973" y="4828027"/>
            <a:ext cx="6266003" cy="1077218"/>
          </a:xfrm>
          <a:prstGeom prst="rect">
            <a:avLst/>
          </a:prstGeom>
        </p:spPr>
        <p:txBody>
          <a:bodyPr wrap="square">
            <a:spAutoFit/>
          </a:bodyPr>
          <a:lstStyle/>
          <a:p>
            <a:pPr algn="ctr"/>
            <a:r>
              <a:rPr lang="en-US" sz="1600" dirty="0" smtClean="0">
                <a:latin typeface="+mn-lt"/>
                <a:ea typeface="Times New Roman" panose="02020603050405020304" pitchFamily="18" charset="0"/>
              </a:rPr>
              <a:t>E</a:t>
            </a:r>
            <a:r>
              <a:rPr lang="id-ID" sz="1600" dirty="0" smtClean="0">
                <a:latin typeface="+mn-lt"/>
                <a:ea typeface="Times New Roman" panose="02020603050405020304" pitchFamily="18" charset="0"/>
              </a:rPr>
              <a:t>llipsis in which the lexical </a:t>
            </a:r>
            <a:r>
              <a:rPr lang="id-ID" sz="1600" dirty="0">
                <a:latin typeface="+mn-lt"/>
                <a:ea typeface="Times New Roman" panose="02020603050405020304" pitchFamily="18" charset="0"/>
              </a:rPr>
              <a:t>verb is missing from the verbal group. All the modal operators (</a:t>
            </a:r>
            <a:r>
              <a:rPr lang="id-ID" sz="1600" i="1" dirty="0">
                <a:latin typeface="+mn-lt"/>
                <a:ea typeface="Times New Roman" panose="02020603050405020304" pitchFamily="18" charset="0"/>
              </a:rPr>
              <a:t>can, could, will, would, shall, should, may, might, must, ought to, </a:t>
            </a:r>
            <a:r>
              <a:rPr lang="id-ID" sz="1600" dirty="0">
                <a:latin typeface="+mn-lt"/>
                <a:ea typeface="Times New Roman" panose="02020603050405020304" pitchFamily="18" charset="0"/>
              </a:rPr>
              <a:t>and </a:t>
            </a:r>
            <a:r>
              <a:rPr lang="id-ID" sz="1600" i="1" dirty="0">
                <a:latin typeface="+mn-lt"/>
                <a:ea typeface="Times New Roman" panose="02020603050405020304" pitchFamily="18" charset="0"/>
              </a:rPr>
              <a:t>is to</a:t>
            </a:r>
            <a:r>
              <a:rPr lang="id-ID" sz="1600" dirty="0">
                <a:latin typeface="+mn-lt"/>
                <a:ea typeface="Times New Roman" panose="02020603050405020304" pitchFamily="18" charset="0"/>
              </a:rPr>
              <a:t>) are alike in that one of them can function as a lexical verb</a:t>
            </a:r>
            <a:endParaRPr lang="en-US" sz="1600" dirty="0">
              <a:latin typeface="+mn-lt"/>
            </a:endParaRPr>
          </a:p>
        </p:txBody>
      </p:sp>
      <p:sp>
        <p:nvSpPr>
          <p:cNvPr id="45" name="Rectangle 44"/>
          <p:cNvSpPr/>
          <p:nvPr/>
        </p:nvSpPr>
        <p:spPr>
          <a:xfrm>
            <a:off x="191138" y="6187156"/>
            <a:ext cx="6096000" cy="646331"/>
          </a:xfrm>
          <a:prstGeom prst="rect">
            <a:avLst/>
          </a:prstGeom>
        </p:spPr>
        <p:txBody>
          <a:bodyPr>
            <a:spAutoFit/>
          </a:bodyPr>
          <a:lstStyle/>
          <a:p>
            <a:pPr algn="ctr"/>
            <a:r>
              <a:rPr lang="id-ID" sz="1800" i="1" dirty="0">
                <a:latin typeface="+mn-lt"/>
                <a:ea typeface="Times New Roman" panose="02020603050405020304" pitchFamily="18" charset="0"/>
              </a:rPr>
              <a:t>Is John going to come? – He </a:t>
            </a:r>
            <a:r>
              <a:rPr lang="id-ID" sz="1800" b="1" i="1" dirty="0">
                <a:latin typeface="+mn-lt"/>
                <a:ea typeface="Times New Roman" panose="02020603050405020304" pitchFamily="18" charset="0"/>
              </a:rPr>
              <a:t>might.</a:t>
            </a:r>
            <a:r>
              <a:rPr lang="id-ID" sz="1800" i="1" dirty="0">
                <a:latin typeface="+mn-lt"/>
                <a:ea typeface="Times New Roman" panose="02020603050405020304" pitchFamily="18" charset="0"/>
              </a:rPr>
              <a:t> He </a:t>
            </a:r>
            <a:r>
              <a:rPr lang="id-ID" sz="1800" b="1" i="1" dirty="0">
                <a:latin typeface="+mn-lt"/>
                <a:ea typeface="Times New Roman" panose="02020603050405020304" pitchFamily="18" charset="0"/>
              </a:rPr>
              <a:t>was to</a:t>
            </a:r>
            <a:r>
              <a:rPr lang="id-ID" sz="1800" i="1" dirty="0">
                <a:latin typeface="+mn-lt"/>
                <a:ea typeface="Times New Roman" panose="02020603050405020304" pitchFamily="18" charset="0"/>
              </a:rPr>
              <a:t>. – He </a:t>
            </a:r>
            <a:r>
              <a:rPr lang="id-ID" sz="1800" b="1" i="1" dirty="0">
                <a:latin typeface="+mn-lt"/>
                <a:ea typeface="Times New Roman" panose="02020603050405020304" pitchFamily="18" charset="0"/>
              </a:rPr>
              <a:t>should, </a:t>
            </a:r>
            <a:r>
              <a:rPr lang="id-ID" sz="1800" i="1" dirty="0">
                <a:latin typeface="+mn-lt"/>
                <a:ea typeface="Times New Roman" panose="02020603050405020304" pitchFamily="18" charset="0"/>
              </a:rPr>
              <a:t> if he wants his name to be considered</a:t>
            </a:r>
            <a:endParaRPr lang="en-US" sz="2000" dirty="0">
              <a:latin typeface="+mn-lt"/>
            </a:endParaRPr>
          </a:p>
        </p:txBody>
      </p:sp>
      <p:sp>
        <p:nvSpPr>
          <p:cNvPr id="46" name="Rectangle 45"/>
          <p:cNvSpPr/>
          <p:nvPr/>
        </p:nvSpPr>
        <p:spPr>
          <a:xfrm>
            <a:off x="6713728" y="6063633"/>
            <a:ext cx="7155563" cy="748923"/>
          </a:xfrm>
          <a:prstGeom prst="rect">
            <a:avLst/>
          </a:prstGeom>
        </p:spPr>
        <p:txBody>
          <a:bodyPr wrap="square">
            <a:spAutoFit/>
          </a:bodyPr>
          <a:lstStyle/>
          <a:p>
            <a:pPr indent="-228600" algn="just">
              <a:lnSpc>
                <a:spcPts val="1575"/>
              </a:lnSpc>
            </a:pPr>
            <a:r>
              <a:rPr lang="en-US" sz="1600" dirty="0" smtClean="0">
                <a:latin typeface="+mn-lt"/>
                <a:ea typeface="Times New Roman" panose="02020603050405020304" pitchFamily="18" charset="0"/>
                <a:cs typeface="Arial" panose="020B0604020202020204" pitchFamily="34" charset="0"/>
              </a:rPr>
              <a:t>(</a:t>
            </a:r>
            <a:r>
              <a:rPr lang="en-US" sz="1600" dirty="0">
                <a:latin typeface="+mn-lt"/>
                <a:ea typeface="Times New Roman" panose="02020603050405020304" pitchFamily="18" charset="0"/>
                <a:cs typeface="Arial" panose="020B0604020202020204" pitchFamily="34" charset="0"/>
              </a:rPr>
              <a:t>1)   </a:t>
            </a:r>
            <a:r>
              <a:rPr lang="en-US" sz="1600" i="1" u="sng" dirty="0">
                <a:latin typeface="+mn-lt"/>
                <a:ea typeface="Times New Roman" panose="02020603050405020304" pitchFamily="18" charset="0"/>
                <a:cs typeface="Arial" panose="020B0604020202020204" pitchFamily="34" charset="0"/>
              </a:rPr>
              <a:t>They</a:t>
            </a:r>
            <a:r>
              <a:rPr lang="en-US" sz="1600" i="1" dirty="0">
                <a:latin typeface="+mn-lt"/>
                <a:ea typeface="Times New Roman" panose="02020603050405020304" pitchFamily="18" charset="0"/>
                <a:cs typeface="Arial" panose="020B0604020202020204" pitchFamily="34" charset="0"/>
              </a:rPr>
              <a:t> might or might not have objected.</a:t>
            </a:r>
            <a:endParaRPr lang="en-US" sz="1600" dirty="0">
              <a:latin typeface="+mn-lt"/>
              <a:ea typeface="Calibri" panose="020F0502020204030204" pitchFamily="34" charset="0"/>
              <a:cs typeface="Arial" panose="020B0604020202020204" pitchFamily="34" charset="0"/>
            </a:endParaRPr>
          </a:p>
          <a:p>
            <a:pPr indent="-228600" algn="just">
              <a:lnSpc>
                <a:spcPts val="1575"/>
              </a:lnSpc>
            </a:pPr>
            <a:r>
              <a:rPr lang="en-US" sz="1600" dirty="0">
                <a:latin typeface="+mn-lt"/>
                <a:ea typeface="Times New Roman" panose="02020603050405020304" pitchFamily="18" charset="0"/>
                <a:cs typeface="Arial" panose="020B0604020202020204" pitchFamily="34" charset="0"/>
              </a:rPr>
              <a:t>(2)   </a:t>
            </a:r>
            <a:r>
              <a:rPr lang="en-US" sz="1600" i="1" u="sng" dirty="0">
                <a:latin typeface="+mn-lt"/>
                <a:ea typeface="Times New Roman" panose="02020603050405020304" pitchFamily="18" charset="0"/>
                <a:cs typeface="Arial" panose="020B0604020202020204" pitchFamily="34" charset="0"/>
              </a:rPr>
              <a:t>Has she been crying</a:t>
            </a:r>
            <a:r>
              <a:rPr lang="en-US" sz="1600" i="1" dirty="0">
                <a:latin typeface="+mn-lt"/>
                <a:ea typeface="Times New Roman" panose="02020603050405020304" pitchFamily="18" charset="0"/>
                <a:cs typeface="Arial" panose="020B0604020202020204" pitchFamily="34" charset="0"/>
              </a:rPr>
              <a:t>? – No, laughing.</a:t>
            </a:r>
            <a:endParaRPr lang="en-US" sz="1600" dirty="0">
              <a:latin typeface="+mn-lt"/>
              <a:ea typeface="Calibri" panose="020F0502020204030204" pitchFamily="34" charset="0"/>
              <a:cs typeface="Arial" panose="020B0604020202020204" pitchFamily="34" charset="0"/>
            </a:endParaRPr>
          </a:p>
          <a:p>
            <a:r>
              <a:rPr lang="en-US" sz="1600" dirty="0">
                <a:latin typeface="+mn-lt"/>
                <a:ea typeface="Times New Roman" panose="02020603050405020304" pitchFamily="18" charset="0"/>
              </a:rPr>
              <a:t>(3)   </a:t>
            </a:r>
            <a:r>
              <a:rPr lang="en-US" sz="1600" i="1" dirty="0">
                <a:latin typeface="+mn-lt"/>
                <a:ea typeface="Times New Roman" panose="02020603050405020304" pitchFamily="18" charset="0"/>
              </a:rPr>
              <a:t>What </a:t>
            </a:r>
            <a:r>
              <a:rPr lang="en-US" sz="1600" i="1" u="sng" dirty="0">
                <a:latin typeface="+mn-lt"/>
                <a:ea typeface="Times New Roman" panose="02020603050405020304" pitchFamily="18" charset="0"/>
              </a:rPr>
              <a:t>have you been </a:t>
            </a:r>
            <a:r>
              <a:rPr lang="en-US" sz="1600" i="1" dirty="0">
                <a:latin typeface="+mn-lt"/>
                <a:ea typeface="Times New Roman" panose="02020603050405020304" pitchFamily="18" charset="0"/>
              </a:rPr>
              <a:t>doing? – Being chased by a bull.</a:t>
            </a:r>
            <a:r>
              <a:rPr lang="en-US" i="1" dirty="0">
                <a:latin typeface="Times New Roman" panose="02020603050405020304" pitchFamily="18" charset="0"/>
                <a:ea typeface="Times New Roman" panose="02020603050405020304" pitchFamily="18" charset="0"/>
              </a:rPr>
              <a:t> </a:t>
            </a:r>
            <a:endParaRPr lang="en-US" dirty="0"/>
          </a:p>
        </p:txBody>
      </p:sp>
      <p:sp>
        <p:nvSpPr>
          <p:cNvPr id="47" name="Rectangle 46"/>
          <p:cNvSpPr/>
          <p:nvPr/>
        </p:nvSpPr>
        <p:spPr>
          <a:xfrm>
            <a:off x="7273913" y="5025482"/>
            <a:ext cx="4299574" cy="584775"/>
          </a:xfrm>
          <a:prstGeom prst="rect">
            <a:avLst/>
          </a:prstGeom>
        </p:spPr>
        <p:txBody>
          <a:bodyPr wrap="none">
            <a:spAutoFit/>
          </a:bodyPr>
          <a:lstStyle/>
          <a:p>
            <a:pPr algn="ctr"/>
            <a:r>
              <a:rPr lang="en-US" sz="1600" dirty="0">
                <a:latin typeface="+mn-lt"/>
                <a:ea typeface="Times New Roman" panose="02020603050405020304" pitchFamily="18" charset="0"/>
              </a:rPr>
              <a:t>which involves only the omission of </a:t>
            </a:r>
            <a:r>
              <a:rPr lang="en-US" sz="1600" dirty="0" smtClean="0">
                <a:latin typeface="+mn-lt"/>
                <a:ea typeface="Times New Roman" panose="02020603050405020304" pitchFamily="18" charset="0"/>
              </a:rPr>
              <a:t>operators</a:t>
            </a:r>
            <a:endParaRPr lang="en-US" sz="1600" dirty="0">
              <a:latin typeface="+mn-lt"/>
              <a:ea typeface="Times New Roman" panose="02020603050405020304" pitchFamily="18" charset="0"/>
            </a:endParaRPr>
          </a:p>
          <a:p>
            <a:pPr algn="ctr"/>
            <a:r>
              <a:rPr lang="en-US" sz="1600" dirty="0">
                <a:latin typeface="+mn-lt"/>
              </a:rPr>
              <a:t>lexical verb always </a:t>
            </a:r>
            <a:r>
              <a:rPr lang="en-US" sz="1600" dirty="0" smtClean="0">
                <a:latin typeface="+mn-lt"/>
              </a:rPr>
              <a:t>remain</a:t>
            </a:r>
            <a:endParaRPr lang="en-US" sz="1600" dirty="0">
              <a:latin typeface="+mn-lt"/>
            </a:endParaRPr>
          </a:p>
        </p:txBody>
      </p:sp>
    </p:spTree>
    <p:extLst>
      <p:ext uri="{BB962C8B-B14F-4D97-AF65-F5344CB8AC3E}">
        <p14:creationId xmlns:p14="http://schemas.microsoft.com/office/powerpoint/2010/main" val="527877714"/>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1"/>
                                          </p:val>
                                        </p:tav>
                                        <p:tav tm="100000">
                                          <p:val>
                                            <p:strVal val="#ppt_x"/>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p:tgtEl>
                                          <p:spTgt spid="32"/>
                                        </p:tgtEl>
                                        <p:attrNameLst>
                                          <p:attrName>ppt_x</p:attrName>
                                        </p:attrNameLst>
                                      </p:cBhvr>
                                      <p:tavLst>
                                        <p:tav tm="0">
                                          <p:val>
                                            <p:strVal val="#ppt_x+1"/>
                                          </p:val>
                                        </p:tav>
                                        <p:tav tm="100000">
                                          <p:val>
                                            <p:strVal val="#ppt_x"/>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ppt_x</p:attrName>
                                        </p:attrNameLst>
                                      </p:cBhvr>
                                      <p:tavLst>
                                        <p:tav tm="0">
                                          <p:val>
                                            <p:strVal val="#ppt_x+1"/>
                                          </p:val>
                                        </p:tav>
                                        <p:tav tm="100000">
                                          <p:val>
                                            <p:strVal val="#ppt_x"/>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23" presetClass="entr" presetSubtype="16"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p:tgtEl>
                                          <p:spTgt spid="41"/>
                                        </p:tgtEl>
                                        <p:attrNameLst>
                                          <p:attrName>ppt_w</p:attrName>
                                        </p:attrNameLst>
                                      </p:cBhvr>
                                      <p:tavLst>
                                        <p:tav tm="0">
                                          <p:val>
                                            <p:strVal val="0"/>
                                          </p:val>
                                        </p:tav>
                                        <p:tav tm="100000">
                                          <p:val>
                                            <p:strVal val="#ppt_w"/>
                                          </p:val>
                                        </p:tav>
                                      </p:tavLst>
                                    </p:anim>
                                    <p:anim calcmode="lin" valueType="num">
                                      <p:cBhvr additive="base">
                                        <p:cTn id="41" dur="500"/>
                                        <p:tgtEl>
                                          <p:spTgt spid="41"/>
                                        </p:tgtEl>
                                        <p:attrNameLst>
                                          <p:attrName>ppt_h</p:attrName>
                                        </p:attrNameLst>
                                      </p:cBhvr>
                                      <p:tavLst>
                                        <p:tav tm="0">
                                          <p:val>
                                            <p:str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2" presetClass="entr" presetSubtype="2"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p:tgtEl>
                                          <p:spTgt spid="12"/>
                                        </p:tgtEl>
                                        <p:attrNameLst>
                                          <p:attrName>ppt_x</p:attrName>
                                        </p:attrNameLst>
                                      </p:cBhvr>
                                      <p:tavLst>
                                        <p:tav tm="0">
                                          <p:val>
                                            <p:strVal val="#ppt_x+1"/>
                                          </p:val>
                                        </p:tav>
                                        <p:tav tm="100000">
                                          <p:val>
                                            <p:strVal val="#ppt_x"/>
                                          </p:val>
                                        </p:tav>
                                      </p:tavLst>
                                    </p:anim>
                                  </p:childTnLst>
                                </p:cTn>
                              </p:par>
                            </p:childTnLst>
                          </p:cTn>
                        </p:par>
                        <p:par>
                          <p:cTn id="48" fill="hold">
                            <p:stCondLst>
                              <p:cond delay="3500"/>
                            </p:stCondLst>
                            <p:childTnLst>
                              <p:par>
                                <p:cTn id="49" presetID="2" presetClass="entr" presetSubtype="2"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750"/>
                                        <p:tgtEl>
                                          <p:spTgt spid="8"/>
                                        </p:tgtEl>
                                        <p:attrNameLst>
                                          <p:attrName>ppt_x</p:attrName>
                                        </p:attrNameLst>
                                      </p:cBhvr>
                                      <p:tavLst>
                                        <p:tav tm="0">
                                          <p:val>
                                            <p:strVal val="#ppt_x+1"/>
                                          </p:val>
                                        </p:tav>
                                        <p:tav tm="100000">
                                          <p:val>
                                            <p:strVal val="#ppt_x"/>
                                          </p:val>
                                        </p:tav>
                                      </p:tavLst>
                                    </p:anim>
                                  </p:childTnLst>
                                </p:cTn>
                              </p:par>
                            </p:childTnLst>
                          </p:cTn>
                        </p:par>
                        <p:par>
                          <p:cTn id="52" fill="hold">
                            <p:stCondLst>
                              <p:cond delay="4250"/>
                            </p:stCondLst>
                            <p:childTnLst>
                              <p:par>
                                <p:cTn id="53" presetID="10" presetClass="entr" presetSubtype="0" fill="hold" nodeType="after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fade">
                                      <p:cBhvr>
                                        <p:cTn id="55" dur="500"/>
                                        <p:tgtEl>
                                          <p:spTgt spid="25">
                                            <p:txEl>
                                              <p:pRg st="0" end="0"/>
                                            </p:txEl>
                                          </p:spTgt>
                                        </p:tgtEl>
                                      </p:cBhvr>
                                    </p:animEffect>
                                  </p:childTnLst>
                                </p:cTn>
                              </p:par>
                            </p:childTnLst>
                          </p:cTn>
                        </p:par>
                        <p:par>
                          <p:cTn id="56" fill="hold">
                            <p:stCondLst>
                              <p:cond delay="4750"/>
                            </p:stCondLst>
                            <p:childTnLst>
                              <p:par>
                                <p:cTn id="57" presetID="10" presetClass="entr" presetSubtype="0" fill="hold" nodeType="afterEffect">
                                  <p:stCondLst>
                                    <p:cond delay="0"/>
                                  </p:stCondLst>
                                  <p:childTnLst>
                                    <p:set>
                                      <p:cBhvr>
                                        <p:cTn id="58" dur="1" fill="hold">
                                          <p:stCondLst>
                                            <p:cond delay="0"/>
                                          </p:stCondLst>
                                        </p:cTn>
                                        <p:tgtEl>
                                          <p:spTgt spid="30">
                                            <p:txEl>
                                              <p:pRg st="0" end="0"/>
                                            </p:txEl>
                                          </p:spTgt>
                                        </p:tgtEl>
                                        <p:attrNameLst>
                                          <p:attrName>style.visibility</p:attrName>
                                        </p:attrNameLst>
                                      </p:cBhvr>
                                      <p:to>
                                        <p:strVal val="visible"/>
                                      </p:to>
                                    </p:set>
                                    <p:animEffect transition="in" filter="fade">
                                      <p:cBhvr>
                                        <p:cTn id="59" dur="500"/>
                                        <p:tgtEl>
                                          <p:spTgt spid="30">
                                            <p:txEl>
                                              <p:pRg st="0" end="0"/>
                                            </p:txEl>
                                          </p:spTgt>
                                        </p:tgtEl>
                                      </p:cBhvr>
                                    </p:animEffect>
                                  </p:childTnLst>
                                </p:cTn>
                              </p:par>
                            </p:childTnLst>
                          </p:cTn>
                        </p:par>
                        <p:par>
                          <p:cTn id="60" fill="hold">
                            <p:stCondLst>
                              <p:cond delay="5250"/>
                            </p:stCondLst>
                            <p:childTnLst>
                              <p:par>
                                <p:cTn id="61" presetID="10" presetClass="entr" presetSubtype="0" fill="hold" nodeType="afterEffect">
                                  <p:stCondLst>
                                    <p:cond delay="0"/>
                                  </p:stCondLst>
                                  <p:childTnLst>
                                    <p:set>
                                      <p:cBhvr>
                                        <p:cTn id="62" dur="1" fill="hold">
                                          <p:stCondLst>
                                            <p:cond delay="0"/>
                                          </p:stCondLst>
                                        </p:cTn>
                                        <p:tgtEl>
                                          <p:spTgt spid="31">
                                            <p:txEl>
                                              <p:pRg st="0" end="0"/>
                                            </p:txEl>
                                          </p:spTgt>
                                        </p:tgtEl>
                                        <p:attrNameLst>
                                          <p:attrName>style.visibility</p:attrName>
                                        </p:attrNameLst>
                                      </p:cBhvr>
                                      <p:to>
                                        <p:strVal val="visible"/>
                                      </p:to>
                                    </p:set>
                                    <p:animEffect transition="in" filter="fade">
                                      <p:cBhvr>
                                        <p:cTn id="63" dur="500"/>
                                        <p:tgtEl>
                                          <p:spTgt spid="31">
                                            <p:txEl>
                                              <p:pRg st="0" end="0"/>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animEffect transition="in" filter="fade">
                                      <p:cBhvr>
                                        <p:cTn id="66" dur="500"/>
                                        <p:tgtEl>
                                          <p:spTgt spid="16">
                                            <p:txEl>
                                              <p:pRg st="0" end="0"/>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fade">
                                      <p:cBhvr>
                                        <p:cTn id="69" dur="500"/>
                                        <p:tgtEl>
                                          <p:spTgt spid="17">
                                            <p:txEl>
                                              <p:pRg st="0" end="0"/>
                                            </p:txEl>
                                          </p:spTgt>
                                        </p:tgtEl>
                                      </p:cBhvr>
                                    </p:animEffect>
                                  </p:childTnLst>
                                </p:cTn>
                              </p:par>
                            </p:childTnLst>
                          </p:cTn>
                        </p:par>
                        <p:par>
                          <p:cTn id="70" fill="hold">
                            <p:stCondLst>
                              <p:cond delay="5750"/>
                            </p:stCondLst>
                            <p:childTnLst>
                              <p:par>
                                <p:cTn id="71" presetID="10" presetClass="entr" presetSubtype="0" fill="hold" nodeType="afterEffect">
                                  <p:stCondLst>
                                    <p:cond delay="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fade">
                                      <p:cBhvr>
                                        <p:cTn id="73" dur="500"/>
                                        <p:tgtEl>
                                          <p:spTgt spid="36">
                                            <p:txEl>
                                              <p:pRg st="0" end="0"/>
                                            </p:txEl>
                                          </p:spTgt>
                                        </p:tgtEl>
                                      </p:cBhvr>
                                    </p:animEffect>
                                  </p:childTnLst>
                                </p:cTn>
                              </p:par>
                            </p:childTnLst>
                          </p:cTn>
                        </p:par>
                        <p:par>
                          <p:cTn id="74" fill="hold">
                            <p:stCondLst>
                              <p:cond delay="6250"/>
                            </p:stCondLst>
                            <p:childTnLst>
                              <p:par>
                                <p:cTn id="75" presetID="10"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par>
                          <p:cTn id="78" fill="hold">
                            <p:stCondLst>
                              <p:cond delay="6750"/>
                            </p:stCondLst>
                            <p:childTnLst>
                              <p:par>
                                <p:cTn id="79" presetID="10" presetClass="entr" presetSubtype="0"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7">
                                            <p:txEl>
                                              <p:pRg st="0" end="0"/>
                                            </p:txEl>
                                          </p:spTgt>
                                        </p:tgtEl>
                                        <p:attrNameLst>
                                          <p:attrName>style.visibility</p:attrName>
                                        </p:attrNameLst>
                                      </p:cBhvr>
                                      <p:to>
                                        <p:strVal val="visible"/>
                                      </p:to>
                                    </p:set>
                                    <p:animEffect transition="in" filter="fade">
                                      <p:cBhvr>
                                        <p:cTn id="86" dur="500"/>
                                        <p:tgtEl>
                                          <p:spTgt spid="47">
                                            <p:txEl>
                                              <p:pRg st="0" end="0"/>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47">
                                            <p:txEl>
                                              <p:pRg st="1" end="1"/>
                                            </p:txEl>
                                          </p:spTgt>
                                        </p:tgtEl>
                                        <p:attrNameLst>
                                          <p:attrName>style.visibility</p:attrName>
                                        </p:attrNameLst>
                                      </p:cBhvr>
                                      <p:to>
                                        <p:strVal val="visible"/>
                                      </p:to>
                                    </p:set>
                                    <p:animEffect transition="in" filter="fade">
                                      <p:cBhvr>
                                        <p:cTn id="89" dur="500"/>
                                        <p:tgtEl>
                                          <p:spTgt spid="47">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6">
                                            <p:txEl>
                                              <p:pRg st="0" end="0"/>
                                            </p:txEl>
                                          </p:spTgt>
                                        </p:tgtEl>
                                        <p:attrNameLst>
                                          <p:attrName>style.visibility</p:attrName>
                                        </p:attrNameLst>
                                      </p:cBhvr>
                                      <p:to>
                                        <p:strVal val="visible"/>
                                      </p:to>
                                    </p:set>
                                    <p:animEffect transition="in" filter="fade">
                                      <p:cBhvr>
                                        <p:cTn id="94" dur="500"/>
                                        <p:tgtEl>
                                          <p:spTgt spid="46">
                                            <p:txEl>
                                              <p:pRg st="0" end="0"/>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46">
                                            <p:txEl>
                                              <p:pRg st="1" end="1"/>
                                            </p:txEl>
                                          </p:spTgt>
                                        </p:tgtEl>
                                        <p:attrNameLst>
                                          <p:attrName>style.visibility</p:attrName>
                                        </p:attrNameLst>
                                      </p:cBhvr>
                                      <p:to>
                                        <p:strVal val="visible"/>
                                      </p:to>
                                    </p:set>
                                    <p:animEffect transition="in" filter="fade">
                                      <p:cBhvr>
                                        <p:cTn id="97" dur="500"/>
                                        <p:tgtEl>
                                          <p:spTgt spid="46">
                                            <p:txEl>
                                              <p:pRg st="1" end="1"/>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46">
                                            <p:txEl>
                                              <p:pRg st="2" end="2"/>
                                            </p:txEl>
                                          </p:spTgt>
                                        </p:tgtEl>
                                        <p:attrNameLst>
                                          <p:attrName>style.visibility</p:attrName>
                                        </p:attrNameLst>
                                      </p:cBhvr>
                                      <p:to>
                                        <p:strVal val="visible"/>
                                      </p:to>
                                    </p:set>
                                    <p:animEffect transition="in" filter="fade">
                                      <p:cBhvr>
                                        <p:cTn id="100"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txBox="1"/>
          <p:nvPr/>
        </p:nvSpPr>
        <p:spPr>
          <a:xfrm>
            <a:off x="1497774" y="54226"/>
            <a:ext cx="458552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smtClean="0">
                <a:solidFill>
                  <a:schemeClr val="dk1"/>
                </a:solidFill>
                <a:latin typeface="Arial Black"/>
                <a:ea typeface="Arial Black"/>
                <a:cs typeface="Arial Black"/>
                <a:sym typeface="Arial Black"/>
              </a:rPr>
              <a:t>3.Clausal ellipses</a:t>
            </a:r>
            <a:endParaRPr sz="3200" dirty="0">
              <a:solidFill>
                <a:schemeClr val="dk1"/>
              </a:solidFill>
              <a:latin typeface="Arial Black"/>
              <a:ea typeface="Arial Black"/>
              <a:cs typeface="Arial Black"/>
              <a:sym typeface="Arial Black"/>
            </a:endParaRPr>
          </a:p>
        </p:txBody>
      </p:sp>
      <p:grpSp>
        <p:nvGrpSpPr>
          <p:cNvPr id="320" name="Google Shape;320;p22"/>
          <p:cNvGrpSpPr/>
          <p:nvPr/>
        </p:nvGrpSpPr>
        <p:grpSpPr>
          <a:xfrm>
            <a:off x="244557" y="-177746"/>
            <a:ext cx="8722605" cy="963251"/>
            <a:chOff x="230895" y="130347"/>
            <a:chExt cx="8722605" cy="963251"/>
          </a:xfrm>
        </p:grpSpPr>
        <p:sp>
          <p:nvSpPr>
            <p:cNvPr id="321" name="Google Shape;321;p22"/>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323" name="Google Shape;323;p22"/>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325" name="Google Shape;325;p22"/>
          <p:cNvPicPr preferRelativeResize="0"/>
          <p:nvPr/>
        </p:nvPicPr>
        <p:blipFill rotWithShape="1">
          <a:blip r:embed="rId4">
            <a:alphaModFix/>
          </a:blip>
          <a:srcRect/>
          <a:stretch/>
        </p:blipFill>
        <p:spPr>
          <a:xfrm>
            <a:off x="286199" y="5614536"/>
            <a:ext cx="969348" cy="951058"/>
          </a:xfrm>
          <a:prstGeom prst="rect">
            <a:avLst/>
          </a:prstGeom>
          <a:noFill/>
          <a:ln>
            <a:noFill/>
          </a:ln>
        </p:spPr>
      </p:pic>
      <p:sp>
        <p:nvSpPr>
          <p:cNvPr id="326" name="Google Shape;326;p22"/>
          <p:cNvSpPr/>
          <p:nvPr/>
        </p:nvSpPr>
        <p:spPr>
          <a:xfrm>
            <a:off x="2905699" y="2268091"/>
            <a:ext cx="9555593" cy="4136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600" b="1" dirty="0" smtClean="0">
                <a:solidFill>
                  <a:schemeClr val="dk1"/>
                </a:solidFill>
                <a:latin typeface="+mn-lt"/>
                <a:ea typeface="Arial Black"/>
                <a:cs typeface="Arial Black"/>
                <a:sym typeface="Arial Black"/>
              </a:rPr>
              <a:t>A .Modal and propositional: ( S+ finite element in the verbal group)</a:t>
            </a:r>
          </a:p>
          <a:p>
            <a:pPr marL="0" marR="0" lvl="0" indent="0" rtl="0">
              <a:spcBef>
                <a:spcPts val="0"/>
              </a:spcBef>
              <a:spcAft>
                <a:spcPts val="0"/>
              </a:spcAft>
              <a:buNone/>
            </a:pPr>
            <a:endParaRPr lang="en-US" sz="1600" b="1" dirty="0" smtClean="0">
              <a:solidFill>
                <a:schemeClr val="dk1"/>
              </a:solidFill>
              <a:latin typeface="+mn-lt"/>
              <a:ea typeface="Arial Black"/>
              <a:cs typeface="Arial Black"/>
              <a:sym typeface="Arial Black"/>
            </a:endParaRPr>
          </a:p>
          <a:p>
            <a:pPr marL="400050" lvl="0" indent="-400050">
              <a:buFont typeface="Arial" panose="020B0604020202020204" pitchFamily="34" charset="0"/>
              <a:buChar char="•"/>
            </a:pPr>
            <a:r>
              <a:rPr lang="en-US" sz="1600" dirty="0">
                <a:latin typeface="+mn-lt"/>
              </a:rPr>
              <a:t> </a:t>
            </a:r>
            <a:r>
              <a:rPr lang="en-US" sz="1600" i="1" dirty="0">
                <a:latin typeface="+mn-lt"/>
              </a:rPr>
              <a:t>What </a:t>
            </a:r>
            <a:r>
              <a:rPr lang="en-US" sz="1600" i="1" u="sng" dirty="0">
                <a:latin typeface="+mn-lt"/>
              </a:rPr>
              <a:t>was the Duke </a:t>
            </a:r>
            <a:r>
              <a:rPr lang="en-US" sz="1600" i="1" dirty="0">
                <a:latin typeface="+mn-lt"/>
              </a:rPr>
              <a:t>going to do? – </a:t>
            </a:r>
            <a:r>
              <a:rPr lang="en-US" sz="1600" i="1" u="sng" dirty="0">
                <a:latin typeface="+mn-lt"/>
              </a:rPr>
              <a:t>Plant a row of poplars in the </a:t>
            </a:r>
            <a:r>
              <a:rPr lang="en-US" sz="1600" i="1" u="sng" dirty="0" smtClean="0">
                <a:latin typeface="+mn-lt"/>
              </a:rPr>
              <a:t>park</a:t>
            </a:r>
          </a:p>
          <a:p>
            <a:pPr marL="400050" indent="-400050">
              <a:buFont typeface="Arial" panose="020B0604020202020204" pitchFamily="34" charset="0"/>
              <a:buChar char="•"/>
            </a:pPr>
            <a:r>
              <a:rPr lang="en-US" sz="1600" dirty="0">
                <a:latin typeface="+mn-lt"/>
              </a:rPr>
              <a:t> </a:t>
            </a:r>
            <a:r>
              <a:rPr lang="en-US" sz="1600" i="1" dirty="0">
                <a:latin typeface="+mn-lt"/>
                <a:ea typeface="Times New Roman" panose="02020603050405020304" pitchFamily="18" charset="0"/>
                <a:cs typeface="Arial" panose="020B0604020202020204" pitchFamily="34" charset="0"/>
              </a:rPr>
              <a:t>What </a:t>
            </a:r>
            <a:r>
              <a:rPr lang="en-US" sz="1600" i="1" dirty="0" smtClean="0">
                <a:latin typeface="+mn-lt"/>
                <a:ea typeface="Times New Roman" panose="02020603050405020304" pitchFamily="18" charset="0"/>
                <a:cs typeface="Arial" panose="020B0604020202020204" pitchFamily="34" charset="0"/>
              </a:rPr>
              <a:t>was(operator) </a:t>
            </a:r>
            <a:r>
              <a:rPr lang="en-US" sz="1600" i="1" dirty="0">
                <a:latin typeface="+mn-lt"/>
                <a:ea typeface="Times New Roman" panose="02020603050405020304" pitchFamily="18" charset="0"/>
                <a:cs typeface="Arial" panose="020B0604020202020204" pitchFamily="34" charset="0"/>
              </a:rPr>
              <a:t>the </a:t>
            </a:r>
            <a:r>
              <a:rPr lang="en-US" sz="1600" i="1" dirty="0" smtClean="0">
                <a:latin typeface="+mn-lt"/>
                <a:ea typeface="Times New Roman" panose="02020603050405020304" pitchFamily="18" charset="0"/>
                <a:cs typeface="Arial" panose="020B0604020202020204" pitchFamily="34" charset="0"/>
              </a:rPr>
              <a:t>Duke(s) </a:t>
            </a:r>
            <a:r>
              <a:rPr lang="en-US" sz="1600" i="1" dirty="0">
                <a:latin typeface="+mn-lt"/>
                <a:ea typeface="Times New Roman" panose="02020603050405020304" pitchFamily="18" charset="0"/>
                <a:cs typeface="Arial" panose="020B0604020202020204" pitchFamily="34" charset="0"/>
              </a:rPr>
              <a:t>going to do? – </a:t>
            </a:r>
            <a:r>
              <a:rPr lang="en-US" sz="1600" i="1" u="sng" dirty="0">
                <a:latin typeface="+mn-lt"/>
                <a:ea typeface="Times New Roman" panose="02020603050405020304" pitchFamily="18" charset="0"/>
                <a:cs typeface="Arial" panose="020B0604020202020204" pitchFamily="34" charset="0"/>
              </a:rPr>
              <a:t>The Duke was going to</a:t>
            </a:r>
            <a:r>
              <a:rPr lang="en-US" sz="1600" i="1" dirty="0">
                <a:latin typeface="+mn-lt"/>
                <a:ea typeface="Times New Roman" panose="02020603050405020304" pitchFamily="18" charset="0"/>
                <a:cs typeface="Arial" panose="020B0604020202020204" pitchFamily="34" charset="0"/>
              </a:rPr>
              <a:t> plant a row of poplars in the park.</a:t>
            </a:r>
            <a:endParaRPr lang="en-US" sz="1600" dirty="0">
              <a:latin typeface="+mn-lt"/>
              <a:ea typeface="Calibri" panose="020F0502020204030204" pitchFamily="34" charset="0"/>
              <a:cs typeface="Arial" panose="020B0604020202020204" pitchFamily="34" charset="0"/>
            </a:endParaRPr>
          </a:p>
          <a:p>
            <a:pPr lvl="0" algn="ctr"/>
            <a:r>
              <a:rPr lang="en-US" sz="1600" dirty="0" smtClean="0">
                <a:solidFill>
                  <a:schemeClr val="dk1"/>
                </a:solidFill>
                <a:latin typeface="+mn-lt"/>
                <a:ea typeface="Arial Black"/>
                <a:cs typeface="Arial Black"/>
                <a:sym typeface="Arial Black"/>
              </a:rPr>
              <a:t> </a:t>
            </a:r>
            <a:endParaRPr sz="1600" dirty="0">
              <a:solidFill>
                <a:schemeClr val="dk1"/>
              </a:solidFill>
              <a:latin typeface="+mn-lt"/>
              <a:ea typeface="Arial Black"/>
              <a:cs typeface="Arial Black"/>
              <a:sym typeface="Arial Black"/>
            </a:endParaRPr>
          </a:p>
        </p:txBody>
      </p:sp>
      <p:sp>
        <p:nvSpPr>
          <p:cNvPr id="327" name="Google Shape;327;p22"/>
          <p:cNvSpPr/>
          <p:nvPr/>
        </p:nvSpPr>
        <p:spPr>
          <a:xfrm>
            <a:off x="2905699" y="4326789"/>
            <a:ext cx="8929185" cy="45719"/>
          </a:xfrm>
          <a:prstGeom prst="rect">
            <a:avLst/>
          </a:prstGeom>
          <a:noFill/>
          <a:ln>
            <a:noFill/>
          </a:ln>
        </p:spPr>
        <p:txBody>
          <a:bodyPr spcFirstLastPara="1" wrap="square" lIns="91425" tIns="45700" rIns="91425" bIns="45700" anchor="t" anchorCtr="0">
            <a:noAutofit/>
          </a:bodyPr>
          <a:lstStyle/>
          <a:p>
            <a:pPr lvl="0"/>
            <a:r>
              <a:rPr lang="en-US" sz="1600" b="1" dirty="0" smtClean="0">
                <a:solidFill>
                  <a:schemeClr val="dk1"/>
                </a:solidFill>
                <a:latin typeface="+mn-lt"/>
                <a:ea typeface="Arial Black"/>
                <a:cs typeface="Arial Black"/>
                <a:sym typeface="Arial Black"/>
              </a:rPr>
              <a:t>B. No ellipses of single element: </a:t>
            </a:r>
            <a:r>
              <a:rPr lang="en-US" sz="1600" dirty="0"/>
              <a:t> It is not possible in English to say: </a:t>
            </a:r>
            <a:endParaRPr lang="en-US" sz="1600" dirty="0" smtClean="0"/>
          </a:p>
          <a:p>
            <a:pPr lvl="0"/>
            <a:r>
              <a:rPr lang="en-US" sz="1600" dirty="0" smtClean="0"/>
              <a:t>-Has </a:t>
            </a:r>
            <a:r>
              <a:rPr lang="en-US" sz="1600" dirty="0"/>
              <a:t>she taken her medicine?-She has taken</a:t>
            </a:r>
            <a:r>
              <a:rPr lang="en-US" sz="1600" dirty="0" smtClean="0"/>
              <a:t>.</a:t>
            </a:r>
          </a:p>
          <a:p>
            <a:pPr lvl="0"/>
            <a:endParaRPr lang="en-US" sz="1600" dirty="0" smtClean="0"/>
          </a:p>
          <a:p>
            <a:pPr lvl="0" algn="ctr"/>
            <a:r>
              <a:rPr lang="en-US" sz="1600" dirty="0" smtClean="0"/>
              <a:t>we </a:t>
            </a:r>
            <a:r>
              <a:rPr lang="en-US" sz="1600" dirty="0"/>
              <a:t>must reply with a full ,non- elliptical clause, or we must omit both ‘</a:t>
            </a:r>
            <a:r>
              <a:rPr lang="en-US" sz="1600" b="1" dirty="0"/>
              <a:t>her medicine’ </a:t>
            </a:r>
            <a:r>
              <a:rPr lang="en-US" sz="1600" dirty="0"/>
              <a:t>and the lexical verb ‘</a:t>
            </a:r>
            <a:r>
              <a:rPr lang="en-US" sz="1600" b="1" dirty="0"/>
              <a:t>take</a:t>
            </a:r>
            <a:r>
              <a:rPr lang="en-US" sz="1600" dirty="0"/>
              <a:t>’, or ‘</a:t>
            </a:r>
            <a:r>
              <a:rPr lang="en-US" sz="1600" b="1" dirty="0"/>
              <a:t>do</a:t>
            </a:r>
            <a:r>
              <a:rPr lang="en-US" sz="1600" dirty="0"/>
              <a:t>’ as substitution: </a:t>
            </a:r>
            <a:endParaRPr lang="en-US" sz="1600" dirty="0" smtClean="0"/>
          </a:p>
          <a:p>
            <a:pPr lvl="0" algn="ctr"/>
            <a:endParaRPr lang="en-US" sz="1600" dirty="0" smtClean="0"/>
          </a:p>
          <a:p>
            <a:pPr marL="285750" lvl="0" indent="-285750">
              <a:buFont typeface="Arial" panose="020B0604020202020204" pitchFamily="34" charset="0"/>
              <a:buChar char="•"/>
            </a:pPr>
            <a:r>
              <a:rPr lang="en-US" sz="1600" dirty="0" smtClean="0"/>
              <a:t>She </a:t>
            </a:r>
            <a:r>
              <a:rPr lang="en-US" sz="1600" dirty="0"/>
              <a:t>has taken her </a:t>
            </a:r>
            <a:r>
              <a:rPr lang="en-US" sz="1600" dirty="0" smtClean="0"/>
              <a:t>medicine.              She has.          She </a:t>
            </a:r>
            <a:r>
              <a:rPr lang="en-US" sz="1600" dirty="0"/>
              <a:t>has done (S)</a:t>
            </a:r>
            <a:endParaRPr sz="1600" b="1" dirty="0">
              <a:solidFill>
                <a:schemeClr val="dk1"/>
              </a:solidFill>
              <a:latin typeface="+mn-lt"/>
              <a:ea typeface="Arial Black"/>
              <a:cs typeface="Arial Black"/>
              <a:sym typeface="Arial Black"/>
            </a:endParaRPr>
          </a:p>
        </p:txBody>
      </p:sp>
      <p:sp>
        <p:nvSpPr>
          <p:cNvPr id="328" name="Google Shape;328;p22"/>
          <p:cNvSpPr/>
          <p:nvPr/>
        </p:nvSpPr>
        <p:spPr>
          <a:xfrm>
            <a:off x="3238560" y="4418237"/>
            <a:ext cx="7916304" cy="103575"/>
          </a:xfrm>
          <a:prstGeom prst="rect">
            <a:avLst/>
          </a:prstGeom>
          <a:noFill/>
          <a:ln>
            <a:noFill/>
          </a:ln>
        </p:spPr>
        <p:txBody>
          <a:bodyPr spcFirstLastPara="1" wrap="square" lIns="91425" tIns="45700" rIns="91425" bIns="45700" anchor="t" anchorCtr="0">
            <a:noAutofit/>
          </a:bodyPr>
          <a:lstStyle/>
          <a:p>
            <a:pPr lvl="0"/>
            <a:endParaRPr sz="1600" b="1" dirty="0">
              <a:solidFill>
                <a:schemeClr val="dk1"/>
              </a:solidFill>
              <a:latin typeface="+mn-lt"/>
              <a:ea typeface="Arial Black"/>
              <a:cs typeface="Arial Black"/>
              <a:sym typeface="Arial Black"/>
            </a:endParaRPr>
          </a:p>
        </p:txBody>
      </p:sp>
      <p:cxnSp>
        <p:nvCxnSpPr>
          <p:cNvPr id="329" name="Google Shape;329;p22"/>
          <p:cNvCxnSpPr/>
          <p:nvPr/>
        </p:nvCxnSpPr>
        <p:spPr>
          <a:xfrm>
            <a:off x="2905699" y="1909247"/>
            <a:ext cx="0" cy="3538086"/>
          </a:xfrm>
          <a:prstGeom prst="straightConnector1">
            <a:avLst/>
          </a:prstGeom>
          <a:noFill/>
          <a:ln w="12700" cap="flat" cmpd="sng">
            <a:solidFill>
              <a:srgbClr val="595959"/>
            </a:solidFill>
            <a:prstDash val="dash"/>
            <a:miter lim="800000"/>
            <a:headEnd type="none" w="sm" len="sm"/>
            <a:tailEnd type="none" w="sm" len="sm"/>
          </a:ln>
        </p:spPr>
      </p:cxnSp>
      <p:grpSp>
        <p:nvGrpSpPr>
          <p:cNvPr id="330" name="Google Shape;330;p22"/>
          <p:cNvGrpSpPr/>
          <p:nvPr/>
        </p:nvGrpSpPr>
        <p:grpSpPr>
          <a:xfrm>
            <a:off x="15634" y="2095145"/>
            <a:ext cx="2890065" cy="2806825"/>
            <a:chOff x="2085976" y="2227263"/>
            <a:chExt cx="3709988" cy="2974974"/>
          </a:xfrm>
        </p:grpSpPr>
        <p:sp>
          <p:nvSpPr>
            <p:cNvPr id="331" name="Google Shape;331;p22"/>
            <p:cNvSpPr/>
            <p:nvPr/>
          </p:nvSpPr>
          <p:spPr>
            <a:xfrm>
              <a:off x="2511426" y="2319338"/>
              <a:ext cx="649288" cy="2511425"/>
            </a:xfrm>
            <a:custGeom>
              <a:avLst/>
              <a:gdLst/>
              <a:ahLst/>
              <a:cxnLst/>
              <a:rect l="l" t="t" r="r" b="b"/>
              <a:pathLst>
                <a:path w="93" h="358" extrusionOk="0">
                  <a:moveTo>
                    <a:pt x="19" y="352"/>
                  </a:moveTo>
                  <a:cubicBezTo>
                    <a:pt x="19" y="285"/>
                    <a:pt x="14" y="218"/>
                    <a:pt x="14" y="150"/>
                  </a:cubicBezTo>
                  <a:cubicBezTo>
                    <a:pt x="13" y="117"/>
                    <a:pt x="14" y="84"/>
                    <a:pt x="17" y="52"/>
                  </a:cubicBezTo>
                  <a:cubicBezTo>
                    <a:pt x="17" y="43"/>
                    <a:pt x="18" y="34"/>
                    <a:pt x="19" y="25"/>
                  </a:cubicBezTo>
                  <a:cubicBezTo>
                    <a:pt x="20" y="21"/>
                    <a:pt x="20" y="18"/>
                    <a:pt x="21" y="14"/>
                  </a:cubicBezTo>
                  <a:cubicBezTo>
                    <a:pt x="22" y="6"/>
                    <a:pt x="21" y="6"/>
                    <a:pt x="27" y="5"/>
                  </a:cubicBezTo>
                  <a:cubicBezTo>
                    <a:pt x="35" y="4"/>
                    <a:pt x="44" y="5"/>
                    <a:pt x="52" y="5"/>
                  </a:cubicBezTo>
                  <a:cubicBezTo>
                    <a:pt x="60" y="5"/>
                    <a:pt x="68" y="5"/>
                    <a:pt x="77" y="5"/>
                  </a:cubicBezTo>
                  <a:cubicBezTo>
                    <a:pt x="76" y="5"/>
                    <a:pt x="75" y="4"/>
                    <a:pt x="74" y="3"/>
                  </a:cubicBezTo>
                  <a:cubicBezTo>
                    <a:pt x="82" y="72"/>
                    <a:pt x="77" y="141"/>
                    <a:pt x="73" y="210"/>
                  </a:cubicBezTo>
                  <a:cubicBezTo>
                    <a:pt x="71" y="245"/>
                    <a:pt x="69" y="279"/>
                    <a:pt x="70" y="314"/>
                  </a:cubicBezTo>
                  <a:cubicBezTo>
                    <a:pt x="70" y="322"/>
                    <a:pt x="70" y="330"/>
                    <a:pt x="70" y="338"/>
                  </a:cubicBezTo>
                  <a:cubicBezTo>
                    <a:pt x="70" y="341"/>
                    <a:pt x="72" y="347"/>
                    <a:pt x="70" y="349"/>
                  </a:cubicBezTo>
                  <a:cubicBezTo>
                    <a:pt x="69" y="351"/>
                    <a:pt x="62" y="351"/>
                    <a:pt x="60" y="351"/>
                  </a:cubicBezTo>
                  <a:cubicBezTo>
                    <a:pt x="46" y="352"/>
                    <a:pt x="31" y="352"/>
                    <a:pt x="17" y="349"/>
                  </a:cubicBezTo>
                  <a:cubicBezTo>
                    <a:pt x="14" y="349"/>
                    <a:pt x="12" y="353"/>
                    <a:pt x="16" y="354"/>
                  </a:cubicBezTo>
                  <a:cubicBezTo>
                    <a:pt x="34" y="358"/>
                    <a:pt x="55" y="358"/>
                    <a:pt x="74" y="354"/>
                  </a:cubicBezTo>
                  <a:cubicBezTo>
                    <a:pt x="75" y="354"/>
                    <a:pt x="76" y="353"/>
                    <a:pt x="76" y="352"/>
                  </a:cubicBezTo>
                  <a:cubicBezTo>
                    <a:pt x="69" y="235"/>
                    <a:pt x="93" y="119"/>
                    <a:pt x="79" y="3"/>
                  </a:cubicBezTo>
                  <a:cubicBezTo>
                    <a:pt x="79" y="1"/>
                    <a:pt x="78" y="0"/>
                    <a:pt x="77" y="0"/>
                  </a:cubicBezTo>
                  <a:cubicBezTo>
                    <a:pt x="58" y="0"/>
                    <a:pt x="39" y="0"/>
                    <a:pt x="20" y="0"/>
                  </a:cubicBezTo>
                  <a:cubicBezTo>
                    <a:pt x="19" y="0"/>
                    <a:pt x="17" y="1"/>
                    <a:pt x="17" y="2"/>
                  </a:cubicBezTo>
                  <a:cubicBezTo>
                    <a:pt x="0" y="118"/>
                    <a:pt x="14" y="235"/>
                    <a:pt x="14" y="352"/>
                  </a:cubicBezTo>
                  <a:cubicBezTo>
                    <a:pt x="14" y="355"/>
                    <a:pt x="19" y="355"/>
                    <a:pt x="19" y="35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332" name="Google Shape;332;p22"/>
            <p:cNvGrpSpPr/>
            <p:nvPr/>
          </p:nvGrpSpPr>
          <p:grpSpPr>
            <a:xfrm>
              <a:off x="2085976" y="2227263"/>
              <a:ext cx="3709988" cy="2974974"/>
              <a:chOff x="2085976" y="2227263"/>
              <a:chExt cx="3709988" cy="2974974"/>
            </a:xfrm>
          </p:grpSpPr>
          <p:sp>
            <p:nvSpPr>
              <p:cNvPr id="333" name="Google Shape;333;p22"/>
              <p:cNvSpPr/>
              <p:nvPr/>
            </p:nvSpPr>
            <p:spPr>
              <a:xfrm>
                <a:off x="4705351" y="2227263"/>
                <a:ext cx="650875" cy="2519362"/>
              </a:xfrm>
              <a:custGeom>
                <a:avLst/>
                <a:gdLst/>
                <a:ahLst/>
                <a:cxnLst/>
                <a:rect l="l" t="t" r="r" b="b"/>
                <a:pathLst>
                  <a:path w="93" h="359" extrusionOk="0">
                    <a:moveTo>
                      <a:pt x="22" y="355"/>
                    </a:moveTo>
                    <a:cubicBezTo>
                      <a:pt x="22" y="287"/>
                      <a:pt x="17" y="220"/>
                      <a:pt x="15" y="152"/>
                    </a:cubicBezTo>
                    <a:cubicBezTo>
                      <a:pt x="14" y="118"/>
                      <a:pt x="15" y="84"/>
                      <a:pt x="17" y="50"/>
                    </a:cubicBezTo>
                    <a:cubicBezTo>
                      <a:pt x="18" y="43"/>
                      <a:pt x="18" y="36"/>
                      <a:pt x="19" y="28"/>
                    </a:cubicBezTo>
                    <a:cubicBezTo>
                      <a:pt x="19" y="23"/>
                      <a:pt x="20" y="18"/>
                      <a:pt x="21" y="13"/>
                    </a:cubicBezTo>
                    <a:cubicBezTo>
                      <a:pt x="22" y="6"/>
                      <a:pt x="21" y="6"/>
                      <a:pt x="27" y="5"/>
                    </a:cubicBezTo>
                    <a:cubicBezTo>
                      <a:pt x="43" y="3"/>
                      <a:pt x="61" y="5"/>
                      <a:pt x="77" y="5"/>
                    </a:cubicBezTo>
                    <a:cubicBezTo>
                      <a:pt x="76" y="4"/>
                      <a:pt x="75" y="3"/>
                      <a:pt x="74" y="2"/>
                    </a:cubicBezTo>
                    <a:cubicBezTo>
                      <a:pt x="82" y="72"/>
                      <a:pt x="77" y="142"/>
                      <a:pt x="73" y="212"/>
                    </a:cubicBezTo>
                    <a:cubicBezTo>
                      <a:pt x="71" y="246"/>
                      <a:pt x="69" y="281"/>
                      <a:pt x="70" y="315"/>
                    </a:cubicBezTo>
                    <a:cubicBezTo>
                      <a:pt x="70" y="324"/>
                      <a:pt x="70" y="333"/>
                      <a:pt x="70" y="341"/>
                    </a:cubicBezTo>
                    <a:cubicBezTo>
                      <a:pt x="70" y="345"/>
                      <a:pt x="71" y="347"/>
                      <a:pt x="69" y="350"/>
                    </a:cubicBezTo>
                    <a:cubicBezTo>
                      <a:pt x="67" y="352"/>
                      <a:pt x="57" y="352"/>
                      <a:pt x="55" y="352"/>
                    </a:cubicBezTo>
                    <a:cubicBezTo>
                      <a:pt x="43" y="354"/>
                      <a:pt x="31" y="352"/>
                      <a:pt x="20" y="352"/>
                    </a:cubicBezTo>
                    <a:cubicBezTo>
                      <a:pt x="16" y="352"/>
                      <a:pt x="16" y="357"/>
                      <a:pt x="20" y="357"/>
                    </a:cubicBezTo>
                    <a:cubicBezTo>
                      <a:pt x="26" y="357"/>
                      <a:pt x="32" y="358"/>
                      <a:pt x="39" y="359"/>
                    </a:cubicBezTo>
                    <a:cubicBezTo>
                      <a:pt x="51" y="359"/>
                      <a:pt x="63" y="356"/>
                      <a:pt x="74" y="354"/>
                    </a:cubicBezTo>
                    <a:cubicBezTo>
                      <a:pt x="75" y="354"/>
                      <a:pt x="76" y="352"/>
                      <a:pt x="76" y="351"/>
                    </a:cubicBezTo>
                    <a:cubicBezTo>
                      <a:pt x="69" y="235"/>
                      <a:pt x="93" y="119"/>
                      <a:pt x="79" y="2"/>
                    </a:cubicBezTo>
                    <a:cubicBezTo>
                      <a:pt x="79" y="1"/>
                      <a:pt x="78" y="0"/>
                      <a:pt x="77" y="0"/>
                    </a:cubicBezTo>
                    <a:cubicBezTo>
                      <a:pt x="58" y="0"/>
                      <a:pt x="39" y="0"/>
                      <a:pt x="20" y="0"/>
                    </a:cubicBezTo>
                    <a:cubicBezTo>
                      <a:pt x="19" y="0"/>
                      <a:pt x="17" y="1"/>
                      <a:pt x="17" y="2"/>
                    </a:cubicBezTo>
                    <a:cubicBezTo>
                      <a:pt x="0" y="119"/>
                      <a:pt x="17" y="237"/>
                      <a:pt x="17" y="355"/>
                    </a:cubicBezTo>
                    <a:cubicBezTo>
                      <a:pt x="17" y="358"/>
                      <a:pt x="22" y="358"/>
                      <a:pt x="22" y="35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4" name="Google Shape;334;p22"/>
              <p:cNvSpPr/>
              <p:nvPr/>
            </p:nvSpPr>
            <p:spPr>
              <a:xfrm>
                <a:off x="2085976" y="4654550"/>
                <a:ext cx="3709988" cy="547687"/>
              </a:xfrm>
              <a:custGeom>
                <a:avLst/>
                <a:gdLst/>
                <a:ahLst/>
                <a:cxnLst/>
                <a:rect l="l" t="t" r="r" b="b"/>
                <a:pathLst>
                  <a:path w="531" h="78" extrusionOk="0">
                    <a:moveTo>
                      <a:pt x="27" y="24"/>
                    </a:moveTo>
                    <a:cubicBezTo>
                      <a:pt x="80" y="33"/>
                      <a:pt x="134" y="24"/>
                      <a:pt x="188" y="20"/>
                    </a:cubicBezTo>
                    <a:cubicBezTo>
                      <a:pt x="258" y="13"/>
                      <a:pt x="328" y="16"/>
                      <a:pt x="398" y="14"/>
                    </a:cubicBezTo>
                    <a:cubicBezTo>
                      <a:pt x="439" y="12"/>
                      <a:pt x="481" y="10"/>
                      <a:pt x="522" y="5"/>
                    </a:cubicBezTo>
                    <a:cubicBezTo>
                      <a:pt x="521" y="5"/>
                      <a:pt x="520" y="4"/>
                      <a:pt x="519" y="3"/>
                    </a:cubicBezTo>
                    <a:cubicBezTo>
                      <a:pt x="521" y="22"/>
                      <a:pt x="526" y="59"/>
                      <a:pt x="499" y="60"/>
                    </a:cubicBezTo>
                    <a:cubicBezTo>
                      <a:pt x="489" y="61"/>
                      <a:pt x="479" y="60"/>
                      <a:pt x="469" y="60"/>
                    </a:cubicBezTo>
                    <a:cubicBezTo>
                      <a:pt x="451" y="59"/>
                      <a:pt x="433" y="62"/>
                      <a:pt x="414" y="64"/>
                    </a:cubicBezTo>
                    <a:cubicBezTo>
                      <a:pt x="314" y="73"/>
                      <a:pt x="213" y="72"/>
                      <a:pt x="113" y="72"/>
                    </a:cubicBezTo>
                    <a:cubicBezTo>
                      <a:pt x="86" y="72"/>
                      <a:pt x="58" y="72"/>
                      <a:pt x="31" y="72"/>
                    </a:cubicBezTo>
                    <a:cubicBezTo>
                      <a:pt x="27" y="71"/>
                      <a:pt x="15" y="73"/>
                      <a:pt x="11" y="70"/>
                    </a:cubicBezTo>
                    <a:cubicBezTo>
                      <a:pt x="7" y="67"/>
                      <a:pt x="9" y="55"/>
                      <a:pt x="10" y="51"/>
                    </a:cubicBezTo>
                    <a:cubicBezTo>
                      <a:pt x="12" y="39"/>
                      <a:pt x="18" y="28"/>
                      <a:pt x="21" y="17"/>
                    </a:cubicBezTo>
                    <a:cubicBezTo>
                      <a:pt x="20" y="17"/>
                      <a:pt x="18" y="18"/>
                      <a:pt x="17" y="18"/>
                    </a:cubicBezTo>
                    <a:cubicBezTo>
                      <a:pt x="20" y="20"/>
                      <a:pt x="23" y="22"/>
                      <a:pt x="26" y="23"/>
                    </a:cubicBezTo>
                    <a:cubicBezTo>
                      <a:pt x="29" y="25"/>
                      <a:pt x="32" y="21"/>
                      <a:pt x="29" y="19"/>
                    </a:cubicBezTo>
                    <a:cubicBezTo>
                      <a:pt x="26" y="17"/>
                      <a:pt x="23" y="16"/>
                      <a:pt x="20" y="14"/>
                    </a:cubicBezTo>
                    <a:cubicBezTo>
                      <a:pt x="18" y="13"/>
                      <a:pt x="16" y="14"/>
                      <a:pt x="16" y="16"/>
                    </a:cubicBezTo>
                    <a:cubicBezTo>
                      <a:pt x="11" y="35"/>
                      <a:pt x="0" y="53"/>
                      <a:pt x="6" y="74"/>
                    </a:cubicBezTo>
                    <a:cubicBezTo>
                      <a:pt x="6" y="75"/>
                      <a:pt x="7" y="76"/>
                      <a:pt x="8" y="76"/>
                    </a:cubicBezTo>
                    <a:cubicBezTo>
                      <a:pt x="57" y="78"/>
                      <a:pt x="105" y="77"/>
                      <a:pt x="154" y="77"/>
                    </a:cubicBezTo>
                    <a:cubicBezTo>
                      <a:pt x="203" y="76"/>
                      <a:pt x="253" y="77"/>
                      <a:pt x="302" y="75"/>
                    </a:cubicBezTo>
                    <a:cubicBezTo>
                      <a:pt x="351" y="74"/>
                      <a:pt x="399" y="71"/>
                      <a:pt x="448" y="66"/>
                    </a:cubicBezTo>
                    <a:cubicBezTo>
                      <a:pt x="460" y="64"/>
                      <a:pt x="472" y="65"/>
                      <a:pt x="484" y="65"/>
                    </a:cubicBezTo>
                    <a:cubicBezTo>
                      <a:pt x="492" y="66"/>
                      <a:pt x="500" y="66"/>
                      <a:pt x="508" y="64"/>
                    </a:cubicBezTo>
                    <a:cubicBezTo>
                      <a:pt x="531" y="57"/>
                      <a:pt x="525" y="20"/>
                      <a:pt x="524" y="3"/>
                    </a:cubicBezTo>
                    <a:cubicBezTo>
                      <a:pt x="524" y="2"/>
                      <a:pt x="523" y="0"/>
                      <a:pt x="522" y="0"/>
                    </a:cubicBezTo>
                    <a:cubicBezTo>
                      <a:pt x="451" y="8"/>
                      <a:pt x="379" y="10"/>
                      <a:pt x="308" y="10"/>
                    </a:cubicBezTo>
                    <a:cubicBezTo>
                      <a:pt x="273" y="10"/>
                      <a:pt x="239" y="10"/>
                      <a:pt x="205" y="13"/>
                    </a:cubicBezTo>
                    <a:cubicBezTo>
                      <a:pt x="176" y="15"/>
                      <a:pt x="146" y="19"/>
                      <a:pt x="117" y="21"/>
                    </a:cubicBezTo>
                    <a:cubicBezTo>
                      <a:pt x="87" y="23"/>
                      <a:pt x="57" y="24"/>
                      <a:pt x="28" y="19"/>
                    </a:cubicBezTo>
                    <a:cubicBezTo>
                      <a:pt x="25" y="18"/>
                      <a:pt x="24" y="23"/>
                      <a:pt x="27"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5" name="Google Shape;335;p22"/>
              <p:cNvSpPr/>
              <p:nvPr/>
            </p:nvSpPr>
            <p:spPr>
              <a:xfrm>
                <a:off x="3055938" y="2922588"/>
                <a:ext cx="1768475" cy="98425"/>
              </a:xfrm>
              <a:custGeom>
                <a:avLst/>
                <a:gdLst/>
                <a:ahLst/>
                <a:cxnLst/>
                <a:rect l="l" t="t" r="r" b="b"/>
                <a:pathLst>
                  <a:path w="253" h="14" extrusionOk="0">
                    <a:moveTo>
                      <a:pt x="4" y="7"/>
                    </a:moveTo>
                    <a:cubicBezTo>
                      <a:pt x="51" y="14"/>
                      <a:pt x="100" y="5"/>
                      <a:pt x="148" y="5"/>
                    </a:cubicBezTo>
                    <a:cubicBezTo>
                      <a:pt x="172" y="6"/>
                      <a:pt x="196" y="9"/>
                      <a:pt x="220" y="9"/>
                    </a:cubicBezTo>
                    <a:cubicBezTo>
                      <a:pt x="230" y="9"/>
                      <a:pt x="240" y="9"/>
                      <a:pt x="250" y="9"/>
                    </a:cubicBezTo>
                    <a:cubicBezTo>
                      <a:pt x="253" y="9"/>
                      <a:pt x="253" y="4"/>
                      <a:pt x="250" y="4"/>
                    </a:cubicBezTo>
                    <a:cubicBezTo>
                      <a:pt x="249" y="4"/>
                      <a:pt x="249" y="4"/>
                      <a:pt x="248" y="4"/>
                    </a:cubicBezTo>
                    <a:cubicBezTo>
                      <a:pt x="245" y="4"/>
                      <a:pt x="245" y="9"/>
                      <a:pt x="248" y="9"/>
                    </a:cubicBezTo>
                    <a:cubicBezTo>
                      <a:pt x="249" y="9"/>
                      <a:pt x="249" y="9"/>
                      <a:pt x="250" y="9"/>
                    </a:cubicBezTo>
                    <a:cubicBezTo>
                      <a:pt x="253" y="9"/>
                      <a:pt x="253" y="4"/>
                      <a:pt x="250" y="4"/>
                    </a:cubicBezTo>
                    <a:cubicBezTo>
                      <a:pt x="240" y="4"/>
                      <a:pt x="231" y="4"/>
                      <a:pt x="222" y="4"/>
                    </a:cubicBezTo>
                    <a:cubicBezTo>
                      <a:pt x="199" y="4"/>
                      <a:pt x="175" y="1"/>
                      <a:pt x="152" y="0"/>
                    </a:cubicBezTo>
                    <a:cubicBezTo>
                      <a:pt x="128" y="0"/>
                      <a:pt x="105" y="1"/>
                      <a:pt x="82" y="2"/>
                    </a:cubicBezTo>
                    <a:cubicBezTo>
                      <a:pt x="56" y="4"/>
                      <a:pt x="30" y="6"/>
                      <a:pt x="5" y="2"/>
                    </a:cubicBezTo>
                    <a:cubicBezTo>
                      <a:pt x="2" y="1"/>
                      <a:pt x="0" y="6"/>
                      <a:pt x="4"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6" name="Google Shape;336;p22"/>
              <p:cNvSpPr/>
              <p:nvPr/>
            </p:nvSpPr>
            <p:spPr>
              <a:xfrm>
                <a:off x="3070226" y="3349625"/>
                <a:ext cx="1747838" cy="190500"/>
              </a:xfrm>
              <a:custGeom>
                <a:avLst/>
                <a:gdLst/>
                <a:ahLst/>
                <a:cxnLst/>
                <a:rect l="l" t="t" r="r" b="b"/>
                <a:pathLst>
                  <a:path w="250" h="27" extrusionOk="0">
                    <a:moveTo>
                      <a:pt x="4" y="25"/>
                    </a:moveTo>
                    <a:cubicBezTo>
                      <a:pt x="84" y="27"/>
                      <a:pt x="166" y="5"/>
                      <a:pt x="246" y="22"/>
                    </a:cubicBezTo>
                    <a:cubicBezTo>
                      <a:pt x="249" y="23"/>
                      <a:pt x="250" y="18"/>
                      <a:pt x="247" y="17"/>
                    </a:cubicBezTo>
                    <a:cubicBezTo>
                      <a:pt x="166" y="0"/>
                      <a:pt x="85" y="22"/>
                      <a:pt x="4" y="20"/>
                    </a:cubicBezTo>
                    <a:cubicBezTo>
                      <a:pt x="0" y="20"/>
                      <a:pt x="0" y="25"/>
                      <a:pt x="4"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7" name="Google Shape;337;p22"/>
              <p:cNvSpPr/>
              <p:nvPr/>
            </p:nvSpPr>
            <p:spPr>
              <a:xfrm>
                <a:off x="3021013" y="3917950"/>
                <a:ext cx="1817688" cy="119062"/>
              </a:xfrm>
              <a:custGeom>
                <a:avLst/>
                <a:gdLst/>
                <a:ahLst/>
                <a:cxnLst/>
                <a:rect l="l" t="t" r="r" b="b"/>
                <a:pathLst>
                  <a:path w="260" h="17" extrusionOk="0">
                    <a:moveTo>
                      <a:pt x="3" y="17"/>
                    </a:moveTo>
                    <a:cubicBezTo>
                      <a:pt x="88" y="17"/>
                      <a:pt x="173" y="5"/>
                      <a:pt x="257" y="14"/>
                    </a:cubicBezTo>
                    <a:cubicBezTo>
                      <a:pt x="260" y="15"/>
                      <a:pt x="260" y="10"/>
                      <a:pt x="257" y="9"/>
                    </a:cubicBezTo>
                    <a:cubicBezTo>
                      <a:pt x="173" y="0"/>
                      <a:pt x="88" y="12"/>
                      <a:pt x="3" y="12"/>
                    </a:cubicBezTo>
                    <a:cubicBezTo>
                      <a:pt x="0" y="12"/>
                      <a:pt x="0" y="17"/>
                      <a:pt x="3" y="1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8" name="Google Shape;338;p22"/>
              <p:cNvSpPr/>
              <p:nvPr/>
            </p:nvSpPr>
            <p:spPr>
              <a:xfrm>
                <a:off x="2609851" y="2571750"/>
                <a:ext cx="230188" cy="69850"/>
              </a:xfrm>
              <a:custGeom>
                <a:avLst/>
                <a:gdLst/>
                <a:ahLst/>
                <a:cxnLst/>
                <a:rect l="l" t="t" r="r" b="b"/>
                <a:pathLst>
                  <a:path w="33" h="10" extrusionOk="0">
                    <a:moveTo>
                      <a:pt x="3" y="10"/>
                    </a:moveTo>
                    <a:cubicBezTo>
                      <a:pt x="12" y="10"/>
                      <a:pt x="21" y="9"/>
                      <a:pt x="30" y="6"/>
                    </a:cubicBezTo>
                    <a:cubicBezTo>
                      <a:pt x="33" y="5"/>
                      <a:pt x="32" y="0"/>
                      <a:pt x="29" y="1"/>
                    </a:cubicBezTo>
                    <a:cubicBezTo>
                      <a:pt x="20" y="4"/>
                      <a:pt x="12" y="5"/>
                      <a:pt x="3" y="5"/>
                    </a:cubicBezTo>
                    <a:cubicBezTo>
                      <a:pt x="0" y="5"/>
                      <a:pt x="0" y="10"/>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9" name="Google Shape;339;p22"/>
              <p:cNvSpPr/>
              <p:nvPr/>
            </p:nvSpPr>
            <p:spPr>
              <a:xfrm>
                <a:off x="2609851" y="2670175"/>
                <a:ext cx="230188" cy="63500"/>
              </a:xfrm>
              <a:custGeom>
                <a:avLst/>
                <a:gdLst/>
                <a:ahLst/>
                <a:cxnLst/>
                <a:rect l="l" t="t" r="r" b="b"/>
                <a:pathLst>
                  <a:path w="33" h="9" extrusionOk="0">
                    <a:moveTo>
                      <a:pt x="3" y="9"/>
                    </a:moveTo>
                    <a:cubicBezTo>
                      <a:pt x="12" y="9"/>
                      <a:pt x="21" y="8"/>
                      <a:pt x="30" y="6"/>
                    </a:cubicBezTo>
                    <a:cubicBezTo>
                      <a:pt x="33" y="5"/>
                      <a:pt x="32" y="0"/>
                      <a:pt x="29" y="1"/>
                    </a:cubicBezTo>
                    <a:cubicBezTo>
                      <a:pt x="20" y="3"/>
                      <a:pt x="12" y="4"/>
                      <a:pt x="3" y="4"/>
                    </a:cubicBezTo>
                    <a:cubicBezTo>
                      <a:pt x="0" y="4"/>
                      <a:pt x="0" y="9"/>
                      <a:pt x="3"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0" name="Google Shape;340;p22"/>
              <p:cNvSpPr/>
              <p:nvPr/>
            </p:nvSpPr>
            <p:spPr>
              <a:xfrm>
                <a:off x="2587626" y="2719388"/>
                <a:ext cx="287338" cy="76200"/>
              </a:xfrm>
              <a:custGeom>
                <a:avLst/>
                <a:gdLst/>
                <a:ahLst/>
                <a:cxnLst/>
                <a:rect l="l" t="t" r="r" b="b"/>
                <a:pathLst>
                  <a:path w="41" h="11" extrusionOk="0">
                    <a:moveTo>
                      <a:pt x="3" y="10"/>
                    </a:moveTo>
                    <a:cubicBezTo>
                      <a:pt x="15" y="9"/>
                      <a:pt x="26" y="7"/>
                      <a:pt x="37" y="5"/>
                    </a:cubicBezTo>
                    <a:cubicBezTo>
                      <a:pt x="41" y="5"/>
                      <a:pt x="41" y="0"/>
                      <a:pt x="37" y="0"/>
                    </a:cubicBezTo>
                    <a:cubicBezTo>
                      <a:pt x="26" y="2"/>
                      <a:pt x="15" y="4"/>
                      <a:pt x="3" y="5"/>
                    </a:cubicBezTo>
                    <a:cubicBezTo>
                      <a:pt x="0" y="6"/>
                      <a:pt x="0" y="11"/>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1" name="Google Shape;341;p22"/>
              <p:cNvSpPr/>
              <p:nvPr/>
            </p:nvSpPr>
            <p:spPr>
              <a:xfrm>
                <a:off x="2574926" y="2782888"/>
                <a:ext cx="250825" cy="61912"/>
              </a:xfrm>
              <a:custGeom>
                <a:avLst/>
                <a:gdLst/>
                <a:ahLst/>
                <a:cxnLst/>
                <a:rect l="l" t="t" r="r" b="b"/>
                <a:pathLst>
                  <a:path w="36" h="9" extrusionOk="0">
                    <a:moveTo>
                      <a:pt x="3" y="9"/>
                    </a:moveTo>
                    <a:cubicBezTo>
                      <a:pt x="13" y="9"/>
                      <a:pt x="23" y="6"/>
                      <a:pt x="32" y="5"/>
                    </a:cubicBezTo>
                    <a:cubicBezTo>
                      <a:pt x="36" y="5"/>
                      <a:pt x="34" y="0"/>
                      <a:pt x="31" y="0"/>
                    </a:cubicBezTo>
                    <a:cubicBezTo>
                      <a:pt x="22" y="2"/>
                      <a:pt x="12" y="4"/>
                      <a:pt x="3" y="4"/>
                    </a:cubicBezTo>
                    <a:cubicBezTo>
                      <a:pt x="0" y="4"/>
                      <a:pt x="0" y="9"/>
                      <a:pt x="3"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2" name="Google Shape;342;p22"/>
              <p:cNvSpPr/>
              <p:nvPr/>
            </p:nvSpPr>
            <p:spPr>
              <a:xfrm>
                <a:off x="2609851" y="2844800"/>
                <a:ext cx="230188" cy="57150"/>
              </a:xfrm>
              <a:custGeom>
                <a:avLst/>
                <a:gdLst/>
                <a:ahLst/>
                <a:cxnLst/>
                <a:rect l="l" t="t" r="r" b="b"/>
                <a:pathLst>
                  <a:path w="33" h="8" extrusionOk="0">
                    <a:moveTo>
                      <a:pt x="3" y="8"/>
                    </a:moveTo>
                    <a:cubicBezTo>
                      <a:pt x="12" y="7"/>
                      <a:pt x="21" y="6"/>
                      <a:pt x="30" y="5"/>
                    </a:cubicBezTo>
                    <a:cubicBezTo>
                      <a:pt x="33" y="4"/>
                      <a:pt x="32" y="0"/>
                      <a:pt x="29" y="0"/>
                    </a:cubicBezTo>
                    <a:cubicBezTo>
                      <a:pt x="20" y="1"/>
                      <a:pt x="12" y="2"/>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3" name="Google Shape;343;p22"/>
              <p:cNvSpPr/>
              <p:nvPr/>
            </p:nvSpPr>
            <p:spPr>
              <a:xfrm>
                <a:off x="2587626" y="2894013"/>
                <a:ext cx="287338" cy="77787"/>
              </a:xfrm>
              <a:custGeom>
                <a:avLst/>
                <a:gdLst/>
                <a:ahLst/>
                <a:cxnLst/>
                <a:rect l="l" t="t" r="r" b="b"/>
                <a:pathLst>
                  <a:path w="41" h="11" extrusionOk="0">
                    <a:moveTo>
                      <a:pt x="4" y="11"/>
                    </a:moveTo>
                    <a:cubicBezTo>
                      <a:pt x="15" y="9"/>
                      <a:pt x="27" y="8"/>
                      <a:pt x="38" y="5"/>
                    </a:cubicBezTo>
                    <a:cubicBezTo>
                      <a:pt x="41" y="5"/>
                      <a:pt x="40" y="0"/>
                      <a:pt x="37" y="1"/>
                    </a:cubicBezTo>
                    <a:cubicBezTo>
                      <a:pt x="25" y="3"/>
                      <a:pt x="14" y="4"/>
                      <a:pt x="3" y="6"/>
                    </a:cubicBezTo>
                    <a:cubicBezTo>
                      <a:pt x="0" y="7"/>
                      <a:pt x="1" y="11"/>
                      <a:pt x="4"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4" name="Google Shape;344;p22"/>
              <p:cNvSpPr/>
              <p:nvPr/>
            </p:nvSpPr>
            <p:spPr>
              <a:xfrm>
                <a:off x="2587626" y="2957513"/>
                <a:ext cx="280988" cy="84137"/>
              </a:xfrm>
              <a:custGeom>
                <a:avLst/>
                <a:gdLst/>
                <a:ahLst/>
                <a:cxnLst/>
                <a:rect l="l" t="t" r="r" b="b"/>
                <a:pathLst>
                  <a:path w="40" h="12" extrusionOk="0">
                    <a:moveTo>
                      <a:pt x="4" y="12"/>
                    </a:moveTo>
                    <a:cubicBezTo>
                      <a:pt x="15" y="9"/>
                      <a:pt x="26" y="8"/>
                      <a:pt x="37" y="5"/>
                    </a:cubicBezTo>
                    <a:cubicBezTo>
                      <a:pt x="40" y="4"/>
                      <a:pt x="39" y="0"/>
                      <a:pt x="35" y="0"/>
                    </a:cubicBezTo>
                    <a:cubicBezTo>
                      <a:pt x="25" y="3"/>
                      <a:pt x="14" y="4"/>
                      <a:pt x="3" y="7"/>
                    </a:cubicBezTo>
                    <a:cubicBezTo>
                      <a:pt x="0" y="7"/>
                      <a:pt x="1" y="12"/>
                      <a:pt x="4"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5" name="Google Shape;345;p22"/>
              <p:cNvSpPr/>
              <p:nvPr/>
            </p:nvSpPr>
            <p:spPr>
              <a:xfrm>
                <a:off x="2595563" y="3035300"/>
                <a:ext cx="314325" cy="76200"/>
              </a:xfrm>
              <a:custGeom>
                <a:avLst/>
                <a:gdLst/>
                <a:ahLst/>
                <a:cxnLst/>
                <a:rect l="l" t="t" r="r" b="b"/>
                <a:pathLst>
                  <a:path w="45" h="11" extrusionOk="0">
                    <a:moveTo>
                      <a:pt x="4" y="11"/>
                    </a:moveTo>
                    <a:cubicBezTo>
                      <a:pt x="17" y="8"/>
                      <a:pt x="29" y="7"/>
                      <a:pt x="41" y="6"/>
                    </a:cubicBezTo>
                    <a:cubicBezTo>
                      <a:pt x="45" y="5"/>
                      <a:pt x="45" y="0"/>
                      <a:pt x="41" y="1"/>
                    </a:cubicBezTo>
                    <a:cubicBezTo>
                      <a:pt x="29" y="2"/>
                      <a:pt x="16" y="3"/>
                      <a:pt x="3" y="6"/>
                    </a:cubicBezTo>
                    <a:cubicBezTo>
                      <a:pt x="0" y="6"/>
                      <a:pt x="1" y="11"/>
                      <a:pt x="4"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6" name="Google Shape;346;p22"/>
              <p:cNvSpPr/>
              <p:nvPr/>
            </p:nvSpPr>
            <p:spPr>
              <a:xfrm>
                <a:off x="2595563" y="3140075"/>
                <a:ext cx="328613" cy="98425"/>
              </a:xfrm>
              <a:custGeom>
                <a:avLst/>
                <a:gdLst/>
                <a:ahLst/>
                <a:cxnLst/>
                <a:rect l="l" t="t" r="r" b="b"/>
                <a:pathLst>
                  <a:path w="47" h="14" extrusionOk="0">
                    <a:moveTo>
                      <a:pt x="4" y="13"/>
                    </a:moveTo>
                    <a:cubicBezTo>
                      <a:pt x="17" y="11"/>
                      <a:pt x="30" y="8"/>
                      <a:pt x="43" y="6"/>
                    </a:cubicBezTo>
                    <a:cubicBezTo>
                      <a:pt x="47" y="5"/>
                      <a:pt x="45" y="0"/>
                      <a:pt x="42" y="1"/>
                    </a:cubicBezTo>
                    <a:cubicBezTo>
                      <a:pt x="29" y="3"/>
                      <a:pt x="16" y="6"/>
                      <a:pt x="3" y="8"/>
                    </a:cubicBezTo>
                    <a:cubicBezTo>
                      <a:pt x="0" y="9"/>
                      <a:pt x="1" y="14"/>
                      <a:pt x="4" y="1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7" name="Google Shape;347;p22"/>
              <p:cNvSpPr/>
              <p:nvPr/>
            </p:nvSpPr>
            <p:spPr>
              <a:xfrm>
                <a:off x="2574926" y="3238500"/>
                <a:ext cx="215900" cy="90487"/>
              </a:xfrm>
              <a:custGeom>
                <a:avLst/>
                <a:gdLst/>
                <a:ahLst/>
                <a:cxnLst/>
                <a:rect l="l" t="t" r="r" b="b"/>
                <a:pathLst>
                  <a:path w="31" h="13" extrusionOk="0">
                    <a:moveTo>
                      <a:pt x="5" y="12"/>
                    </a:moveTo>
                    <a:cubicBezTo>
                      <a:pt x="13" y="9"/>
                      <a:pt x="20" y="7"/>
                      <a:pt x="27" y="6"/>
                    </a:cubicBezTo>
                    <a:cubicBezTo>
                      <a:pt x="31" y="5"/>
                      <a:pt x="29" y="0"/>
                      <a:pt x="26" y="1"/>
                    </a:cubicBezTo>
                    <a:cubicBezTo>
                      <a:pt x="18" y="2"/>
                      <a:pt x="10" y="4"/>
                      <a:pt x="3" y="7"/>
                    </a:cubicBezTo>
                    <a:cubicBezTo>
                      <a:pt x="0" y="9"/>
                      <a:pt x="2" y="13"/>
                      <a:pt x="5"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8" name="Google Shape;348;p22"/>
              <p:cNvSpPr/>
              <p:nvPr/>
            </p:nvSpPr>
            <p:spPr>
              <a:xfrm>
                <a:off x="2581276" y="3308350"/>
                <a:ext cx="258763" cy="84137"/>
              </a:xfrm>
              <a:custGeom>
                <a:avLst/>
                <a:gdLst/>
                <a:ahLst/>
                <a:cxnLst/>
                <a:rect l="l" t="t" r="r" b="b"/>
                <a:pathLst>
                  <a:path w="37" h="12" extrusionOk="0">
                    <a:moveTo>
                      <a:pt x="3" y="12"/>
                    </a:moveTo>
                    <a:cubicBezTo>
                      <a:pt x="13" y="11"/>
                      <a:pt x="23" y="7"/>
                      <a:pt x="33" y="6"/>
                    </a:cubicBezTo>
                    <a:cubicBezTo>
                      <a:pt x="37" y="5"/>
                      <a:pt x="37" y="0"/>
                      <a:pt x="33" y="1"/>
                    </a:cubicBezTo>
                    <a:cubicBezTo>
                      <a:pt x="23" y="2"/>
                      <a:pt x="13" y="6"/>
                      <a:pt x="3" y="7"/>
                    </a:cubicBezTo>
                    <a:cubicBezTo>
                      <a:pt x="0" y="7"/>
                      <a:pt x="0" y="12"/>
                      <a:pt x="3"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9" name="Google Shape;349;p22"/>
              <p:cNvSpPr/>
              <p:nvPr/>
            </p:nvSpPr>
            <p:spPr>
              <a:xfrm>
                <a:off x="2581276" y="3371850"/>
                <a:ext cx="279400" cy="84137"/>
              </a:xfrm>
              <a:custGeom>
                <a:avLst/>
                <a:gdLst/>
                <a:ahLst/>
                <a:cxnLst/>
                <a:rect l="l" t="t" r="r" b="b"/>
                <a:pathLst>
                  <a:path w="40" h="12" extrusionOk="0">
                    <a:moveTo>
                      <a:pt x="3" y="12"/>
                    </a:moveTo>
                    <a:cubicBezTo>
                      <a:pt x="15" y="12"/>
                      <a:pt x="25" y="8"/>
                      <a:pt x="37" y="5"/>
                    </a:cubicBezTo>
                    <a:cubicBezTo>
                      <a:pt x="40" y="5"/>
                      <a:pt x="38" y="0"/>
                      <a:pt x="35" y="1"/>
                    </a:cubicBezTo>
                    <a:cubicBezTo>
                      <a:pt x="25" y="3"/>
                      <a:pt x="14" y="7"/>
                      <a:pt x="3" y="7"/>
                    </a:cubicBezTo>
                    <a:cubicBezTo>
                      <a:pt x="0" y="7"/>
                      <a:pt x="0" y="12"/>
                      <a:pt x="3"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0" name="Google Shape;350;p22"/>
              <p:cNvSpPr/>
              <p:nvPr/>
            </p:nvSpPr>
            <p:spPr>
              <a:xfrm>
                <a:off x="2574926" y="3433763"/>
                <a:ext cx="320675" cy="106362"/>
              </a:xfrm>
              <a:custGeom>
                <a:avLst/>
                <a:gdLst/>
                <a:ahLst/>
                <a:cxnLst/>
                <a:rect l="l" t="t" r="r" b="b"/>
                <a:pathLst>
                  <a:path w="46" h="15" extrusionOk="0">
                    <a:moveTo>
                      <a:pt x="5" y="14"/>
                    </a:moveTo>
                    <a:cubicBezTo>
                      <a:pt x="17" y="10"/>
                      <a:pt x="30" y="8"/>
                      <a:pt x="43" y="5"/>
                    </a:cubicBezTo>
                    <a:cubicBezTo>
                      <a:pt x="46" y="5"/>
                      <a:pt x="44" y="0"/>
                      <a:pt x="41" y="0"/>
                    </a:cubicBezTo>
                    <a:cubicBezTo>
                      <a:pt x="29" y="3"/>
                      <a:pt x="16" y="6"/>
                      <a:pt x="3" y="9"/>
                    </a:cubicBezTo>
                    <a:cubicBezTo>
                      <a:pt x="0" y="10"/>
                      <a:pt x="2" y="15"/>
                      <a:pt x="5" y="1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1" name="Google Shape;351;p22"/>
              <p:cNvSpPr/>
              <p:nvPr/>
            </p:nvSpPr>
            <p:spPr>
              <a:xfrm>
                <a:off x="2587626" y="3519488"/>
                <a:ext cx="342900" cy="84137"/>
              </a:xfrm>
              <a:custGeom>
                <a:avLst/>
                <a:gdLst/>
                <a:ahLst/>
                <a:cxnLst/>
                <a:rect l="l" t="t" r="r" b="b"/>
                <a:pathLst>
                  <a:path w="49" h="12" extrusionOk="0">
                    <a:moveTo>
                      <a:pt x="3" y="12"/>
                    </a:moveTo>
                    <a:cubicBezTo>
                      <a:pt x="18" y="12"/>
                      <a:pt x="32" y="8"/>
                      <a:pt x="46" y="6"/>
                    </a:cubicBezTo>
                    <a:cubicBezTo>
                      <a:pt x="49" y="5"/>
                      <a:pt x="47" y="0"/>
                      <a:pt x="44" y="1"/>
                    </a:cubicBezTo>
                    <a:cubicBezTo>
                      <a:pt x="31" y="4"/>
                      <a:pt x="17" y="7"/>
                      <a:pt x="3" y="7"/>
                    </a:cubicBezTo>
                    <a:cubicBezTo>
                      <a:pt x="0" y="7"/>
                      <a:pt x="0" y="12"/>
                      <a:pt x="3"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2" name="Google Shape;352;p22"/>
              <p:cNvSpPr/>
              <p:nvPr/>
            </p:nvSpPr>
            <p:spPr>
              <a:xfrm>
                <a:off x="2587626" y="3581400"/>
                <a:ext cx="322263" cy="77787"/>
              </a:xfrm>
              <a:custGeom>
                <a:avLst/>
                <a:gdLst/>
                <a:ahLst/>
                <a:cxnLst/>
                <a:rect l="l" t="t" r="r" b="b"/>
                <a:pathLst>
                  <a:path w="46" h="11" extrusionOk="0">
                    <a:moveTo>
                      <a:pt x="3" y="9"/>
                    </a:moveTo>
                    <a:cubicBezTo>
                      <a:pt x="17" y="11"/>
                      <a:pt x="30" y="8"/>
                      <a:pt x="43" y="6"/>
                    </a:cubicBezTo>
                    <a:cubicBezTo>
                      <a:pt x="46" y="5"/>
                      <a:pt x="45" y="0"/>
                      <a:pt x="42" y="1"/>
                    </a:cubicBezTo>
                    <a:cubicBezTo>
                      <a:pt x="29" y="3"/>
                      <a:pt x="17" y="6"/>
                      <a:pt x="4" y="5"/>
                    </a:cubicBezTo>
                    <a:cubicBezTo>
                      <a:pt x="1" y="4"/>
                      <a:pt x="0" y="9"/>
                      <a:pt x="3"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3" name="Google Shape;353;p22"/>
              <p:cNvSpPr/>
              <p:nvPr/>
            </p:nvSpPr>
            <p:spPr>
              <a:xfrm>
                <a:off x="2581276" y="3651250"/>
                <a:ext cx="287338" cy="71437"/>
              </a:xfrm>
              <a:custGeom>
                <a:avLst/>
                <a:gdLst/>
                <a:ahLst/>
                <a:cxnLst/>
                <a:rect l="l" t="t" r="r" b="b"/>
                <a:pathLst>
                  <a:path w="41" h="10" extrusionOk="0">
                    <a:moveTo>
                      <a:pt x="3" y="10"/>
                    </a:moveTo>
                    <a:cubicBezTo>
                      <a:pt x="15" y="9"/>
                      <a:pt x="27" y="9"/>
                      <a:pt x="38" y="6"/>
                    </a:cubicBezTo>
                    <a:cubicBezTo>
                      <a:pt x="41" y="5"/>
                      <a:pt x="40" y="0"/>
                      <a:pt x="36" y="1"/>
                    </a:cubicBezTo>
                    <a:cubicBezTo>
                      <a:pt x="26" y="4"/>
                      <a:pt x="14" y="4"/>
                      <a:pt x="3" y="5"/>
                    </a:cubicBezTo>
                    <a:cubicBezTo>
                      <a:pt x="0" y="5"/>
                      <a:pt x="0" y="10"/>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4" name="Google Shape;354;p22"/>
              <p:cNvSpPr/>
              <p:nvPr/>
            </p:nvSpPr>
            <p:spPr>
              <a:xfrm>
                <a:off x="2574926" y="3708400"/>
                <a:ext cx="271463" cy="76200"/>
              </a:xfrm>
              <a:custGeom>
                <a:avLst/>
                <a:gdLst/>
                <a:ahLst/>
                <a:cxnLst/>
                <a:rect l="l" t="t" r="r" b="b"/>
                <a:pathLst>
                  <a:path w="39" h="11" extrusionOk="0">
                    <a:moveTo>
                      <a:pt x="3" y="10"/>
                    </a:moveTo>
                    <a:cubicBezTo>
                      <a:pt x="14" y="9"/>
                      <a:pt x="25" y="7"/>
                      <a:pt x="36" y="5"/>
                    </a:cubicBezTo>
                    <a:cubicBezTo>
                      <a:pt x="39" y="5"/>
                      <a:pt x="39" y="0"/>
                      <a:pt x="36" y="0"/>
                    </a:cubicBezTo>
                    <a:cubicBezTo>
                      <a:pt x="25" y="2"/>
                      <a:pt x="14" y="4"/>
                      <a:pt x="3" y="5"/>
                    </a:cubicBezTo>
                    <a:cubicBezTo>
                      <a:pt x="0" y="6"/>
                      <a:pt x="0" y="11"/>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5" name="Google Shape;355;p22"/>
              <p:cNvSpPr/>
              <p:nvPr/>
            </p:nvSpPr>
            <p:spPr>
              <a:xfrm>
                <a:off x="2581276" y="3784600"/>
                <a:ext cx="279400" cy="57150"/>
              </a:xfrm>
              <a:custGeom>
                <a:avLst/>
                <a:gdLst/>
                <a:ahLst/>
                <a:cxnLst/>
                <a:rect l="l" t="t" r="r" b="b"/>
                <a:pathLst>
                  <a:path w="40" h="8" extrusionOk="0">
                    <a:moveTo>
                      <a:pt x="3" y="7"/>
                    </a:moveTo>
                    <a:cubicBezTo>
                      <a:pt x="15" y="8"/>
                      <a:pt x="26" y="7"/>
                      <a:pt x="37" y="6"/>
                    </a:cubicBezTo>
                    <a:cubicBezTo>
                      <a:pt x="40" y="5"/>
                      <a:pt x="40" y="0"/>
                      <a:pt x="37" y="1"/>
                    </a:cubicBezTo>
                    <a:cubicBezTo>
                      <a:pt x="26" y="2"/>
                      <a:pt x="15" y="3"/>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6" name="Google Shape;356;p22"/>
              <p:cNvSpPr/>
              <p:nvPr/>
            </p:nvSpPr>
            <p:spPr>
              <a:xfrm>
                <a:off x="2581276" y="3833813"/>
                <a:ext cx="230188" cy="71437"/>
              </a:xfrm>
              <a:custGeom>
                <a:avLst/>
                <a:gdLst/>
                <a:ahLst/>
                <a:cxnLst/>
                <a:rect l="l" t="t" r="r" b="b"/>
                <a:pathLst>
                  <a:path w="33" h="10" extrusionOk="0">
                    <a:moveTo>
                      <a:pt x="3" y="10"/>
                    </a:moveTo>
                    <a:cubicBezTo>
                      <a:pt x="12" y="10"/>
                      <a:pt x="21" y="9"/>
                      <a:pt x="30" y="6"/>
                    </a:cubicBezTo>
                    <a:cubicBezTo>
                      <a:pt x="33" y="5"/>
                      <a:pt x="32" y="0"/>
                      <a:pt x="29" y="1"/>
                    </a:cubicBezTo>
                    <a:cubicBezTo>
                      <a:pt x="20" y="4"/>
                      <a:pt x="12" y="5"/>
                      <a:pt x="3" y="5"/>
                    </a:cubicBezTo>
                    <a:cubicBezTo>
                      <a:pt x="0" y="5"/>
                      <a:pt x="0" y="10"/>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7" name="Google Shape;357;p22"/>
              <p:cNvSpPr/>
              <p:nvPr/>
            </p:nvSpPr>
            <p:spPr>
              <a:xfrm>
                <a:off x="2595563" y="3946525"/>
                <a:ext cx="203200" cy="77787"/>
              </a:xfrm>
              <a:custGeom>
                <a:avLst/>
                <a:gdLst/>
                <a:ahLst/>
                <a:cxnLst/>
                <a:rect l="l" t="t" r="r" b="b"/>
                <a:pathLst>
                  <a:path w="29" h="11" extrusionOk="0">
                    <a:moveTo>
                      <a:pt x="4" y="10"/>
                    </a:moveTo>
                    <a:cubicBezTo>
                      <a:pt x="11" y="8"/>
                      <a:pt x="18" y="6"/>
                      <a:pt x="26" y="5"/>
                    </a:cubicBezTo>
                    <a:cubicBezTo>
                      <a:pt x="29" y="5"/>
                      <a:pt x="28" y="0"/>
                      <a:pt x="24" y="0"/>
                    </a:cubicBezTo>
                    <a:cubicBezTo>
                      <a:pt x="17" y="2"/>
                      <a:pt x="10" y="4"/>
                      <a:pt x="3" y="6"/>
                    </a:cubicBezTo>
                    <a:cubicBezTo>
                      <a:pt x="0" y="6"/>
                      <a:pt x="1" y="11"/>
                      <a:pt x="4"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8" name="Google Shape;358;p22"/>
              <p:cNvSpPr/>
              <p:nvPr/>
            </p:nvSpPr>
            <p:spPr>
              <a:xfrm>
                <a:off x="2601913" y="4016375"/>
                <a:ext cx="273050" cy="84137"/>
              </a:xfrm>
              <a:custGeom>
                <a:avLst/>
                <a:gdLst/>
                <a:ahLst/>
                <a:cxnLst/>
                <a:rect l="l" t="t" r="r" b="b"/>
                <a:pathLst>
                  <a:path w="39" h="12" extrusionOk="0">
                    <a:moveTo>
                      <a:pt x="5" y="12"/>
                    </a:moveTo>
                    <a:cubicBezTo>
                      <a:pt x="15" y="10"/>
                      <a:pt x="25" y="7"/>
                      <a:pt x="36" y="5"/>
                    </a:cubicBezTo>
                    <a:cubicBezTo>
                      <a:pt x="39" y="5"/>
                      <a:pt x="38" y="0"/>
                      <a:pt x="35" y="0"/>
                    </a:cubicBezTo>
                    <a:cubicBezTo>
                      <a:pt x="24" y="2"/>
                      <a:pt x="14" y="5"/>
                      <a:pt x="3" y="7"/>
                    </a:cubicBezTo>
                    <a:cubicBezTo>
                      <a:pt x="0" y="7"/>
                      <a:pt x="1" y="12"/>
                      <a:pt x="5"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9" name="Google Shape;359;p22"/>
              <p:cNvSpPr/>
              <p:nvPr/>
            </p:nvSpPr>
            <p:spPr>
              <a:xfrm>
                <a:off x="2601913" y="4079875"/>
                <a:ext cx="203200" cy="90487"/>
              </a:xfrm>
              <a:custGeom>
                <a:avLst/>
                <a:gdLst/>
                <a:ahLst/>
                <a:cxnLst/>
                <a:rect l="l" t="t" r="r" b="b"/>
                <a:pathLst>
                  <a:path w="29" h="13" extrusionOk="0">
                    <a:moveTo>
                      <a:pt x="5" y="11"/>
                    </a:moveTo>
                    <a:cubicBezTo>
                      <a:pt x="12" y="9"/>
                      <a:pt x="19" y="6"/>
                      <a:pt x="26" y="5"/>
                    </a:cubicBezTo>
                    <a:cubicBezTo>
                      <a:pt x="29" y="5"/>
                      <a:pt x="28" y="0"/>
                      <a:pt x="25" y="0"/>
                    </a:cubicBezTo>
                    <a:cubicBezTo>
                      <a:pt x="17" y="2"/>
                      <a:pt x="10" y="4"/>
                      <a:pt x="3" y="7"/>
                    </a:cubicBezTo>
                    <a:cubicBezTo>
                      <a:pt x="0" y="8"/>
                      <a:pt x="2" y="13"/>
                      <a:pt x="5"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0" name="Google Shape;360;p22"/>
              <p:cNvSpPr/>
              <p:nvPr/>
            </p:nvSpPr>
            <p:spPr>
              <a:xfrm>
                <a:off x="2622551" y="4129088"/>
                <a:ext cx="246063" cy="77787"/>
              </a:xfrm>
              <a:custGeom>
                <a:avLst/>
                <a:gdLst/>
                <a:ahLst/>
                <a:cxnLst/>
                <a:rect l="l" t="t" r="r" b="b"/>
                <a:pathLst>
                  <a:path w="35" h="11" extrusionOk="0">
                    <a:moveTo>
                      <a:pt x="3" y="11"/>
                    </a:moveTo>
                    <a:cubicBezTo>
                      <a:pt x="13" y="11"/>
                      <a:pt x="22" y="8"/>
                      <a:pt x="32" y="6"/>
                    </a:cubicBezTo>
                    <a:cubicBezTo>
                      <a:pt x="35" y="5"/>
                      <a:pt x="34" y="0"/>
                      <a:pt x="30" y="1"/>
                    </a:cubicBezTo>
                    <a:cubicBezTo>
                      <a:pt x="22" y="3"/>
                      <a:pt x="13" y="6"/>
                      <a:pt x="3" y="6"/>
                    </a:cubicBezTo>
                    <a:cubicBezTo>
                      <a:pt x="0" y="6"/>
                      <a:pt x="0" y="11"/>
                      <a:pt x="3"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1" name="Google Shape;361;p22"/>
              <p:cNvSpPr/>
              <p:nvPr/>
            </p:nvSpPr>
            <p:spPr>
              <a:xfrm>
                <a:off x="2176463" y="4830763"/>
                <a:ext cx="209550" cy="34925"/>
              </a:xfrm>
              <a:custGeom>
                <a:avLst/>
                <a:gdLst/>
                <a:ahLst/>
                <a:cxnLst/>
                <a:rect l="l" t="t" r="r" b="b"/>
                <a:pathLst>
                  <a:path w="30" h="5" extrusionOk="0">
                    <a:moveTo>
                      <a:pt x="3" y="5"/>
                    </a:moveTo>
                    <a:cubicBezTo>
                      <a:pt x="11" y="5"/>
                      <a:pt x="19" y="5"/>
                      <a:pt x="27" y="5"/>
                    </a:cubicBezTo>
                    <a:cubicBezTo>
                      <a:pt x="30" y="5"/>
                      <a:pt x="30" y="0"/>
                      <a:pt x="27" y="0"/>
                    </a:cubicBezTo>
                    <a:cubicBezTo>
                      <a:pt x="19" y="0"/>
                      <a:pt x="11"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2" name="Google Shape;362;p22"/>
              <p:cNvSpPr/>
              <p:nvPr/>
            </p:nvSpPr>
            <p:spPr>
              <a:xfrm>
                <a:off x="2155826" y="4865688"/>
                <a:ext cx="209550" cy="34925"/>
              </a:xfrm>
              <a:custGeom>
                <a:avLst/>
                <a:gdLst/>
                <a:ahLst/>
                <a:cxnLst/>
                <a:rect l="l" t="t" r="r" b="b"/>
                <a:pathLst>
                  <a:path w="30" h="5" extrusionOk="0">
                    <a:moveTo>
                      <a:pt x="3" y="5"/>
                    </a:moveTo>
                    <a:cubicBezTo>
                      <a:pt x="11" y="5"/>
                      <a:pt x="19" y="5"/>
                      <a:pt x="26" y="5"/>
                    </a:cubicBezTo>
                    <a:cubicBezTo>
                      <a:pt x="30" y="5"/>
                      <a:pt x="30" y="0"/>
                      <a:pt x="26" y="0"/>
                    </a:cubicBezTo>
                    <a:cubicBezTo>
                      <a:pt x="19" y="0"/>
                      <a:pt x="11"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3" name="Google Shape;363;p22"/>
              <p:cNvSpPr/>
              <p:nvPr/>
            </p:nvSpPr>
            <p:spPr>
              <a:xfrm>
                <a:off x="2141538" y="4921250"/>
                <a:ext cx="223838" cy="42862"/>
              </a:xfrm>
              <a:custGeom>
                <a:avLst/>
                <a:gdLst/>
                <a:ahLst/>
                <a:cxnLst/>
                <a:rect l="l" t="t" r="r" b="b"/>
                <a:pathLst>
                  <a:path w="32" h="6" extrusionOk="0">
                    <a:moveTo>
                      <a:pt x="3" y="5"/>
                    </a:moveTo>
                    <a:cubicBezTo>
                      <a:pt x="12" y="5"/>
                      <a:pt x="20" y="5"/>
                      <a:pt x="28" y="6"/>
                    </a:cubicBezTo>
                    <a:cubicBezTo>
                      <a:pt x="32" y="6"/>
                      <a:pt x="32" y="1"/>
                      <a:pt x="28" y="1"/>
                    </a:cubicBezTo>
                    <a:cubicBezTo>
                      <a:pt x="20" y="0"/>
                      <a:pt x="12"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4" name="Google Shape;364;p22"/>
              <p:cNvSpPr/>
              <p:nvPr/>
            </p:nvSpPr>
            <p:spPr>
              <a:xfrm>
                <a:off x="2176463" y="4978400"/>
                <a:ext cx="258763" cy="41275"/>
              </a:xfrm>
              <a:custGeom>
                <a:avLst/>
                <a:gdLst/>
                <a:ahLst/>
                <a:cxnLst/>
                <a:rect l="l" t="t" r="r" b="b"/>
                <a:pathLst>
                  <a:path w="37" h="6" extrusionOk="0">
                    <a:moveTo>
                      <a:pt x="3" y="6"/>
                    </a:moveTo>
                    <a:cubicBezTo>
                      <a:pt x="13" y="6"/>
                      <a:pt x="23" y="6"/>
                      <a:pt x="33" y="6"/>
                    </a:cubicBezTo>
                    <a:cubicBezTo>
                      <a:pt x="37" y="6"/>
                      <a:pt x="37" y="0"/>
                      <a:pt x="33" y="0"/>
                    </a:cubicBezTo>
                    <a:cubicBezTo>
                      <a:pt x="23" y="0"/>
                      <a:pt x="13" y="0"/>
                      <a:pt x="3" y="0"/>
                    </a:cubicBezTo>
                    <a:cubicBezTo>
                      <a:pt x="0" y="0"/>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5" name="Google Shape;365;p22"/>
              <p:cNvSpPr/>
              <p:nvPr/>
            </p:nvSpPr>
            <p:spPr>
              <a:xfrm>
                <a:off x="2112963" y="5019675"/>
                <a:ext cx="230188" cy="49212"/>
              </a:xfrm>
              <a:custGeom>
                <a:avLst/>
                <a:gdLst/>
                <a:ahLst/>
                <a:cxnLst/>
                <a:rect l="l" t="t" r="r" b="b"/>
                <a:pathLst>
                  <a:path w="33" h="7" extrusionOk="0">
                    <a:moveTo>
                      <a:pt x="3" y="6"/>
                    </a:moveTo>
                    <a:cubicBezTo>
                      <a:pt x="12" y="7"/>
                      <a:pt x="21" y="7"/>
                      <a:pt x="30" y="7"/>
                    </a:cubicBezTo>
                    <a:cubicBezTo>
                      <a:pt x="33" y="7"/>
                      <a:pt x="33" y="2"/>
                      <a:pt x="30" y="2"/>
                    </a:cubicBezTo>
                    <a:cubicBezTo>
                      <a:pt x="21" y="2"/>
                      <a:pt x="12" y="2"/>
                      <a:pt x="3" y="1"/>
                    </a:cubicBezTo>
                    <a:cubicBezTo>
                      <a:pt x="0" y="0"/>
                      <a:pt x="0" y="5"/>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6" name="Google Shape;366;p22"/>
              <p:cNvSpPr/>
              <p:nvPr/>
            </p:nvSpPr>
            <p:spPr>
              <a:xfrm>
                <a:off x="2112963" y="5068888"/>
                <a:ext cx="273050" cy="42862"/>
              </a:xfrm>
              <a:custGeom>
                <a:avLst/>
                <a:gdLst/>
                <a:ahLst/>
                <a:cxnLst/>
                <a:rect l="l" t="t" r="r" b="b"/>
                <a:pathLst>
                  <a:path w="39" h="6" extrusionOk="0">
                    <a:moveTo>
                      <a:pt x="3" y="6"/>
                    </a:moveTo>
                    <a:cubicBezTo>
                      <a:pt x="14" y="6"/>
                      <a:pt x="25" y="6"/>
                      <a:pt x="36" y="5"/>
                    </a:cubicBezTo>
                    <a:cubicBezTo>
                      <a:pt x="39" y="5"/>
                      <a:pt x="39" y="0"/>
                      <a:pt x="36" y="0"/>
                    </a:cubicBezTo>
                    <a:cubicBezTo>
                      <a:pt x="25" y="1"/>
                      <a:pt x="14" y="1"/>
                      <a:pt x="3" y="1"/>
                    </a:cubicBezTo>
                    <a:cubicBezTo>
                      <a:pt x="0" y="1"/>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7" name="Google Shape;367;p22"/>
              <p:cNvSpPr/>
              <p:nvPr/>
            </p:nvSpPr>
            <p:spPr>
              <a:xfrm>
                <a:off x="2127251" y="5118100"/>
                <a:ext cx="342900" cy="63500"/>
              </a:xfrm>
              <a:custGeom>
                <a:avLst/>
                <a:gdLst/>
                <a:ahLst/>
                <a:cxnLst/>
                <a:rect l="l" t="t" r="r" b="b"/>
                <a:pathLst>
                  <a:path w="49" h="9" extrusionOk="0">
                    <a:moveTo>
                      <a:pt x="5" y="8"/>
                    </a:moveTo>
                    <a:cubicBezTo>
                      <a:pt x="18" y="6"/>
                      <a:pt x="32" y="8"/>
                      <a:pt x="46" y="6"/>
                    </a:cubicBezTo>
                    <a:cubicBezTo>
                      <a:pt x="49" y="5"/>
                      <a:pt x="48" y="0"/>
                      <a:pt x="45" y="1"/>
                    </a:cubicBezTo>
                    <a:cubicBezTo>
                      <a:pt x="31" y="3"/>
                      <a:pt x="17" y="1"/>
                      <a:pt x="3" y="3"/>
                    </a:cubicBezTo>
                    <a:cubicBezTo>
                      <a:pt x="0" y="4"/>
                      <a:pt x="1" y="9"/>
                      <a:pt x="5"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8" name="Google Shape;368;p22"/>
              <p:cNvSpPr/>
              <p:nvPr/>
            </p:nvSpPr>
            <p:spPr>
              <a:xfrm>
                <a:off x="4789488" y="2620963"/>
                <a:ext cx="160338" cy="49212"/>
              </a:xfrm>
              <a:custGeom>
                <a:avLst/>
                <a:gdLst/>
                <a:ahLst/>
                <a:cxnLst/>
                <a:rect l="l" t="t" r="r" b="b"/>
                <a:pathLst>
                  <a:path w="23" h="7" extrusionOk="0">
                    <a:moveTo>
                      <a:pt x="3" y="7"/>
                    </a:moveTo>
                    <a:cubicBezTo>
                      <a:pt x="9" y="7"/>
                      <a:pt x="14" y="7"/>
                      <a:pt x="20" y="5"/>
                    </a:cubicBezTo>
                    <a:cubicBezTo>
                      <a:pt x="23" y="5"/>
                      <a:pt x="22" y="0"/>
                      <a:pt x="19" y="1"/>
                    </a:cubicBezTo>
                    <a:cubicBezTo>
                      <a:pt x="13" y="2"/>
                      <a:pt x="8"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9" name="Google Shape;369;p22"/>
              <p:cNvSpPr/>
              <p:nvPr/>
            </p:nvSpPr>
            <p:spPr>
              <a:xfrm>
                <a:off x="4775201" y="2719388"/>
                <a:ext cx="328613" cy="69850"/>
              </a:xfrm>
              <a:custGeom>
                <a:avLst/>
                <a:gdLst/>
                <a:ahLst/>
                <a:cxnLst/>
                <a:rect l="l" t="t" r="r" b="b"/>
                <a:pathLst>
                  <a:path w="47" h="10" extrusionOk="0">
                    <a:moveTo>
                      <a:pt x="5" y="9"/>
                    </a:moveTo>
                    <a:cubicBezTo>
                      <a:pt x="18" y="7"/>
                      <a:pt x="30" y="6"/>
                      <a:pt x="43" y="5"/>
                    </a:cubicBezTo>
                    <a:cubicBezTo>
                      <a:pt x="47" y="5"/>
                      <a:pt x="47" y="0"/>
                      <a:pt x="43" y="0"/>
                    </a:cubicBezTo>
                    <a:cubicBezTo>
                      <a:pt x="30" y="0"/>
                      <a:pt x="17" y="2"/>
                      <a:pt x="4" y="4"/>
                    </a:cubicBezTo>
                    <a:cubicBezTo>
                      <a:pt x="0" y="5"/>
                      <a:pt x="2" y="10"/>
                      <a:pt x="5"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0" name="Google Shape;370;p22"/>
              <p:cNvSpPr/>
              <p:nvPr/>
            </p:nvSpPr>
            <p:spPr>
              <a:xfrm>
                <a:off x="4803776" y="2789238"/>
                <a:ext cx="209550" cy="55562"/>
              </a:xfrm>
              <a:custGeom>
                <a:avLst/>
                <a:gdLst/>
                <a:ahLst/>
                <a:cxnLst/>
                <a:rect l="l" t="t" r="r" b="b"/>
                <a:pathLst>
                  <a:path w="30" h="8" extrusionOk="0">
                    <a:moveTo>
                      <a:pt x="3" y="8"/>
                    </a:moveTo>
                    <a:cubicBezTo>
                      <a:pt x="11" y="8"/>
                      <a:pt x="19" y="8"/>
                      <a:pt x="27" y="5"/>
                    </a:cubicBezTo>
                    <a:cubicBezTo>
                      <a:pt x="30" y="4"/>
                      <a:pt x="29" y="0"/>
                      <a:pt x="25" y="1"/>
                    </a:cubicBezTo>
                    <a:cubicBezTo>
                      <a:pt x="18" y="3"/>
                      <a:pt x="11"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1" name="Google Shape;371;p22"/>
              <p:cNvSpPr/>
              <p:nvPr/>
            </p:nvSpPr>
            <p:spPr>
              <a:xfrm>
                <a:off x="4775201" y="2852738"/>
                <a:ext cx="279400" cy="55562"/>
              </a:xfrm>
              <a:custGeom>
                <a:avLst/>
                <a:gdLst/>
                <a:ahLst/>
                <a:cxnLst/>
                <a:rect l="l" t="t" r="r" b="b"/>
                <a:pathLst>
                  <a:path w="40" h="8" extrusionOk="0">
                    <a:moveTo>
                      <a:pt x="4" y="8"/>
                    </a:moveTo>
                    <a:cubicBezTo>
                      <a:pt x="15" y="8"/>
                      <a:pt x="26" y="8"/>
                      <a:pt x="37" y="5"/>
                    </a:cubicBezTo>
                    <a:cubicBezTo>
                      <a:pt x="40" y="4"/>
                      <a:pt x="39" y="0"/>
                      <a:pt x="36" y="0"/>
                    </a:cubicBezTo>
                    <a:cubicBezTo>
                      <a:pt x="25" y="3"/>
                      <a:pt x="14" y="3"/>
                      <a:pt x="4" y="3"/>
                    </a:cubicBezTo>
                    <a:cubicBezTo>
                      <a:pt x="0" y="3"/>
                      <a:pt x="0" y="8"/>
                      <a:pt x="4"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2" name="Google Shape;372;p22"/>
              <p:cNvSpPr/>
              <p:nvPr/>
            </p:nvSpPr>
            <p:spPr>
              <a:xfrm>
                <a:off x="4789488" y="2901950"/>
                <a:ext cx="188913" cy="49212"/>
              </a:xfrm>
              <a:custGeom>
                <a:avLst/>
                <a:gdLst/>
                <a:ahLst/>
                <a:cxnLst/>
                <a:rect l="l" t="t" r="r" b="b"/>
                <a:pathLst>
                  <a:path w="27" h="7" extrusionOk="0">
                    <a:moveTo>
                      <a:pt x="3" y="6"/>
                    </a:moveTo>
                    <a:cubicBezTo>
                      <a:pt x="10" y="7"/>
                      <a:pt x="17" y="7"/>
                      <a:pt x="24" y="6"/>
                    </a:cubicBezTo>
                    <a:cubicBezTo>
                      <a:pt x="27" y="5"/>
                      <a:pt x="26" y="0"/>
                      <a:pt x="22" y="1"/>
                    </a:cubicBezTo>
                    <a:cubicBezTo>
                      <a:pt x="16" y="2"/>
                      <a:pt x="9" y="1"/>
                      <a:pt x="3" y="1"/>
                    </a:cubicBezTo>
                    <a:cubicBezTo>
                      <a:pt x="0" y="1"/>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3" name="Google Shape;373;p22"/>
              <p:cNvSpPr/>
              <p:nvPr/>
            </p:nvSpPr>
            <p:spPr>
              <a:xfrm>
                <a:off x="4768851" y="2978150"/>
                <a:ext cx="300038" cy="49212"/>
              </a:xfrm>
              <a:custGeom>
                <a:avLst/>
                <a:gdLst/>
                <a:ahLst/>
                <a:cxnLst/>
                <a:rect l="l" t="t" r="r" b="b"/>
                <a:pathLst>
                  <a:path w="43" h="7" extrusionOk="0">
                    <a:moveTo>
                      <a:pt x="3" y="7"/>
                    </a:moveTo>
                    <a:cubicBezTo>
                      <a:pt x="16" y="7"/>
                      <a:pt x="28" y="6"/>
                      <a:pt x="40" y="5"/>
                    </a:cubicBezTo>
                    <a:cubicBezTo>
                      <a:pt x="43" y="5"/>
                      <a:pt x="43" y="0"/>
                      <a:pt x="40" y="0"/>
                    </a:cubicBezTo>
                    <a:cubicBezTo>
                      <a:pt x="28" y="1"/>
                      <a:pt x="16"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4" name="Google Shape;374;p22"/>
              <p:cNvSpPr/>
              <p:nvPr/>
            </p:nvSpPr>
            <p:spPr>
              <a:xfrm>
                <a:off x="4789488" y="3055938"/>
                <a:ext cx="279400" cy="55562"/>
              </a:xfrm>
              <a:custGeom>
                <a:avLst/>
                <a:gdLst/>
                <a:ahLst/>
                <a:cxnLst/>
                <a:rect l="l" t="t" r="r" b="b"/>
                <a:pathLst>
                  <a:path w="40" h="8" extrusionOk="0">
                    <a:moveTo>
                      <a:pt x="3" y="8"/>
                    </a:moveTo>
                    <a:cubicBezTo>
                      <a:pt x="14" y="8"/>
                      <a:pt x="26" y="6"/>
                      <a:pt x="37" y="5"/>
                    </a:cubicBezTo>
                    <a:cubicBezTo>
                      <a:pt x="40" y="5"/>
                      <a:pt x="40" y="0"/>
                      <a:pt x="37" y="0"/>
                    </a:cubicBezTo>
                    <a:cubicBezTo>
                      <a:pt x="26" y="1"/>
                      <a:pt x="14"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5" name="Google Shape;375;p22"/>
              <p:cNvSpPr/>
              <p:nvPr/>
            </p:nvSpPr>
            <p:spPr>
              <a:xfrm>
                <a:off x="4768851" y="3132138"/>
                <a:ext cx="238125" cy="49212"/>
              </a:xfrm>
              <a:custGeom>
                <a:avLst/>
                <a:gdLst/>
                <a:ahLst/>
                <a:cxnLst/>
                <a:rect l="l" t="t" r="r" b="b"/>
                <a:pathLst>
                  <a:path w="34" h="7" extrusionOk="0">
                    <a:moveTo>
                      <a:pt x="3" y="7"/>
                    </a:moveTo>
                    <a:cubicBezTo>
                      <a:pt x="13" y="7"/>
                      <a:pt x="22" y="7"/>
                      <a:pt x="31" y="6"/>
                    </a:cubicBezTo>
                    <a:cubicBezTo>
                      <a:pt x="34" y="5"/>
                      <a:pt x="34" y="0"/>
                      <a:pt x="31" y="1"/>
                    </a:cubicBezTo>
                    <a:cubicBezTo>
                      <a:pt x="22" y="2"/>
                      <a:pt x="13"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6" name="Google Shape;376;p22"/>
              <p:cNvSpPr/>
              <p:nvPr/>
            </p:nvSpPr>
            <p:spPr>
              <a:xfrm>
                <a:off x="4789488" y="3203575"/>
                <a:ext cx="265113" cy="55562"/>
              </a:xfrm>
              <a:custGeom>
                <a:avLst/>
                <a:gdLst/>
                <a:ahLst/>
                <a:cxnLst/>
                <a:rect l="l" t="t" r="r" b="b"/>
                <a:pathLst>
                  <a:path w="38" h="8" extrusionOk="0">
                    <a:moveTo>
                      <a:pt x="3" y="8"/>
                    </a:moveTo>
                    <a:cubicBezTo>
                      <a:pt x="14" y="8"/>
                      <a:pt x="24" y="8"/>
                      <a:pt x="35" y="6"/>
                    </a:cubicBezTo>
                    <a:cubicBezTo>
                      <a:pt x="38" y="5"/>
                      <a:pt x="37" y="0"/>
                      <a:pt x="34" y="1"/>
                    </a:cubicBezTo>
                    <a:cubicBezTo>
                      <a:pt x="23" y="3"/>
                      <a:pt x="13"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7" name="Google Shape;377;p22"/>
              <p:cNvSpPr/>
              <p:nvPr/>
            </p:nvSpPr>
            <p:spPr>
              <a:xfrm>
                <a:off x="4789488" y="3308350"/>
                <a:ext cx="203200" cy="69850"/>
              </a:xfrm>
              <a:custGeom>
                <a:avLst/>
                <a:gdLst/>
                <a:ahLst/>
                <a:cxnLst/>
                <a:rect l="l" t="t" r="r" b="b"/>
                <a:pathLst>
                  <a:path w="29" h="10" extrusionOk="0">
                    <a:moveTo>
                      <a:pt x="5" y="9"/>
                    </a:moveTo>
                    <a:cubicBezTo>
                      <a:pt x="12" y="8"/>
                      <a:pt x="19" y="7"/>
                      <a:pt x="26" y="6"/>
                    </a:cubicBezTo>
                    <a:cubicBezTo>
                      <a:pt x="29" y="5"/>
                      <a:pt x="28" y="0"/>
                      <a:pt x="25" y="1"/>
                    </a:cubicBezTo>
                    <a:cubicBezTo>
                      <a:pt x="18" y="2"/>
                      <a:pt x="11" y="3"/>
                      <a:pt x="4" y="5"/>
                    </a:cubicBezTo>
                    <a:cubicBezTo>
                      <a:pt x="0" y="5"/>
                      <a:pt x="2" y="10"/>
                      <a:pt x="5"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8" name="Google Shape;378;p22"/>
              <p:cNvSpPr/>
              <p:nvPr/>
            </p:nvSpPr>
            <p:spPr>
              <a:xfrm>
                <a:off x="4789488" y="3371850"/>
                <a:ext cx="258763" cy="61912"/>
              </a:xfrm>
              <a:custGeom>
                <a:avLst/>
                <a:gdLst/>
                <a:ahLst/>
                <a:cxnLst/>
                <a:rect l="l" t="t" r="r" b="b"/>
                <a:pathLst>
                  <a:path w="37" h="9" extrusionOk="0">
                    <a:moveTo>
                      <a:pt x="5" y="9"/>
                    </a:moveTo>
                    <a:cubicBezTo>
                      <a:pt x="14" y="7"/>
                      <a:pt x="24" y="7"/>
                      <a:pt x="34" y="5"/>
                    </a:cubicBezTo>
                    <a:cubicBezTo>
                      <a:pt x="37" y="5"/>
                      <a:pt x="36" y="0"/>
                      <a:pt x="32" y="1"/>
                    </a:cubicBezTo>
                    <a:cubicBezTo>
                      <a:pt x="23" y="2"/>
                      <a:pt x="13" y="2"/>
                      <a:pt x="4" y="4"/>
                    </a:cubicBezTo>
                    <a:cubicBezTo>
                      <a:pt x="0" y="4"/>
                      <a:pt x="2" y="9"/>
                      <a:pt x="5"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9" name="Google Shape;379;p22"/>
              <p:cNvSpPr/>
              <p:nvPr/>
            </p:nvSpPr>
            <p:spPr>
              <a:xfrm>
                <a:off x="4768851" y="3448050"/>
                <a:ext cx="215900" cy="71437"/>
              </a:xfrm>
              <a:custGeom>
                <a:avLst/>
                <a:gdLst/>
                <a:ahLst/>
                <a:cxnLst/>
                <a:rect l="l" t="t" r="r" b="b"/>
                <a:pathLst>
                  <a:path w="31" h="10" extrusionOk="0">
                    <a:moveTo>
                      <a:pt x="3" y="8"/>
                    </a:moveTo>
                    <a:cubicBezTo>
                      <a:pt x="11" y="10"/>
                      <a:pt x="20" y="8"/>
                      <a:pt x="28" y="6"/>
                    </a:cubicBezTo>
                    <a:cubicBezTo>
                      <a:pt x="31" y="5"/>
                      <a:pt x="30" y="0"/>
                      <a:pt x="27" y="1"/>
                    </a:cubicBezTo>
                    <a:cubicBezTo>
                      <a:pt x="20" y="3"/>
                      <a:pt x="11" y="5"/>
                      <a:pt x="4" y="3"/>
                    </a:cubicBezTo>
                    <a:cubicBezTo>
                      <a:pt x="1"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0" name="Google Shape;380;p22"/>
              <p:cNvSpPr/>
              <p:nvPr/>
            </p:nvSpPr>
            <p:spPr>
              <a:xfrm>
                <a:off x="4789488" y="3505200"/>
                <a:ext cx="223838" cy="55562"/>
              </a:xfrm>
              <a:custGeom>
                <a:avLst/>
                <a:gdLst/>
                <a:ahLst/>
                <a:cxnLst/>
                <a:rect l="l" t="t" r="r" b="b"/>
                <a:pathLst>
                  <a:path w="32" h="8" extrusionOk="0">
                    <a:moveTo>
                      <a:pt x="5" y="8"/>
                    </a:moveTo>
                    <a:cubicBezTo>
                      <a:pt x="13" y="7"/>
                      <a:pt x="21" y="7"/>
                      <a:pt x="29" y="5"/>
                    </a:cubicBezTo>
                    <a:cubicBezTo>
                      <a:pt x="32" y="5"/>
                      <a:pt x="31" y="0"/>
                      <a:pt x="27" y="0"/>
                    </a:cubicBezTo>
                    <a:cubicBezTo>
                      <a:pt x="19" y="2"/>
                      <a:pt x="11" y="2"/>
                      <a:pt x="4" y="3"/>
                    </a:cubicBezTo>
                    <a:cubicBezTo>
                      <a:pt x="0" y="3"/>
                      <a:pt x="2" y="8"/>
                      <a:pt x="5"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1" name="Google Shape;381;p22"/>
              <p:cNvSpPr/>
              <p:nvPr/>
            </p:nvSpPr>
            <p:spPr>
              <a:xfrm>
                <a:off x="4789488" y="3581400"/>
                <a:ext cx="217488" cy="49212"/>
              </a:xfrm>
              <a:custGeom>
                <a:avLst/>
                <a:gdLst/>
                <a:ahLst/>
                <a:cxnLst/>
                <a:rect l="l" t="t" r="r" b="b"/>
                <a:pathLst>
                  <a:path w="31" h="7" extrusionOk="0">
                    <a:moveTo>
                      <a:pt x="3" y="7"/>
                    </a:moveTo>
                    <a:cubicBezTo>
                      <a:pt x="11" y="7"/>
                      <a:pt x="20" y="7"/>
                      <a:pt x="28" y="6"/>
                    </a:cubicBezTo>
                    <a:cubicBezTo>
                      <a:pt x="31" y="5"/>
                      <a:pt x="31" y="0"/>
                      <a:pt x="28" y="1"/>
                    </a:cubicBezTo>
                    <a:cubicBezTo>
                      <a:pt x="20" y="2"/>
                      <a:pt x="11"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2" name="Google Shape;382;p22"/>
              <p:cNvSpPr/>
              <p:nvPr/>
            </p:nvSpPr>
            <p:spPr>
              <a:xfrm>
                <a:off x="4803776" y="3644900"/>
                <a:ext cx="209550" cy="49212"/>
              </a:xfrm>
              <a:custGeom>
                <a:avLst/>
                <a:gdLst/>
                <a:ahLst/>
                <a:cxnLst/>
                <a:rect l="l" t="t" r="r" b="b"/>
                <a:pathLst>
                  <a:path w="30" h="7" extrusionOk="0">
                    <a:moveTo>
                      <a:pt x="3" y="7"/>
                    </a:moveTo>
                    <a:cubicBezTo>
                      <a:pt x="11" y="7"/>
                      <a:pt x="19" y="7"/>
                      <a:pt x="27" y="5"/>
                    </a:cubicBezTo>
                    <a:cubicBezTo>
                      <a:pt x="30" y="5"/>
                      <a:pt x="29" y="0"/>
                      <a:pt x="25" y="1"/>
                    </a:cubicBezTo>
                    <a:cubicBezTo>
                      <a:pt x="18" y="2"/>
                      <a:pt x="11"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3" name="Google Shape;383;p22"/>
              <p:cNvSpPr/>
              <p:nvPr/>
            </p:nvSpPr>
            <p:spPr>
              <a:xfrm>
                <a:off x="4789488" y="3749675"/>
                <a:ext cx="195263" cy="57150"/>
              </a:xfrm>
              <a:custGeom>
                <a:avLst/>
                <a:gdLst/>
                <a:ahLst/>
                <a:cxnLst/>
                <a:rect l="l" t="t" r="r" b="b"/>
                <a:pathLst>
                  <a:path w="28" h="8" extrusionOk="0">
                    <a:moveTo>
                      <a:pt x="3" y="8"/>
                    </a:moveTo>
                    <a:cubicBezTo>
                      <a:pt x="10" y="8"/>
                      <a:pt x="18" y="8"/>
                      <a:pt x="25" y="6"/>
                    </a:cubicBezTo>
                    <a:cubicBezTo>
                      <a:pt x="28" y="5"/>
                      <a:pt x="27" y="0"/>
                      <a:pt x="24" y="1"/>
                    </a:cubicBezTo>
                    <a:cubicBezTo>
                      <a:pt x="17" y="3"/>
                      <a:pt x="10"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4" name="Google Shape;384;p22"/>
              <p:cNvSpPr/>
              <p:nvPr/>
            </p:nvSpPr>
            <p:spPr>
              <a:xfrm>
                <a:off x="4803776" y="3827463"/>
                <a:ext cx="188913" cy="49212"/>
              </a:xfrm>
              <a:custGeom>
                <a:avLst/>
                <a:gdLst/>
                <a:ahLst/>
                <a:cxnLst/>
                <a:rect l="l" t="t" r="r" b="b"/>
                <a:pathLst>
                  <a:path w="27" h="7" extrusionOk="0">
                    <a:moveTo>
                      <a:pt x="3" y="7"/>
                    </a:moveTo>
                    <a:cubicBezTo>
                      <a:pt x="10" y="7"/>
                      <a:pt x="17" y="5"/>
                      <a:pt x="24" y="5"/>
                    </a:cubicBezTo>
                    <a:cubicBezTo>
                      <a:pt x="27" y="5"/>
                      <a:pt x="27" y="0"/>
                      <a:pt x="24" y="0"/>
                    </a:cubicBezTo>
                    <a:cubicBezTo>
                      <a:pt x="17" y="0"/>
                      <a:pt x="10"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5" name="Google Shape;385;p22"/>
              <p:cNvSpPr/>
              <p:nvPr/>
            </p:nvSpPr>
            <p:spPr>
              <a:xfrm>
                <a:off x="4810126" y="3897313"/>
                <a:ext cx="182563" cy="63500"/>
              </a:xfrm>
              <a:custGeom>
                <a:avLst/>
                <a:gdLst/>
                <a:ahLst/>
                <a:cxnLst/>
                <a:rect l="l" t="t" r="r" b="b"/>
                <a:pathLst>
                  <a:path w="26" h="9" extrusionOk="0">
                    <a:moveTo>
                      <a:pt x="4" y="9"/>
                    </a:moveTo>
                    <a:cubicBezTo>
                      <a:pt x="10" y="9"/>
                      <a:pt x="17" y="8"/>
                      <a:pt x="23" y="6"/>
                    </a:cubicBezTo>
                    <a:cubicBezTo>
                      <a:pt x="26" y="5"/>
                      <a:pt x="25" y="0"/>
                      <a:pt x="22" y="1"/>
                    </a:cubicBezTo>
                    <a:cubicBezTo>
                      <a:pt x="16" y="3"/>
                      <a:pt x="10" y="3"/>
                      <a:pt x="4" y="3"/>
                    </a:cubicBezTo>
                    <a:cubicBezTo>
                      <a:pt x="0" y="3"/>
                      <a:pt x="0" y="9"/>
                      <a:pt x="4"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6" name="Google Shape;386;p22"/>
              <p:cNvSpPr/>
              <p:nvPr/>
            </p:nvSpPr>
            <p:spPr>
              <a:xfrm>
                <a:off x="4810126" y="4010025"/>
                <a:ext cx="188913" cy="49212"/>
              </a:xfrm>
              <a:custGeom>
                <a:avLst/>
                <a:gdLst/>
                <a:ahLst/>
                <a:cxnLst/>
                <a:rect l="l" t="t" r="r" b="b"/>
                <a:pathLst>
                  <a:path w="27" h="7" extrusionOk="0">
                    <a:moveTo>
                      <a:pt x="4" y="6"/>
                    </a:moveTo>
                    <a:cubicBezTo>
                      <a:pt x="11" y="5"/>
                      <a:pt x="17" y="5"/>
                      <a:pt x="24" y="5"/>
                    </a:cubicBezTo>
                    <a:cubicBezTo>
                      <a:pt x="27" y="5"/>
                      <a:pt x="27" y="0"/>
                      <a:pt x="24" y="0"/>
                    </a:cubicBezTo>
                    <a:cubicBezTo>
                      <a:pt x="17" y="0"/>
                      <a:pt x="10" y="0"/>
                      <a:pt x="3" y="1"/>
                    </a:cubicBezTo>
                    <a:cubicBezTo>
                      <a:pt x="0" y="2"/>
                      <a:pt x="1" y="7"/>
                      <a:pt x="4"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7" name="Google Shape;387;p22"/>
              <p:cNvSpPr/>
              <p:nvPr/>
            </p:nvSpPr>
            <p:spPr>
              <a:xfrm>
                <a:off x="4810126" y="4079875"/>
                <a:ext cx="231775" cy="42862"/>
              </a:xfrm>
              <a:custGeom>
                <a:avLst/>
                <a:gdLst/>
                <a:ahLst/>
                <a:cxnLst/>
                <a:rect l="l" t="t" r="r" b="b"/>
                <a:pathLst>
                  <a:path w="33" h="6" extrusionOk="0">
                    <a:moveTo>
                      <a:pt x="4" y="6"/>
                    </a:moveTo>
                    <a:cubicBezTo>
                      <a:pt x="13" y="6"/>
                      <a:pt x="21" y="6"/>
                      <a:pt x="30" y="5"/>
                    </a:cubicBezTo>
                    <a:cubicBezTo>
                      <a:pt x="33" y="5"/>
                      <a:pt x="33" y="0"/>
                      <a:pt x="30" y="0"/>
                    </a:cubicBezTo>
                    <a:cubicBezTo>
                      <a:pt x="21" y="1"/>
                      <a:pt x="13" y="1"/>
                      <a:pt x="4" y="1"/>
                    </a:cubicBezTo>
                    <a:cubicBezTo>
                      <a:pt x="0" y="1"/>
                      <a:pt x="0" y="6"/>
                      <a:pt x="4"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8" name="Google Shape;388;p22"/>
              <p:cNvSpPr/>
              <p:nvPr/>
            </p:nvSpPr>
            <p:spPr>
              <a:xfrm>
                <a:off x="4838701" y="4129088"/>
                <a:ext cx="209550" cy="55562"/>
              </a:xfrm>
              <a:custGeom>
                <a:avLst/>
                <a:gdLst/>
                <a:ahLst/>
                <a:cxnLst/>
                <a:rect l="l" t="t" r="r" b="b"/>
                <a:pathLst>
                  <a:path w="30" h="8" extrusionOk="0">
                    <a:moveTo>
                      <a:pt x="3" y="8"/>
                    </a:moveTo>
                    <a:cubicBezTo>
                      <a:pt x="11" y="8"/>
                      <a:pt x="19" y="7"/>
                      <a:pt x="27" y="6"/>
                    </a:cubicBezTo>
                    <a:cubicBezTo>
                      <a:pt x="30" y="5"/>
                      <a:pt x="29" y="0"/>
                      <a:pt x="25" y="1"/>
                    </a:cubicBezTo>
                    <a:cubicBezTo>
                      <a:pt x="18" y="2"/>
                      <a:pt x="11"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9" name="Google Shape;389;p22"/>
              <p:cNvSpPr/>
              <p:nvPr/>
            </p:nvSpPr>
            <p:spPr>
              <a:xfrm>
                <a:off x="4824413" y="4164013"/>
                <a:ext cx="223838" cy="55562"/>
              </a:xfrm>
              <a:custGeom>
                <a:avLst/>
                <a:gdLst/>
                <a:ahLst/>
                <a:cxnLst/>
                <a:rect l="l" t="t" r="r" b="b"/>
                <a:pathLst>
                  <a:path w="32" h="8" extrusionOk="0">
                    <a:moveTo>
                      <a:pt x="3" y="8"/>
                    </a:moveTo>
                    <a:cubicBezTo>
                      <a:pt x="12" y="8"/>
                      <a:pt x="20" y="7"/>
                      <a:pt x="29" y="6"/>
                    </a:cubicBezTo>
                    <a:cubicBezTo>
                      <a:pt x="32" y="5"/>
                      <a:pt x="31" y="0"/>
                      <a:pt x="27" y="1"/>
                    </a:cubicBezTo>
                    <a:cubicBezTo>
                      <a:pt x="19" y="2"/>
                      <a:pt x="11"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0" name="Google Shape;390;p22"/>
              <p:cNvSpPr/>
              <p:nvPr/>
            </p:nvSpPr>
            <p:spPr>
              <a:xfrm>
                <a:off x="4838701" y="4219575"/>
                <a:ext cx="180975" cy="49212"/>
              </a:xfrm>
              <a:custGeom>
                <a:avLst/>
                <a:gdLst/>
                <a:ahLst/>
                <a:cxnLst/>
                <a:rect l="l" t="t" r="r" b="b"/>
                <a:pathLst>
                  <a:path w="26" h="7" extrusionOk="0">
                    <a:moveTo>
                      <a:pt x="4" y="6"/>
                    </a:moveTo>
                    <a:cubicBezTo>
                      <a:pt x="10" y="5"/>
                      <a:pt x="16" y="5"/>
                      <a:pt x="22" y="5"/>
                    </a:cubicBezTo>
                    <a:cubicBezTo>
                      <a:pt x="26" y="5"/>
                      <a:pt x="26" y="0"/>
                      <a:pt x="22" y="0"/>
                    </a:cubicBezTo>
                    <a:cubicBezTo>
                      <a:pt x="16" y="0"/>
                      <a:pt x="9" y="0"/>
                      <a:pt x="3" y="2"/>
                    </a:cubicBezTo>
                    <a:cubicBezTo>
                      <a:pt x="0" y="2"/>
                      <a:pt x="1" y="7"/>
                      <a:pt x="4"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1" name="Google Shape;391;p22"/>
              <p:cNvSpPr/>
              <p:nvPr/>
            </p:nvSpPr>
            <p:spPr>
              <a:xfrm>
                <a:off x="4845051" y="4254500"/>
                <a:ext cx="196850" cy="49212"/>
              </a:xfrm>
              <a:custGeom>
                <a:avLst/>
                <a:gdLst/>
                <a:ahLst/>
                <a:cxnLst/>
                <a:rect l="l" t="t" r="r" b="b"/>
                <a:pathLst>
                  <a:path w="28" h="7" extrusionOk="0">
                    <a:moveTo>
                      <a:pt x="4" y="7"/>
                    </a:moveTo>
                    <a:cubicBezTo>
                      <a:pt x="11" y="5"/>
                      <a:pt x="18" y="5"/>
                      <a:pt x="25" y="5"/>
                    </a:cubicBezTo>
                    <a:cubicBezTo>
                      <a:pt x="28" y="5"/>
                      <a:pt x="28" y="0"/>
                      <a:pt x="25" y="0"/>
                    </a:cubicBezTo>
                    <a:cubicBezTo>
                      <a:pt x="18" y="0"/>
                      <a:pt x="10" y="0"/>
                      <a:pt x="3" y="2"/>
                    </a:cubicBezTo>
                    <a:cubicBezTo>
                      <a:pt x="0" y="2"/>
                      <a:pt x="1" y="7"/>
                      <a:pt x="4"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2" name="Google Shape;392;p22"/>
              <p:cNvSpPr/>
              <p:nvPr/>
            </p:nvSpPr>
            <p:spPr>
              <a:xfrm>
                <a:off x="4859338" y="4303713"/>
                <a:ext cx="168275" cy="49212"/>
              </a:xfrm>
              <a:custGeom>
                <a:avLst/>
                <a:gdLst/>
                <a:ahLst/>
                <a:cxnLst/>
                <a:rect l="l" t="t" r="r" b="b"/>
                <a:pathLst>
                  <a:path w="24" h="7" extrusionOk="0">
                    <a:moveTo>
                      <a:pt x="5" y="6"/>
                    </a:moveTo>
                    <a:cubicBezTo>
                      <a:pt x="10" y="5"/>
                      <a:pt x="15" y="5"/>
                      <a:pt x="21" y="5"/>
                    </a:cubicBezTo>
                    <a:cubicBezTo>
                      <a:pt x="24" y="5"/>
                      <a:pt x="24" y="0"/>
                      <a:pt x="21" y="0"/>
                    </a:cubicBezTo>
                    <a:cubicBezTo>
                      <a:pt x="15" y="0"/>
                      <a:pt x="9" y="0"/>
                      <a:pt x="4" y="1"/>
                    </a:cubicBezTo>
                    <a:cubicBezTo>
                      <a:pt x="0" y="2"/>
                      <a:pt x="2" y="7"/>
                      <a:pt x="5"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3" name="Google Shape;393;p22"/>
              <p:cNvSpPr/>
              <p:nvPr/>
            </p:nvSpPr>
            <p:spPr>
              <a:xfrm>
                <a:off x="4867276" y="4325938"/>
                <a:ext cx="152400" cy="49212"/>
              </a:xfrm>
              <a:custGeom>
                <a:avLst/>
                <a:gdLst/>
                <a:ahLst/>
                <a:cxnLst/>
                <a:rect l="l" t="t" r="r" b="b"/>
                <a:pathLst>
                  <a:path w="22" h="7" extrusionOk="0">
                    <a:moveTo>
                      <a:pt x="3" y="7"/>
                    </a:moveTo>
                    <a:cubicBezTo>
                      <a:pt x="9" y="7"/>
                      <a:pt x="14" y="7"/>
                      <a:pt x="19" y="5"/>
                    </a:cubicBezTo>
                    <a:cubicBezTo>
                      <a:pt x="22" y="5"/>
                      <a:pt x="21" y="0"/>
                      <a:pt x="18" y="0"/>
                    </a:cubicBezTo>
                    <a:cubicBezTo>
                      <a:pt x="13" y="2"/>
                      <a:pt x="8"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4" name="Google Shape;394;p22"/>
              <p:cNvSpPr/>
              <p:nvPr/>
            </p:nvSpPr>
            <p:spPr>
              <a:xfrm>
                <a:off x="4824413" y="4367213"/>
                <a:ext cx="223838" cy="49212"/>
              </a:xfrm>
              <a:custGeom>
                <a:avLst/>
                <a:gdLst/>
                <a:ahLst/>
                <a:cxnLst/>
                <a:rect l="l" t="t" r="r" b="b"/>
                <a:pathLst>
                  <a:path w="32" h="7" extrusionOk="0">
                    <a:moveTo>
                      <a:pt x="3" y="6"/>
                    </a:moveTo>
                    <a:cubicBezTo>
                      <a:pt x="12" y="6"/>
                      <a:pt x="20" y="7"/>
                      <a:pt x="29" y="6"/>
                    </a:cubicBezTo>
                    <a:cubicBezTo>
                      <a:pt x="32" y="5"/>
                      <a:pt x="31" y="0"/>
                      <a:pt x="27" y="1"/>
                    </a:cubicBezTo>
                    <a:cubicBezTo>
                      <a:pt x="19" y="2"/>
                      <a:pt x="11" y="1"/>
                      <a:pt x="3" y="1"/>
                    </a:cubicBezTo>
                    <a:cubicBezTo>
                      <a:pt x="0" y="1"/>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5" name="Google Shape;395;p22"/>
              <p:cNvSpPr/>
              <p:nvPr/>
            </p:nvSpPr>
            <p:spPr>
              <a:xfrm>
                <a:off x="4824413" y="4402138"/>
                <a:ext cx="182563" cy="57150"/>
              </a:xfrm>
              <a:custGeom>
                <a:avLst/>
                <a:gdLst/>
                <a:ahLst/>
                <a:cxnLst/>
                <a:rect l="l" t="t" r="r" b="b"/>
                <a:pathLst>
                  <a:path w="26" h="8" extrusionOk="0">
                    <a:moveTo>
                      <a:pt x="3" y="8"/>
                    </a:moveTo>
                    <a:cubicBezTo>
                      <a:pt x="10" y="8"/>
                      <a:pt x="16" y="7"/>
                      <a:pt x="23" y="6"/>
                    </a:cubicBezTo>
                    <a:cubicBezTo>
                      <a:pt x="26" y="5"/>
                      <a:pt x="24" y="0"/>
                      <a:pt x="21" y="1"/>
                    </a:cubicBezTo>
                    <a:cubicBezTo>
                      <a:pt x="15" y="2"/>
                      <a:pt x="9"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6" name="Google Shape;396;p22"/>
              <p:cNvSpPr/>
              <p:nvPr/>
            </p:nvSpPr>
            <p:spPr>
              <a:xfrm>
                <a:off x="4838701" y="4451350"/>
                <a:ext cx="188913" cy="57150"/>
              </a:xfrm>
              <a:custGeom>
                <a:avLst/>
                <a:gdLst/>
                <a:ahLst/>
                <a:cxnLst/>
                <a:rect l="l" t="t" r="r" b="b"/>
                <a:pathLst>
                  <a:path w="27" h="8" extrusionOk="0">
                    <a:moveTo>
                      <a:pt x="3" y="6"/>
                    </a:moveTo>
                    <a:cubicBezTo>
                      <a:pt x="9" y="8"/>
                      <a:pt x="17" y="8"/>
                      <a:pt x="24" y="8"/>
                    </a:cubicBezTo>
                    <a:cubicBezTo>
                      <a:pt x="27" y="8"/>
                      <a:pt x="27" y="3"/>
                      <a:pt x="24" y="3"/>
                    </a:cubicBezTo>
                    <a:cubicBezTo>
                      <a:pt x="17" y="3"/>
                      <a:pt x="10" y="3"/>
                      <a:pt x="4" y="1"/>
                    </a:cubicBezTo>
                    <a:cubicBezTo>
                      <a:pt x="1" y="0"/>
                      <a:pt x="0" y="5"/>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7" name="Google Shape;397;p22"/>
              <p:cNvSpPr/>
              <p:nvPr/>
            </p:nvSpPr>
            <p:spPr>
              <a:xfrm>
                <a:off x="4824413" y="4514850"/>
                <a:ext cx="209550" cy="34925"/>
              </a:xfrm>
              <a:custGeom>
                <a:avLst/>
                <a:gdLst/>
                <a:ahLst/>
                <a:cxnLst/>
                <a:rect l="l" t="t" r="r" b="b"/>
                <a:pathLst>
                  <a:path w="30" h="5" extrusionOk="0">
                    <a:moveTo>
                      <a:pt x="3" y="5"/>
                    </a:moveTo>
                    <a:cubicBezTo>
                      <a:pt x="11" y="5"/>
                      <a:pt x="19" y="5"/>
                      <a:pt x="27" y="5"/>
                    </a:cubicBezTo>
                    <a:cubicBezTo>
                      <a:pt x="30" y="5"/>
                      <a:pt x="30" y="0"/>
                      <a:pt x="27" y="0"/>
                    </a:cubicBezTo>
                    <a:cubicBezTo>
                      <a:pt x="19" y="0"/>
                      <a:pt x="11"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8" name="Google Shape;398;p22"/>
              <p:cNvSpPr/>
              <p:nvPr/>
            </p:nvSpPr>
            <p:spPr>
              <a:xfrm>
                <a:off x="4838701" y="4578350"/>
                <a:ext cx="180975" cy="34925"/>
              </a:xfrm>
              <a:custGeom>
                <a:avLst/>
                <a:gdLst/>
                <a:ahLst/>
                <a:cxnLst/>
                <a:rect l="l" t="t" r="r" b="b"/>
                <a:pathLst>
                  <a:path w="26" h="5" extrusionOk="0">
                    <a:moveTo>
                      <a:pt x="3" y="5"/>
                    </a:moveTo>
                    <a:cubicBezTo>
                      <a:pt x="10" y="5"/>
                      <a:pt x="16" y="5"/>
                      <a:pt x="22" y="5"/>
                    </a:cubicBezTo>
                    <a:cubicBezTo>
                      <a:pt x="26" y="5"/>
                      <a:pt x="26" y="0"/>
                      <a:pt x="22" y="0"/>
                    </a:cubicBezTo>
                    <a:cubicBezTo>
                      <a:pt x="16" y="0"/>
                      <a:pt x="10"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9" name="Google Shape;399;p22"/>
              <p:cNvSpPr/>
              <p:nvPr/>
            </p:nvSpPr>
            <p:spPr>
              <a:xfrm>
                <a:off x="4838701" y="4613275"/>
                <a:ext cx="215900" cy="55562"/>
              </a:xfrm>
              <a:custGeom>
                <a:avLst/>
                <a:gdLst/>
                <a:ahLst/>
                <a:cxnLst/>
                <a:rect l="l" t="t" r="r" b="b"/>
                <a:pathLst>
                  <a:path w="31" h="8" extrusionOk="0">
                    <a:moveTo>
                      <a:pt x="4" y="7"/>
                    </a:moveTo>
                    <a:cubicBezTo>
                      <a:pt x="12" y="5"/>
                      <a:pt x="20" y="6"/>
                      <a:pt x="28" y="6"/>
                    </a:cubicBezTo>
                    <a:cubicBezTo>
                      <a:pt x="31" y="6"/>
                      <a:pt x="31" y="1"/>
                      <a:pt x="28" y="1"/>
                    </a:cubicBezTo>
                    <a:cubicBezTo>
                      <a:pt x="19" y="1"/>
                      <a:pt x="11" y="0"/>
                      <a:pt x="3" y="2"/>
                    </a:cubicBezTo>
                    <a:cubicBezTo>
                      <a:pt x="0" y="3"/>
                      <a:pt x="1" y="8"/>
                      <a:pt x="4"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400" name="Google Shape;400;p22"/>
          <p:cNvGrpSpPr/>
          <p:nvPr/>
        </p:nvGrpSpPr>
        <p:grpSpPr>
          <a:xfrm>
            <a:off x="993936" y="2557121"/>
            <a:ext cx="573087" cy="385763"/>
            <a:chOff x="3378201" y="2746375"/>
            <a:chExt cx="573087" cy="385763"/>
          </a:xfrm>
        </p:grpSpPr>
        <p:sp>
          <p:nvSpPr>
            <p:cNvPr id="401" name="Google Shape;401;p22"/>
            <p:cNvSpPr/>
            <p:nvPr/>
          </p:nvSpPr>
          <p:spPr>
            <a:xfrm>
              <a:off x="3378201" y="2746375"/>
              <a:ext cx="168275" cy="379412"/>
            </a:xfrm>
            <a:custGeom>
              <a:avLst/>
              <a:gdLst/>
              <a:ahLst/>
              <a:cxnLst/>
              <a:rect l="l" t="t" r="r" b="b"/>
              <a:pathLst>
                <a:path w="24" h="54" extrusionOk="0">
                  <a:moveTo>
                    <a:pt x="23" y="25"/>
                  </a:moveTo>
                  <a:cubicBezTo>
                    <a:pt x="24" y="18"/>
                    <a:pt x="24" y="8"/>
                    <a:pt x="17" y="5"/>
                  </a:cubicBezTo>
                  <a:cubicBezTo>
                    <a:pt x="5" y="0"/>
                    <a:pt x="2"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02" name="Google Shape;402;p22"/>
            <p:cNvSpPr/>
            <p:nvPr/>
          </p:nvSpPr>
          <p:spPr>
            <a:xfrm>
              <a:off x="3581401" y="2754313"/>
              <a:ext cx="166688" cy="377825"/>
            </a:xfrm>
            <a:custGeom>
              <a:avLst/>
              <a:gdLst/>
              <a:ahLst/>
              <a:cxnLst/>
              <a:rect l="l" t="t" r="r" b="b"/>
              <a:pathLst>
                <a:path w="24" h="54" extrusionOk="0">
                  <a:moveTo>
                    <a:pt x="23" y="25"/>
                  </a:moveTo>
                  <a:cubicBezTo>
                    <a:pt x="24" y="18"/>
                    <a:pt x="24" y="8"/>
                    <a:pt x="17" y="5"/>
                  </a:cubicBezTo>
                  <a:cubicBezTo>
                    <a:pt x="5" y="0"/>
                    <a:pt x="2"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03" name="Google Shape;403;p22"/>
            <p:cNvSpPr/>
            <p:nvPr/>
          </p:nvSpPr>
          <p:spPr>
            <a:xfrm>
              <a:off x="3776663" y="2754313"/>
              <a:ext cx="174625" cy="377825"/>
            </a:xfrm>
            <a:custGeom>
              <a:avLst/>
              <a:gdLst/>
              <a:ahLst/>
              <a:cxnLst/>
              <a:rect l="l" t="t" r="r" b="b"/>
              <a:pathLst>
                <a:path w="25" h="54" extrusionOk="0">
                  <a:moveTo>
                    <a:pt x="23" y="25"/>
                  </a:moveTo>
                  <a:cubicBezTo>
                    <a:pt x="25" y="18"/>
                    <a:pt x="25" y="8"/>
                    <a:pt x="17" y="5"/>
                  </a:cubicBezTo>
                  <a:cubicBezTo>
                    <a:pt x="5" y="0"/>
                    <a:pt x="3"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404" name="Google Shape;404;p22"/>
          <p:cNvGrpSpPr/>
          <p:nvPr/>
        </p:nvGrpSpPr>
        <p:grpSpPr>
          <a:xfrm>
            <a:off x="1597874" y="3063227"/>
            <a:ext cx="355600" cy="379412"/>
            <a:chOff x="4140201" y="3265488"/>
            <a:chExt cx="355600" cy="379412"/>
          </a:xfrm>
        </p:grpSpPr>
        <p:sp>
          <p:nvSpPr>
            <p:cNvPr id="405" name="Google Shape;405;p22"/>
            <p:cNvSpPr/>
            <p:nvPr/>
          </p:nvSpPr>
          <p:spPr>
            <a:xfrm>
              <a:off x="4329113" y="3265488"/>
              <a:ext cx="166688" cy="379412"/>
            </a:xfrm>
            <a:custGeom>
              <a:avLst/>
              <a:gdLst/>
              <a:ahLst/>
              <a:cxnLst/>
              <a:rect l="l" t="t" r="r" b="b"/>
              <a:pathLst>
                <a:path w="24" h="54" extrusionOk="0">
                  <a:moveTo>
                    <a:pt x="23" y="25"/>
                  </a:moveTo>
                  <a:cubicBezTo>
                    <a:pt x="24" y="18"/>
                    <a:pt x="24" y="8"/>
                    <a:pt x="17" y="5"/>
                  </a:cubicBezTo>
                  <a:cubicBezTo>
                    <a:pt x="5" y="0"/>
                    <a:pt x="2"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06" name="Google Shape;406;p22"/>
            <p:cNvSpPr/>
            <p:nvPr/>
          </p:nvSpPr>
          <p:spPr>
            <a:xfrm>
              <a:off x="4140201" y="3265488"/>
              <a:ext cx="174625" cy="379412"/>
            </a:xfrm>
            <a:custGeom>
              <a:avLst/>
              <a:gdLst/>
              <a:ahLst/>
              <a:cxnLst/>
              <a:rect l="l" t="t" r="r" b="b"/>
              <a:pathLst>
                <a:path w="25" h="54" extrusionOk="0">
                  <a:moveTo>
                    <a:pt x="24" y="25"/>
                  </a:moveTo>
                  <a:cubicBezTo>
                    <a:pt x="25" y="18"/>
                    <a:pt x="25" y="8"/>
                    <a:pt x="17" y="5"/>
                  </a:cubicBezTo>
                  <a:cubicBezTo>
                    <a:pt x="5" y="0"/>
                    <a:pt x="3" y="18"/>
                    <a:pt x="2" y="26"/>
                  </a:cubicBezTo>
                  <a:cubicBezTo>
                    <a:pt x="0" y="34"/>
                    <a:pt x="2" y="54"/>
                    <a:pt x="15" y="48"/>
                  </a:cubicBezTo>
                  <a:cubicBezTo>
                    <a:pt x="22" y="45"/>
                    <a:pt x="24" y="31"/>
                    <a:pt x="24"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407" name="Google Shape;407;p22"/>
          <p:cNvSpPr/>
          <p:nvPr/>
        </p:nvSpPr>
        <p:spPr>
          <a:xfrm>
            <a:off x="1009650" y="3649280"/>
            <a:ext cx="174625" cy="379412"/>
          </a:xfrm>
          <a:custGeom>
            <a:avLst/>
            <a:gdLst/>
            <a:ahLst/>
            <a:cxnLst/>
            <a:rect l="l" t="t" r="r" b="b"/>
            <a:pathLst>
              <a:path w="25" h="54" extrusionOk="0">
                <a:moveTo>
                  <a:pt x="23" y="24"/>
                </a:moveTo>
                <a:cubicBezTo>
                  <a:pt x="25" y="17"/>
                  <a:pt x="25" y="7"/>
                  <a:pt x="17" y="5"/>
                </a:cubicBezTo>
                <a:cubicBezTo>
                  <a:pt x="5" y="0"/>
                  <a:pt x="3" y="18"/>
                  <a:pt x="1" y="25"/>
                </a:cubicBezTo>
                <a:cubicBezTo>
                  <a:pt x="0" y="34"/>
                  <a:pt x="2" y="54"/>
                  <a:pt x="15" y="48"/>
                </a:cubicBezTo>
                <a:cubicBezTo>
                  <a:pt x="22" y="45"/>
                  <a:pt x="23" y="30"/>
                  <a:pt x="23"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 name="Rectangle 2"/>
          <p:cNvSpPr/>
          <p:nvPr/>
        </p:nvSpPr>
        <p:spPr>
          <a:xfrm>
            <a:off x="5760584" y="609842"/>
            <a:ext cx="6203570" cy="502702"/>
          </a:xfrm>
          <a:prstGeom prst="rect">
            <a:avLst/>
          </a:prstGeom>
        </p:spPr>
        <p:txBody>
          <a:bodyPr wrap="square">
            <a:spAutoFit/>
          </a:bodyPr>
          <a:lstStyle/>
          <a:p>
            <a:pPr marL="285750" indent="-285750" algn="just">
              <a:lnSpc>
                <a:spcPts val="1575"/>
              </a:lnSpc>
              <a:buFont typeface="Arial" panose="020B0604020202020204" pitchFamily="34" charset="0"/>
              <a:buChar char="•"/>
            </a:pPr>
            <a:r>
              <a:rPr lang="en-US" sz="1600" i="1" u="sng" dirty="0">
                <a:latin typeface="+mn-lt"/>
                <a:ea typeface="Times New Roman" panose="02020603050405020304" pitchFamily="18" charset="0"/>
                <a:cs typeface="Arial" panose="020B0604020202020204" pitchFamily="34" charset="0"/>
              </a:rPr>
              <a:t>The Duke was</a:t>
            </a:r>
            <a:r>
              <a:rPr lang="en-US" sz="1600" i="1" dirty="0">
                <a:latin typeface="+mn-lt"/>
                <a:ea typeface="Times New Roman" panose="02020603050405020304" pitchFamily="18" charset="0"/>
                <a:cs typeface="Arial" panose="020B0604020202020204" pitchFamily="34" charset="0"/>
              </a:rPr>
              <a:t> </a:t>
            </a:r>
            <a:r>
              <a:rPr lang="en-US" sz="1600" i="1" dirty="0" smtClean="0">
                <a:latin typeface="+mn-lt"/>
                <a:ea typeface="Times New Roman" panose="02020603050405020304" pitchFamily="18" charset="0"/>
                <a:cs typeface="Arial" panose="020B0604020202020204" pitchFamily="34" charset="0"/>
              </a:rPr>
              <a:t>    </a:t>
            </a:r>
            <a:r>
              <a:rPr lang="en-US" sz="1600" i="1" dirty="0">
                <a:latin typeface="+mn-lt"/>
                <a:ea typeface="Times New Roman" panose="02020603050405020304" pitchFamily="18" charset="0"/>
                <a:cs typeface="Arial" panose="020B0604020202020204" pitchFamily="34" charset="0"/>
              </a:rPr>
              <a:t> </a:t>
            </a:r>
            <a:r>
              <a:rPr lang="en-US" sz="1600" i="1" u="sng" dirty="0" smtClean="0">
                <a:latin typeface="+mn-lt"/>
                <a:ea typeface="Times New Roman" panose="02020603050405020304" pitchFamily="18" charset="0"/>
                <a:cs typeface="Arial" panose="020B0604020202020204" pitchFamily="34" charset="0"/>
              </a:rPr>
              <a:t>going </a:t>
            </a:r>
            <a:r>
              <a:rPr lang="en-US" sz="1600" i="1" u="sng" dirty="0">
                <a:latin typeface="+mn-lt"/>
                <a:ea typeface="Times New Roman" panose="02020603050405020304" pitchFamily="18" charset="0"/>
                <a:cs typeface="Arial" panose="020B0604020202020204" pitchFamily="34" charset="0"/>
              </a:rPr>
              <a:t>to plant a row of poplars in the </a:t>
            </a:r>
            <a:r>
              <a:rPr lang="en-US" sz="1600" i="1" u="sng" dirty="0" smtClean="0">
                <a:latin typeface="+mn-lt"/>
                <a:ea typeface="Times New Roman" panose="02020603050405020304" pitchFamily="18" charset="0"/>
                <a:cs typeface="Arial" panose="020B0604020202020204" pitchFamily="34" charset="0"/>
              </a:rPr>
              <a:t>park</a:t>
            </a:r>
            <a:endParaRPr lang="en-US" sz="1600" i="1" u="sng" dirty="0">
              <a:latin typeface="+mn-lt"/>
              <a:ea typeface="Times New Roman" panose="02020603050405020304" pitchFamily="18" charset="0"/>
              <a:cs typeface="Arial" panose="020B0604020202020204" pitchFamily="34" charset="0"/>
            </a:endParaRPr>
          </a:p>
          <a:p>
            <a:pPr algn="just">
              <a:lnSpc>
                <a:spcPts val="1575"/>
              </a:lnSpc>
            </a:pPr>
            <a:r>
              <a:rPr lang="en-US" sz="1600" i="1" dirty="0" smtClean="0">
                <a:latin typeface="+mn-lt"/>
                <a:ea typeface="Times New Roman" panose="02020603050405020304" pitchFamily="18" charset="0"/>
                <a:cs typeface="Arial" panose="020B0604020202020204" pitchFamily="34" charset="0"/>
              </a:rPr>
              <a:t>  (</a:t>
            </a:r>
            <a:r>
              <a:rPr lang="en-US" sz="1600" b="1" i="1" dirty="0" smtClean="0">
                <a:latin typeface="+mn-lt"/>
                <a:ea typeface="Times New Roman" panose="02020603050405020304" pitchFamily="18" charset="0"/>
                <a:cs typeface="Arial" panose="020B0604020202020204" pitchFamily="34" charset="0"/>
              </a:rPr>
              <a:t>Modal</a:t>
            </a:r>
            <a:r>
              <a:rPr lang="en-US" sz="1600" i="1" dirty="0" smtClean="0">
                <a:latin typeface="+mn-lt"/>
                <a:ea typeface="Times New Roman" panose="02020603050405020304" pitchFamily="18" charset="0"/>
                <a:cs typeface="Arial" panose="020B0604020202020204" pitchFamily="34" charset="0"/>
              </a:rPr>
              <a:t> </a:t>
            </a:r>
            <a:r>
              <a:rPr lang="en-US" sz="1600" i="1" dirty="0">
                <a:latin typeface="+mn-lt"/>
                <a:ea typeface="Times New Roman" panose="02020603050405020304" pitchFamily="18" charset="0"/>
                <a:cs typeface="Arial" panose="020B0604020202020204" pitchFamily="34" charset="0"/>
              </a:rPr>
              <a:t>element) </a:t>
            </a:r>
            <a:r>
              <a:rPr lang="en-US" sz="1600" i="1" dirty="0" smtClean="0">
                <a:latin typeface="+mn-lt"/>
                <a:ea typeface="Times New Roman" panose="02020603050405020304" pitchFamily="18" charset="0"/>
                <a:cs typeface="Arial" panose="020B0604020202020204" pitchFamily="34" charset="0"/>
              </a:rPr>
              <a:t>  </a:t>
            </a:r>
            <a:r>
              <a:rPr lang="en-US" sz="1600" i="1" dirty="0">
                <a:latin typeface="+mn-lt"/>
                <a:ea typeface="Times New Roman" panose="02020603050405020304" pitchFamily="18" charset="0"/>
                <a:cs typeface="Arial" panose="020B0604020202020204" pitchFamily="34" charset="0"/>
              </a:rPr>
              <a:t>   (Prepositional element)</a:t>
            </a:r>
            <a:endParaRPr lang="en-US" dirty="0">
              <a:effectLst/>
              <a:latin typeface="+mn-lt"/>
              <a:ea typeface="Calibri" panose="020F0502020204030204" pitchFamily="34" charset="0"/>
              <a:cs typeface="Arial" panose="020B0604020202020204" pitchFamily="34" charset="0"/>
            </a:endParaRPr>
          </a:p>
        </p:txBody>
      </p:sp>
      <p:sp>
        <p:nvSpPr>
          <p:cNvPr id="4" name="Rectangle 3"/>
          <p:cNvSpPr/>
          <p:nvPr/>
        </p:nvSpPr>
        <p:spPr>
          <a:xfrm>
            <a:off x="-247306" y="686626"/>
            <a:ext cx="5983349" cy="1077218"/>
          </a:xfrm>
          <a:prstGeom prst="rect">
            <a:avLst/>
          </a:prstGeom>
        </p:spPr>
        <p:txBody>
          <a:bodyPr wrap="square">
            <a:spAutoFit/>
          </a:bodyPr>
          <a:lstStyle/>
          <a:p>
            <a:pPr marL="285750" indent="-285750" algn="ctr">
              <a:buFont typeface="Arial" panose="020B0604020202020204" pitchFamily="34" charset="0"/>
              <a:buChar char="•"/>
            </a:pPr>
            <a:r>
              <a:rPr lang="en-US" sz="1600" b="1" dirty="0">
                <a:ea typeface="Times New Roman" panose="02020603050405020304" pitchFamily="18" charset="0"/>
              </a:rPr>
              <a:t>such as statement, question, response and so on, has a two-part structure consisting of modal element plus propositional element. </a:t>
            </a:r>
            <a:endParaRPr lang="en-US" sz="1600" b="1" dirty="0"/>
          </a:p>
          <a:p>
            <a:pPr marL="285750" indent="-285750" algn="ctr">
              <a:buFont typeface="Arial" panose="020B0604020202020204" pitchFamily="34" charset="0"/>
              <a:buChar char="•"/>
            </a:pPr>
            <a:endParaRPr lang="en-US" sz="1600" b="1" dirty="0">
              <a:latin typeface="+mn-lt"/>
            </a:endParaRPr>
          </a:p>
        </p:txBody>
      </p:sp>
    </p:spTree>
    <p:extLst>
      <p:ext uri="{BB962C8B-B14F-4D97-AF65-F5344CB8AC3E}">
        <p14:creationId xmlns:p14="http://schemas.microsoft.com/office/powerpoint/2010/main" val="209011357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p:tgtEl>
                                          <p:spTgt spid="32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9"/>
                                        </p:tgtEl>
                                        <p:attrNameLst>
                                          <p:attrName>style.visibility</p:attrName>
                                        </p:attrNameLst>
                                      </p:cBhvr>
                                      <p:to>
                                        <p:strVal val="visible"/>
                                      </p:to>
                                    </p:set>
                                    <p:animEffect transition="in" filter="fade">
                                      <p:cBhvr>
                                        <p:cTn id="11" dur="500"/>
                                        <p:tgtEl>
                                          <p:spTgt spid="3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25"/>
                                        </p:tgtEl>
                                        <p:attrNameLst>
                                          <p:attrName>style.visibility</p:attrName>
                                        </p:attrNameLst>
                                      </p:cBhvr>
                                      <p:to>
                                        <p:strVal val="visible"/>
                                      </p:to>
                                    </p:set>
                                    <p:animEffect transition="in" filter="fade">
                                      <p:cBhvr>
                                        <p:cTn id="19" dur="500"/>
                                        <p:tgtEl>
                                          <p:spTgt spid="3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26"/>
                                        </p:tgtEl>
                                        <p:attrNameLst>
                                          <p:attrName>style.visibility</p:attrName>
                                        </p:attrNameLst>
                                      </p:cBhvr>
                                      <p:to>
                                        <p:strVal val="visible"/>
                                      </p:to>
                                    </p:set>
                                    <p:animEffect transition="in" filter="fade">
                                      <p:cBhvr>
                                        <p:cTn id="32" dur="500"/>
                                        <p:tgtEl>
                                          <p:spTgt spid="32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30"/>
                                        </p:tgtEl>
                                        <p:attrNameLst>
                                          <p:attrName>style.visibility</p:attrName>
                                        </p:attrNameLst>
                                      </p:cBhvr>
                                      <p:to>
                                        <p:strVal val="visible"/>
                                      </p:to>
                                    </p:set>
                                    <p:animEffect transition="in" filter="fade">
                                      <p:cBhvr>
                                        <p:cTn id="36" dur="1000"/>
                                        <p:tgtEl>
                                          <p:spTgt spid="330"/>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29"/>
                                        </p:tgtEl>
                                        <p:attrNameLst>
                                          <p:attrName>style.visibility</p:attrName>
                                        </p:attrNameLst>
                                      </p:cBhvr>
                                      <p:to>
                                        <p:strVal val="visible"/>
                                      </p:to>
                                    </p:set>
                                    <p:animEffect transition="in" filter="fade">
                                      <p:cBhvr>
                                        <p:cTn id="40" dur="500"/>
                                        <p:tgtEl>
                                          <p:spTgt spid="329"/>
                                        </p:tgtEl>
                                      </p:cBhvr>
                                    </p:animEffect>
                                  </p:childTnLst>
                                </p:cTn>
                              </p:par>
                            </p:childTnLst>
                          </p:cTn>
                        </p:par>
                        <p:par>
                          <p:cTn id="41" fill="hold">
                            <p:stCondLst>
                              <p:cond delay="2000"/>
                            </p:stCondLst>
                            <p:childTnLst>
                              <p:par>
                                <p:cTn id="42" presetID="23" presetClass="entr" presetSubtype="16" fill="hold" nodeType="afterEffect">
                                  <p:stCondLst>
                                    <p:cond delay="0"/>
                                  </p:stCondLst>
                                  <p:childTnLst>
                                    <p:set>
                                      <p:cBhvr>
                                        <p:cTn id="43" dur="1" fill="hold">
                                          <p:stCondLst>
                                            <p:cond delay="0"/>
                                          </p:stCondLst>
                                        </p:cTn>
                                        <p:tgtEl>
                                          <p:spTgt spid="407"/>
                                        </p:tgtEl>
                                        <p:attrNameLst>
                                          <p:attrName>style.visibility</p:attrName>
                                        </p:attrNameLst>
                                      </p:cBhvr>
                                      <p:to>
                                        <p:strVal val="visible"/>
                                      </p:to>
                                    </p:set>
                                    <p:anim calcmode="lin" valueType="num">
                                      <p:cBhvr additive="base">
                                        <p:cTn id="44" dur="500"/>
                                        <p:tgtEl>
                                          <p:spTgt spid="407"/>
                                        </p:tgtEl>
                                        <p:attrNameLst>
                                          <p:attrName>ppt_w</p:attrName>
                                        </p:attrNameLst>
                                      </p:cBhvr>
                                      <p:tavLst>
                                        <p:tav tm="0">
                                          <p:val>
                                            <p:strVal val="0"/>
                                          </p:val>
                                        </p:tav>
                                        <p:tav tm="100000">
                                          <p:val>
                                            <p:strVal val="#ppt_w"/>
                                          </p:val>
                                        </p:tav>
                                      </p:tavLst>
                                    </p:anim>
                                    <p:anim calcmode="lin" valueType="num">
                                      <p:cBhvr additive="base">
                                        <p:cTn id="45" dur="500"/>
                                        <p:tgtEl>
                                          <p:spTgt spid="407"/>
                                        </p:tgtEl>
                                        <p:attrNameLst>
                                          <p:attrName>ppt_h</p:attrName>
                                        </p:attrNameLst>
                                      </p:cBhvr>
                                      <p:tavLst>
                                        <p:tav tm="0">
                                          <p:val>
                                            <p:strVal val="0"/>
                                          </p:val>
                                        </p:tav>
                                        <p:tav tm="100000">
                                          <p:val>
                                            <p:strVal val="#ppt_h"/>
                                          </p:val>
                                        </p:tav>
                                      </p:tavLst>
                                    </p:anim>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328"/>
                                        </p:tgtEl>
                                        <p:attrNameLst>
                                          <p:attrName>style.visibility</p:attrName>
                                        </p:attrNameLst>
                                      </p:cBhvr>
                                      <p:to>
                                        <p:strVal val="visible"/>
                                      </p:to>
                                    </p:set>
                                    <p:animEffect transition="in" filter="fade">
                                      <p:cBhvr>
                                        <p:cTn id="49" dur="500"/>
                                        <p:tgtEl>
                                          <p:spTgt spid="328"/>
                                        </p:tgtEl>
                                      </p:cBhvr>
                                    </p:animEffect>
                                  </p:childTnLst>
                                </p:cTn>
                              </p:par>
                            </p:childTnLst>
                          </p:cTn>
                        </p:par>
                        <p:par>
                          <p:cTn id="50" fill="hold">
                            <p:stCondLst>
                              <p:cond delay="3000"/>
                            </p:stCondLst>
                            <p:childTnLst>
                              <p:par>
                                <p:cTn id="51" presetID="23" presetClass="entr" presetSubtype="16" fill="hold" nodeType="afterEffect">
                                  <p:stCondLst>
                                    <p:cond delay="0"/>
                                  </p:stCondLst>
                                  <p:childTnLst>
                                    <p:set>
                                      <p:cBhvr>
                                        <p:cTn id="52" dur="1" fill="hold">
                                          <p:stCondLst>
                                            <p:cond delay="0"/>
                                          </p:stCondLst>
                                        </p:cTn>
                                        <p:tgtEl>
                                          <p:spTgt spid="404"/>
                                        </p:tgtEl>
                                        <p:attrNameLst>
                                          <p:attrName>style.visibility</p:attrName>
                                        </p:attrNameLst>
                                      </p:cBhvr>
                                      <p:to>
                                        <p:strVal val="visible"/>
                                      </p:to>
                                    </p:set>
                                    <p:anim calcmode="lin" valueType="num">
                                      <p:cBhvr additive="base">
                                        <p:cTn id="53" dur="500"/>
                                        <p:tgtEl>
                                          <p:spTgt spid="404"/>
                                        </p:tgtEl>
                                        <p:attrNameLst>
                                          <p:attrName>ppt_w</p:attrName>
                                        </p:attrNameLst>
                                      </p:cBhvr>
                                      <p:tavLst>
                                        <p:tav tm="0">
                                          <p:val>
                                            <p:strVal val="0"/>
                                          </p:val>
                                        </p:tav>
                                        <p:tav tm="100000">
                                          <p:val>
                                            <p:strVal val="#ppt_w"/>
                                          </p:val>
                                        </p:tav>
                                      </p:tavLst>
                                    </p:anim>
                                    <p:anim calcmode="lin" valueType="num">
                                      <p:cBhvr additive="base">
                                        <p:cTn id="54" dur="500"/>
                                        <p:tgtEl>
                                          <p:spTgt spid="404"/>
                                        </p:tgtEl>
                                        <p:attrNameLst>
                                          <p:attrName>ppt_h</p:attrName>
                                        </p:attrNameLst>
                                      </p:cBhvr>
                                      <p:tavLst>
                                        <p:tav tm="0">
                                          <p:val>
                                            <p:strVal val="0"/>
                                          </p:val>
                                        </p:tav>
                                        <p:tav tm="100000">
                                          <p:val>
                                            <p:strVal val="#ppt_h"/>
                                          </p:val>
                                        </p:tav>
                                      </p:tavLst>
                                    </p:anim>
                                  </p:childTnLst>
                                </p:cTn>
                              </p:par>
                            </p:childTnLst>
                          </p:cTn>
                        </p:par>
                        <p:par>
                          <p:cTn id="55" fill="hold">
                            <p:stCondLst>
                              <p:cond delay="3500"/>
                            </p:stCondLst>
                            <p:childTnLst>
                              <p:par>
                                <p:cTn id="56" presetID="23" presetClass="entr" presetSubtype="16" fill="hold" nodeType="afterEffect">
                                  <p:stCondLst>
                                    <p:cond delay="0"/>
                                  </p:stCondLst>
                                  <p:childTnLst>
                                    <p:set>
                                      <p:cBhvr>
                                        <p:cTn id="57" dur="1" fill="hold">
                                          <p:stCondLst>
                                            <p:cond delay="0"/>
                                          </p:stCondLst>
                                        </p:cTn>
                                        <p:tgtEl>
                                          <p:spTgt spid="400"/>
                                        </p:tgtEl>
                                        <p:attrNameLst>
                                          <p:attrName>style.visibility</p:attrName>
                                        </p:attrNameLst>
                                      </p:cBhvr>
                                      <p:to>
                                        <p:strVal val="visible"/>
                                      </p:to>
                                    </p:set>
                                    <p:anim calcmode="lin" valueType="num">
                                      <p:cBhvr additive="base">
                                        <p:cTn id="58" dur="500"/>
                                        <p:tgtEl>
                                          <p:spTgt spid="400"/>
                                        </p:tgtEl>
                                        <p:attrNameLst>
                                          <p:attrName>ppt_w</p:attrName>
                                        </p:attrNameLst>
                                      </p:cBhvr>
                                      <p:tavLst>
                                        <p:tav tm="0">
                                          <p:val>
                                            <p:strVal val="0"/>
                                          </p:val>
                                        </p:tav>
                                        <p:tav tm="100000">
                                          <p:val>
                                            <p:strVal val="#ppt_w"/>
                                          </p:val>
                                        </p:tav>
                                      </p:tavLst>
                                    </p:anim>
                                    <p:anim calcmode="lin" valueType="num">
                                      <p:cBhvr additive="base">
                                        <p:cTn id="59" dur="500"/>
                                        <p:tgtEl>
                                          <p:spTgt spid="400"/>
                                        </p:tgtEl>
                                        <p:attrNameLst>
                                          <p:attrName>ppt_h</p:attrName>
                                        </p:attrNameLst>
                                      </p:cBhvr>
                                      <p:tavLst>
                                        <p:tav tm="0">
                                          <p:val>
                                            <p:str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6">
                                            <p:txEl>
                                              <p:pRg st="0" end="0"/>
                                            </p:txEl>
                                          </p:spTgt>
                                        </p:tgtEl>
                                        <p:attrNameLst>
                                          <p:attrName>style.visibility</p:attrName>
                                        </p:attrNameLst>
                                      </p:cBhvr>
                                      <p:to>
                                        <p:strVal val="visible"/>
                                      </p:to>
                                    </p:set>
                                    <p:animEffect transition="in" filter="fade">
                                      <p:cBhvr>
                                        <p:cTn id="64" dur="500"/>
                                        <p:tgtEl>
                                          <p:spTgt spid="32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6">
                                            <p:txEl>
                                              <p:pRg st="2" end="2"/>
                                            </p:txEl>
                                          </p:spTgt>
                                        </p:tgtEl>
                                        <p:attrNameLst>
                                          <p:attrName>style.visibility</p:attrName>
                                        </p:attrNameLst>
                                      </p:cBhvr>
                                      <p:to>
                                        <p:strVal val="visible"/>
                                      </p:to>
                                    </p:set>
                                    <p:animEffect transition="in" filter="fade">
                                      <p:cBhvr>
                                        <p:cTn id="69" dur="500"/>
                                        <p:tgtEl>
                                          <p:spTgt spid="326">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6">
                                            <p:txEl>
                                              <p:pRg st="3" end="3"/>
                                            </p:txEl>
                                          </p:spTgt>
                                        </p:tgtEl>
                                        <p:attrNameLst>
                                          <p:attrName>style.visibility</p:attrName>
                                        </p:attrNameLst>
                                      </p:cBhvr>
                                      <p:to>
                                        <p:strVal val="visible"/>
                                      </p:to>
                                    </p:set>
                                    <p:animEffect transition="in" filter="fade">
                                      <p:cBhvr>
                                        <p:cTn id="74" dur="500"/>
                                        <p:tgtEl>
                                          <p:spTgt spid="326">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6">
                                            <p:txEl>
                                              <p:pRg st="4" end="4"/>
                                            </p:txEl>
                                          </p:spTgt>
                                        </p:tgtEl>
                                        <p:attrNameLst>
                                          <p:attrName>style.visibility</p:attrName>
                                        </p:attrNameLst>
                                      </p:cBhvr>
                                      <p:to>
                                        <p:strVal val="visible"/>
                                      </p:to>
                                    </p:set>
                                    <p:animEffect transition="in" filter="fade">
                                      <p:cBhvr>
                                        <p:cTn id="79" dur="500"/>
                                        <p:tgtEl>
                                          <p:spTgt spid="326">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27"/>
                                        </p:tgtEl>
                                        <p:attrNameLst>
                                          <p:attrName>style.visibility</p:attrName>
                                        </p:attrNameLst>
                                      </p:cBhvr>
                                      <p:to>
                                        <p:strVal val="visible"/>
                                      </p:to>
                                    </p:set>
                                    <p:animEffect transition="in" filter="fade">
                                      <p:cBhvr>
                                        <p:cTn id="84" dur="500"/>
                                        <p:tgtEl>
                                          <p:spTgt spid="327"/>
                                        </p:tgtEl>
                                      </p:cBhvr>
                                    </p:animEffect>
                                  </p:childTnLst>
                                </p:cTn>
                              </p:par>
                            </p:childTnLst>
                          </p:cTn>
                        </p:par>
                        <p:par>
                          <p:cTn id="85" fill="hold">
                            <p:stCondLst>
                              <p:cond delay="500"/>
                            </p:stCondLst>
                            <p:childTnLst>
                              <p:par>
                                <p:cTn id="86" presetID="10" presetClass="entr" presetSubtype="0" fill="hold" nodeType="afterEffect" nodePh="1">
                                  <p:stCondLst>
                                    <p:cond delay="0"/>
                                  </p:stCondLst>
                                  <p:endCondLst>
                                    <p:cond evt="begin" delay="0">
                                      <p:tn val="86"/>
                                    </p:cond>
                                  </p:endCondLst>
                                  <p:childTnLst>
                                    <p:set>
                                      <p:cBhvr>
                                        <p:cTn id="87" dur="1" fill="hold">
                                          <p:stCondLst>
                                            <p:cond delay="0"/>
                                          </p:stCondLst>
                                        </p:cTn>
                                        <p:tgtEl>
                                          <p:spTgt spid="328">
                                            <p:txEl>
                                              <p:pRg st="0" end="0"/>
                                            </p:txEl>
                                          </p:spTgt>
                                        </p:tgtEl>
                                        <p:attrNameLst>
                                          <p:attrName>style.visibility</p:attrName>
                                        </p:attrNameLst>
                                      </p:cBhvr>
                                      <p:to>
                                        <p:strVal val="visible"/>
                                      </p:to>
                                    </p:set>
                                    <p:animEffect transition="in" filter="fade">
                                      <p:cBhvr>
                                        <p:cTn id="88" dur="500"/>
                                        <p:tgtEl>
                                          <p:spTgt spid="3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txBox="1"/>
          <p:nvPr/>
        </p:nvSpPr>
        <p:spPr>
          <a:xfrm>
            <a:off x="1497774" y="54226"/>
            <a:ext cx="458552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smtClean="0">
                <a:solidFill>
                  <a:schemeClr val="dk1"/>
                </a:solidFill>
                <a:latin typeface="Arial Black"/>
                <a:ea typeface="Arial Black"/>
                <a:cs typeface="Arial Black"/>
                <a:sym typeface="Arial Black"/>
              </a:rPr>
              <a:t>3.Clausal ellipses</a:t>
            </a:r>
            <a:endParaRPr sz="3200" dirty="0">
              <a:solidFill>
                <a:schemeClr val="dk1"/>
              </a:solidFill>
              <a:latin typeface="Arial Black"/>
              <a:ea typeface="Arial Black"/>
              <a:cs typeface="Arial Black"/>
              <a:sym typeface="Arial Black"/>
            </a:endParaRPr>
          </a:p>
        </p:txBody>
      </p:sp>
      <p:grpSp>
        <p:nvGrpSpPr>
          <p:cNvPr id="320" name="Google Shape;320;p22"/>
          <p:cNvGrpSpPr/>
          <p:nvPr/>
        </p:nvGrpSpPr>
        <p:grpSpPr>
          <a:xfrm>
            <a:off x="244557" y="-177746"/>
            <a:ext cx="8722605" cy="963251"/>
            <a:chOff x="230895" y="130347"/>
            <a:chExt cx="8722605" cy="963251"/>
          </a:xfrm>
        </p:grpSpPr>
        <p:sp>
          <p:nvSpPr>
            <p:cNvPr id="321" name="Google Shape;321;p22"/>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323" name="Google Shape;323;p22"/>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325" name="Google Shape;325;p22"/>
          <p:cNvPicPr preferRelativeResize="0"/>
          <p:nvPr/>
        </p:nvPicPr>
        <p:blipFill rotWithShape="1">
          <a:blip r:embed="rId4">
            <a:alphaModFix/>
          </a:blip>
          <a:srcRect/>
          <a:stretch/>
        </p:blipFill>
        <p:spPr>
          <a:xfrm>
            <a:off x="286199" y="5614536"/>
            <a:ext cx="969348" cy="951058"/>
          </a:xfrm>
          <a:prstGeom prst="rect">
            <a:avLst/>
          </a:prstGeom>
          <a:noFill/>
          <a:ln>
            <a:noFill/>
          </a:ln>
        </p:spPr>
      </p:pic>
      <p:sp>
        <p:nvSpPr>
          <p:cNvPr id="326" name="Google Shape;326;p22"/>
          <p:cNvSpPr/>
          <p:nvPr/>
        </p:nvSpPr>
        <p:spPr>
          <a:xfrm>
            <a:off x="2846762" y="1829731"/>
            <a:ext cx="9555593" cy="41363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endParaRPr sz="1600" dirty="0">
              <a:solidFill>
                <a:schemeClr val="dk1"/>
              </a:solidFill>
              <a:latin typeface="+mn-lt"/>
              <a:ea typeface="Arial Black"/>
              <a:cs typeface="Arial Black"/>
              <a:sym typeface="Arial Black"/>
            </a:endParaRPr>
          </a:p>
        </p:txBody>
      </p:sp>
      <p:sp>
        <p:nvSpPr>
          <p:cNvPr id="327" name="Google Shape;327;p22"/>
          <p:cNvSpPr/>
          <p:nvPr/>
        </p:nvSpPr>
        <p:spPr>
          <a:xfrm>
            <a:off x="3194479" y="3000464"/>
            <a:ext cx="8929185" cy="45719"/>
          </a:xfrm>
          <a:prstGeom prst="rect">
            <a:avLst/>
          </a:prstGeom>
          <a:noFill/>
          <a:ln>
            <a:noFill/>
          </a:ln>
        </p:spPr>
        <p:txBody>
          <a:bodyPr spcFirstLastPara="1" wrap="square" lIns="91425" tIns="45700" rIns="91425" bIns="45700" anchor="t" anchorCtr="0">
            <a:noAutofit/>
          </a:bodyPr>
          <a:lstStyle/>
          <a:p>
            <a:pPr lvl="0"/>
            <a:endParaRPr sz="1600" b="1" dirty="0">
              <a:solidFill>
                <a:schemeClr val="dk1"/>
              </a:solidFill>
              <a:latin typeface="+mn-lt"/>
              <a:ea typeface="Arial Black"/>
              <a:cs typeface="Arial Black"/>
              <a:sym typeface="Arial Black"/>
            </a:endParaRPr>
          </a:p>
        </p:txBody>
      </p:sp>
      <p:sp>
        <p:nvSpPr>
          <p:cNvPr id="328" name="Google Shape;328;p22"/>
          <p:cNvSpPr/>
          <p:nvPr/>
        </p:nvSpPr>
        <p:spPr>
          <a:xfrm>
            <a:off x="2846762" y="1802786"/>
            <a:ext cx="9345238" cy="874992"/>
          </a:xfrm>
          <a:prstGeom prst="rect">
            <a:avLst/>
          </a:prstGeom>
          <a:noFill/>
          <a:ln>
            <a:noFill/>
          </a:ln>
        </p:spPr>
        <p:txBody>
          <a:bodyPr spcFirstLastPara="1" wrap="square" lIns="91425" tIns="45700" rIns="91425" bIns="45700" anchor="t" anchorCtr="0">
            <a:noAutofit/>
          </a:bodyPr>
          <a:lstStyle/>
          <a:p>
            <a:pPr lvl="0"/>
            <a:r>
              <a:rPr lang="en-US" sz="1600" b="1" dirty="0" smtClean="0">
                <a:latin typeface="+mn-lt"/>
              </a:rPr>
              <a:t>C. Ellipsis </a:t>
            </a:r>
            <a:r>
              <a:rPr lang="en-US" sz="1600" b="1" dirty="0">
                <a:latin typeface="+mn-lt"/>
              </a:rPr>
              <a:t>in question-answer and other rejoinder </a:t>
            </a:r>
            <a:r>
              <a:rPr lang="en-US" sz="1600" b="1" dirty="0" smtClean="0">
                <a:latin typeface="+mn-lt"/>
              </a:rPr>
              <a:t>sequences:</a:t>
            </a:r>
          </a:p>
          <a:p>
            <a:pPr lvl="0"/>
            <a:r>
              <a:rPr lang="en-US" sz="1600" b="1" dirty="0" smtClean="0">
                <a:latin typeface="+mn-lt"/>
              </a:rPr>
              <a:t> </a:t>
            </a:r>
            <a:r>
              <a:rPr lang="en-US" sz="1600" dirty="0" smtClean="0"/>
              <a:t>An </a:t>
            </a:r>
            <a:r>
              <a:rPr lang="en-US" sz="1600" dirty="0"/>
              <a:t>observation by a speaker </a:t>
            </a:r>
            <a:r>
              <a:rPr lang="en-US" sz="1600" dirty="0" smtClean="0"/>
              <a:t>followed </a:t>
            </a:r>
            <a:r>
              <a:rPr lang="en-US" sz="1600" dirty="0"/>
              <a:t>by an observation by another speaker </a:t>
            </a:r>
            <a:r>
              <a:rPr lang="en-US" sz="1600" dirty="0" smtClean="0"/>
              <a:t>related </a:t>
            </a:r>
            <a:r>
              <a:rPr lang="en-US" sz="1600" dirty="0"/>
              <a:t>to </a:t>
            </a:r>
            <a:r>
              <a:rPr lang="en-US" sz="1600" dirty="0" smtClean="0"/>
              <a:t>it. (</a:t>
            </a:r>
            <a:r>
              <a:rPr lang="en-US" sz="1600" b="1" dirty="0" smtClean="0"/>
              <a:t>rejoinder</a:t>
            </a:r>
            <a:r>
              <a:rPr lang="en-US" sz="1600" dirty="0" smtClean="0"/>
              <a:t>)</a:t>
            </a:r>
          </a:p>
          <a:p>
            <a:pPr lvl="0"/>
            <a:r>
              <a:rPr lang="en-US" sz="1600" dirty="0" smtClean="0"/>
              <a:t> </a:t>
            </a:r>
            <a:r>
              <a:rPr lang="en-US" sz="1600" dirty="0"/>
              <a:t>A rejoinder can be </a:t>
            </a:r>
            <a:r>
              <a:rPr lang="en-US" sz="1600" b="1" u="sng" dirty="0"/>
              <a:t>direct response </a:t>
            </a:r>
            <a:r>
              <a:rPr lang="en-US" sz="1600" dirty="0"/>
              <a:t>or </a:t>
            </a:r>
            <a:r>
              <a:rPr lang="en-US" sz="1600" b="1" u="sng" dirty="0"/>
              <a:t>indirect </a:t>
            </a:r>
            <a:r>
              <a:rPr lang="en-US" sz="1600" b="1" u="sng" dirty="0" smtClean="0"/>
              <a:t>response</a:t>
            </a:r>
            <a:r>
              <a:rPr lang="en-US" sz="1600" dirty="0"/>
              <a:t> </a:t>
            </a:r>
            <a:r>
              <a:rPr lang="en-US" sz="1600" dirty="0" smtClean="0"/>
              <a:t>in </a:t>
            </a:r>
            <a:r>
              <a:rPr lang="en-US" sz="1600" b="1" dirty="0" smtClean="0"/>
              <a:t>yes/no</a:t>
            </a:r>
            <a:r>
              <a:rPr lang="en-US" sz="1600" dirty="0" smtClean="0"/>
              <a:t> </a:t>
            </a:r>
            <a:r>
              <a:rPr lang="en-US" sz="1600" b="1" dirty="0"/>
              <a:t>question</a:t>
            </a:r>
            <a:r>
              <a:rPr lang="en-US" sz="1600" dirty="0"/>
              <a:t> and </a:t>
            </a:r>
            <a:r>
              <a:rPr lang="en-US" sz="1600" b="1" dirty="0" err="1"/>
              <a:t>wh</a:t>
            </a:r>
            <a:r>
              <a:rPr lang="en-US" sz="1600" b="1" dirty="0"/>
              <a:t>-</a:t>
            </a:r>
            <a:r>
              <a:rPr lang="en-US" sz="1600" dirty="0"/>
              <a:t> </a:t>
            </a:r>
            <a:r>
              <a:rPr lang="en-US" sz="1600" b="1" dirty="0"/>
              <a:t>questions</a:t>
            </a:r>
            <a:r>
              <a:rPr lang="en-US" sz="1600" dirty="0" smtClean="0"/>
              <a:t>.</a:t>
            </a:r>
          </a:p>
          <a:p>
            <a:pPr lvl="0"/>
            <a:r>
              <a:rPr lang="en-US" sz="1600" dirty="0" smtClean="0"/>
              <a:t> </a:t>
            </a:r>
          </a:p>
          <a:p>
            <a:r>
              <a:rPr lang="en-US" sz="1600" dirty="0" smtClean="0"/>
              <a:t>Has </a:t>
            </a:r>
            <a:r>
              <a:rPr lang="en-US" sz="1600" dirty="0"/>
              <a:t>John arrived? –Yes , he has. (D</a:t>
            </a:r>
            <a:r>
              <a:rPr lang="en-US" sz="1600" dirty="0" smtClean="0"/>
              <a:t>)</a:t>
            </a:r>
          </a:p>
          <a:p>
            <a:pPr lvl="0"/>
            <a:r>
              <a:rPr lang="en-US" sz="1600" dirty="0" smtClean="0"/>
              <a:t>When </a:t>
            </a:r>
            <a:r>
              <a:rPr lang="en-US" sz="1600" dirty="0"/>
              <a:t>did John arrive?- Yesterday</a:t>
            </a:r>
            <a:r>
              <a:rPr lang="en-US" sz="1600" dirty="0" smtClean="0"/>
              <a:t>.(I) </a:t>
            </a:r>
          </a:p>
          <a:p>
            <a:pPr lvl="0"/>
            <a:endParaRPr lang="en-US" sz="1600" b="1" dirty="0" smtClean="0">
              <a:solidFill>
                <a:schemeClr val="dk1"/>
              </a:solidFill>
              <a:latin typeface="+mn-lt"/>
              <a:ea typeface="Arial Black"/>
              <a:cs typeface="Arial Black"/>
              <a:sym typeface="Arial Black"/>
            </a:endParaRPr>
          </a:p>
          <a:p>
            <a:pPr lvl="0"/>
            <a:r>
              <a:rPr lang="en-US" sz="1600" dirty="0" smtClean="0"/>
              <a:t>1- </a:t>
            </a:r>
            <a:r>
              <a:rPr lang="en-US" sz="1600" dirty="0"/>
              <a:t>one which comments on the question (</a:t>
            </a:r>
            <a:r>
              <a:rPr lang="en-US" sz="1600" b="1" dirty="0"/>
              <a:t>commentary</a:t>
            </a:r>
            <a:r>
              <a:rPr lang="en-US" sz="1600" dirty="0" smtClean="0"/>
              <a:t>):</a:t>
            </a:r>
          </a:p>
          <a:p>
            <a:pPr lvl="0"/>
            <a:endParaRPr lang="en-US" sz="1600" dirty="0" smtClean="0"/>
          </a:p>
          <a:p>
            <a:pPr lvl="0"/>
            <a:r>
              <a:rPr lang="en-US" sz="1600" dirty="0" smtClean="0"/>
              <a:t>How </a:t>
            </a:r>
            <a:r>
              <a:rPr lang="en-US" sz="1600" dirty="0"/>
              <a:t>did they break in? –I’ll show you how</a:t>
            </a:r>
            <a:r>
              <a:rPr lang="en-US" sz="1600" dirty="0" smtClean="0"/>
              <a:t>.</a:t>
            </a:r>
          </a:p>
          <a:p>
            <a:pPr lvl="0"/>
            <a:endParaRPr lang="en-US" sz="1600" dirty="0" smtClean="0"/>
          </a:p>
          <a:p>
            <a:pPr lvl="0"/>
            <a:r>
              <a:rPr lang="en-US" sz="1600" dirty="0" smtClean="0"/>
              <a:t>2- </a:t>
            </a:r>
            <a:r>
              <a:rPr lang="en-US" sz="1600" dirty="0"/>
              <a:t>one which denies its relevance (</a:t>
            </a:r>
            <a:r>
              <a:rPr lang="en-US" sz="1600" b="1" dirty="0"/>
              <a:t>disclaimer</a:t>
            </a:r>
            <a:r>
              <a:rPr lang="en-US" sz="1600" dirty="0" smtClean="0"/>
              <a:t>):</a:t>
            </a:r>
          </a:p>
          <a:p>
            <a:pPr lvl="0"/>
            <a:r>
              <a:rPr lang="en-US" sz="1600" dirty="0" smtClean="0"/>
              <a:t>Why </a:t>
            </a:r>
            <a:r>
              <a:rPr lang="en-US" sz="1600" dirty="0"/>
              <a:t>didn’t you tell John? </a:t>
            </a:r>
            <a:r>
              <a:rPr lang="en-US" sz="1600" dirty="0" smtClean="0"/>
              <a:t>I did.</a:t>
            </a:r>
          </a:p>
          <a:p>
            <a:pPr lvl="0"/>
            <a:r>
              <a:rPr lang="en-US" sz="1600" dirty="0" smtClean="0"/>
              <a:t> When </a:t>
            </a:r>
            <a:r>
              <a:rPr lang="en-US" sz="1600" dirty="0"/>
              <a:t>did they cancel the booking?- Did they</a:t>
            </a:r>
            <a:r>
              <a:rPr lang="en-US" sz="1600" dirty="0" smtClean="0"/>
              <a:t>.</a:t>
            </a:r>
          </a:p>
          <a:p>
            <a:pPr lvl="0"/>
            <a:endParaRPr lang="en-US" sz="1600" dirty="0" smtClean="0"/>
          </a:p>
          <a:p>
            <a:pPr lvl="0"/>
            <a:r>
              <a:rPr lang="en-US" sz="1600" dirty="0" smtClean="0"/>
              <a:t>3-one </a:t>
            </a:r>
            <a:r>
              <a:rPr lang="en-US" sz="1600" dirty="0"/>
              <a:t>which gives supplementary information implying but not actually expressing an answer (</a:t>
            </a:r>
            <a:r>
              <a:rPr lang="en-US" sz="1600" b="1" dirty="0"/>
              <a:t>supplementary</a:t>
            </a:r>
            <a:r>
              <a:rPr lang="en-US" sz="1600" dirty="0" smtClean="0"/>
              <a:t>):</a:t>
            </a:r>
          </a:p>
          <a:p>
            <a:pPr lvl="0"/>
            <a:endParaRPr lang="en-US" sz="1600" dirty="0"/>
          </a:p>
          <a:p>
            <a:pPr lvl="0"/>
            <a:r>
              <a:rPr lang="en-US" sz="1600" dirty="0" smtClean="0"/>
              <a:t>Did </a:t>
            </a:r>
            <a:r>
              <a:rPr lang="en-US" sz="1600" dirty="0"/>
              <a:t>you tell John</a:t>
            </a:r>
            <a:r>
              <a:rPr lang="en-US" sz="1600" dirty="0" smtClean="0"/>
              <a:t>?-He </a:t>
            </a:r>
            <a:r>
              <a:rPr lang="en-US" sz="1600" dirty="0"/>
              <a:t>wasn’t </a:t>
            </a:r>
            <a:r>
              <a:rPr lang="en-US" sz="1600" dirty="0" smtClean="0"/>
              <a:t>there. </a:t>
            </a:r>
          </a:p>
          <a:p>
            <a:pPr lvl="0"/>
            <a:r>
              <a:rPr lang="en-US" sz="1600" dirty="0" smtClean="0"/>
              <a:t>Are </a:t>
            </a:r>
            <a:r>
              <a:rPr lang="en-US" sz="1600" dirty="0"/>
              <a:t>you coming back today?- This evening</a:t>
            </a:r>
            <a:endParaRPr sz="1600" b="1" dirty="0">
              <a:solidFill>
                <a:schemeClr val="dk1"/>
              </a:solidFill>
              <a:latin typeface="+mn-lt"/>
              <a:ea typeface="Arial Black"/>
              <a:cs typeface="Arial Black"/>
              <a:sym typeface="Arial Black"/>
            </a:endParaRPr>
          </a:p>
        </p:txBody>
      </p:sp>
      <p:cxnSp>
        <p:nvCxnSpPr>
          <p:cNvPr id="329" name="Google Shape;329;p22"/>
          <p:cNvCxnSpPr/>
          <p:nvPr/>
        </p:nvCxnSpPr>
        <p:spPr>
          <a:xfrm>
            <a:off x="2905699" y="1909247"/>
            <a:ext cx="0" cy="3538086"/>
          </a:xfrm>
          <a:prstGeom prst="straightConnector1">
            <a:avLst/>
          </a:prstGeom>
          <a:noFill/>
          <a:ln w="12700" cap="flat" cmpd="sng">
            <a:solidFill>
              <a:srgbClr val="595959"/>
            </a:solidFill>
            <a:prstDash val="dash"/>
            <a:miter lim="800000"/>
            <a:headEnd type="none" w="sm" len="sm"/>
            <a:tailEnd type="none" w="sm" len="sm"/>
          </a:ln>
        </p:spPr>
      </p:cxnSp>
      <p:grpSp>
        <p:nvGrpSpPr>
          <p:cNvPr id="330" name="Google Shape;330;p22"/>
          <p:cNvGrpSpPr/>
          <p:nvPr/>
        </p:nvGrpSpPr>
        <p:grpSpPr>
          <a:xfrm>
            <a:off x="15634" y="2095145"/>
            <a:ext cx="2890065" cy="2806825"/>
            <a:chOff x="2085976" y="2227263"/>
            <a:chExt cx="3709988" cy="2974974"/>
          </a:xfrm>
        </p:grpSpPr>
        <p:sp>
          <p:nvSpPr>
            <p:cNvPr id="331" name="Google Shape;331;p22"/>
            <p:cNvSpPr/>
            <p:nvPr/>
          </p:nvSpPr>
          <p:spPr>
            <a:xfrm>
              <a:off x="2511426" y="2319338"/>
              <a:ext cx="649288" cy="2511425"/>
            </a:xfrm>
            <a:custGeom>
              <a:avLst/>
              <a:gdLst/>
              <a:ahLst/>
              <a:cxnLst/>
              <a:rect l="l" t="t" r="r" b="b"/>
              <a:pathLst>
                <a:path w="93" h="358" extrusionOk="0">
                  <a:moveTo>
                    <a:pt x="19" y="352"/>
                  </a:moveTo>
                  <a:cubicBezTo>
                    <a:pt x="19" y="285"/>
                    <a:pt x="14" y="218"/>
                    <a:pt x="14" y="150"/>
                  </a:cubicBezTo>
                  <a:cubicBezTo>
                    <a:pt x="13" y="117"/>
                    <a:pt x="14" y="84"/>
                    <a:pt x="17" y="52"/>
                  </a:cubicBezTo>
                  <a:cubicBezTo>
                    <a:pt x="17" y="43"/>
                    <a:pt x="18" y="34"/>
                    <a:pt x="19" y="25"/>
                  </a:cubicBezTo>
                  <a:cubicBezTo>
                    <a:pt x="20" y="21"/>
                    <a:pt x="20" y="18"/>
                    <a:pt x="21" y="14"/>
                  </a:cubicBezTo>
                  <a:cubicBezTo>
                    <a:pt x="22" y="6"/>
                    <a:pt x="21" y="6"/>
                    <a:pt x="27" y="5"/>
                  </a:cubicBezTo>
                  <a:cubicBezTo>
                    <a:pt x="35" y="4"/>
                    <a:pt x="44" y="5"/>
                    <a:pt x="52" y="5"/>
                  </a:cubicBezTo>
                  <a:cubicBezTo>
                    <a:pt x="60" y="5"/>
                    <a:pt x="68" y="5"/>
                    <a:pt x="77" y="5"/>
                  </a:cubicBezTo>
                  <a:cubicBezTo>
                    <a:pt x="76" y="5"/>
                    <a:pt x="75" y="4"/>
                    <a:pt x="74" y="3"/>
                  </a:cubicBezTo>
                  <a:cubicBezTo>
                    <a:pt x="82" y="72"/>
                    <a:pt x="77" y="141"/>
                    <a:pt x="73" y="210"/>
                  </a:cubicBezTo>
                  <a:cubicBezTo>
                    <a:pt x="71" y="245"/>
                    <a:pt x="69" y="279"/>
                    <a:pt x="70" y="314"/>
                  </a:cubicBezTo>
                  <a:cubicBezTo>
                    <a:pt x="70" y="322"/>
                    <a:pt x="70" y="330"/>
                    <a:pt x="70" y="338"/>
                  </a:cubicBezTo>
                  <a:cubicBezTo>
                    <a:pt x="70" y="341"/>
                    <a:pt x="72" y="347"/>
                    <a:pt x="70" y="349"/>
                  </a:cubicBezTo>
                  <a:cubicBezTo>
                    <a:pt x="69" y="351"/>
                    <a:pt x="62" y="351"/>
                    <a:pt x="60" y="351"/>
                  </a:cubicBezTo>
                  <a:cubicBezTo>
                    <a:pt x="46" y="352"/>
                    <a:pt x="31" y="352"/>
                    <a:pt x="17" y="349"/>
                  </a:cubicBezTo>
                  <a:cubicBezTo>
                    <a:pt x="14" y="349"/>
                    <a:pt x="12" y="353"/>
                    <a:pt x="16" y="354"/>
                  </a:cubicBezTo>
                  <a:cubicBezTo>
                    <a:pt x="34" y="358"/>
                    <a:pt x="55" y="358"/>
                    <a:pt x="74" y="354"/>
                  </a:cubicBezTo>
                  <a:cubicBezTo>
                    <a:pt x="75" y="354"/>
                    <a:pt x="76" y="353"/>
                    <a:pt x="76" y="352"/>
                  </a:cubicBezTo>
                  <a:cubicBezTo>
                    <a:pt x="69" y="235"/>
                    <a:pt x="93" y="119"/>
                    <a:pt x="79" y="3"/>
                  </a:cubicBezTo>
                  <a:cubicBezTo>
                    <a:pt x="79" y="1"/>
                    <a:pt x="78" y="0"/>
                    <a:pt x="77" y="0"/>
                  </a:cubicBezTo>
                  <a:cubicBezTo>
                    <a:pt x="58" y="0"/>
                    <a:pt x="39" y="0"/>
                    <a:pt x="20" y="0"/>
                  </a:cubicBezTo>
                  <a:cubicBezTo>
                    <a:pt x="19" y="0"/>
                    <a:pt x="17" y="1"/>
                    <a:pt x="17" y="2"/>
                  </a:cubicBezTo>
                  <a:cubicBezTo>
                    <a:pt x="0" y="118"/>
                    <a:pt x="14" y="235"/>
                    <a:pt x="14" y="352"/>
                  </a:cubicBezTo>
                  <a:cubicBezTo>
                    <a:pt x="14" y="355"/>
                    <a:pt x="19" y="355"/>
                    <a:pt x="19" y="35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332" name="Google Shape;332;p22"/>
            <p:cNvGrpSpPr/>
            <p:nvPr/>
          </p:nvGrpSpPr>
          <p:grpSpPr>
            <a:xfrm>
              <a:off x="2085976" y="2227263"/>
              <a:ext cx="3709988" cy="2974974"/>
              <a:chOff x="2085976" y="2227263"/>
              <a:chExt cx="3709988" cy="2974974"/>
            </a:xfrm>
          </p:grpSpPr>
          <p:sp>
            <p:nvSpPr>
              <p:cNvPr id="333" name="Google Shape;333;p22"/>
              <p:cNvSpPr/>
              <p:nvPr/>
            </p:nvSpPr>
            <p:spPr>
              <a:xfrm>
                <a:off x="4705351" y="2227263"/>
                <a:ext cx="650875" cy="2519362"/>
              </a:xfrm>
              <a:custGeom>
                <a:avLst/>
                <a:gdLst/>
                <a:ahLst/>
                <a:cxnLst/>
                <a:rect l="l" t="t" r="r" b="b"/>
                <a:pathLst>
                  <a:path w="93" h="359" extrusionOk="0">
                    <a:moveTo>
                      <a:pt x="22" y="355"/>
                    </a:moveTo>
                    <a:cubicBezTo>
                      <a:pt x="22" y="287"/>
                      <a:pt x="17" y="220"/>
                      <a:pt x="15" y="152"/>
                    </a:cubicBezTo>
                    <a:cubicBezTo>
                      <a:pt x="14" y="118"/>
                      <a:pt x="15" y="84"/>
                      <a:pt x="17" y="50"/>
                    </a:cubicBezTo>
                    <a:cubicBezTo>
                      <a:pt x="18" y="43"/>
                      <a:pt x="18" y="36"/>
                      <a:pt x="19" y="28"/>
                    </a:cubicBezTo>
                    <a:cubicBezTo>
                      <a:pt x="19" y="23"/>
                      <a:pt x="20" y="18"/>
                      <a:pt x="21" y="13"/>
                    </a:cubicBezTo>
                    <a:cubicBezTo>
                      <a:pt x="22" y="6"/>
                      <a:pt x="21" y="6"/>
                      <a:pt x="27" y="5"/>
                    </a:cubicBezTo>
                    <a:cubicBezTo>
                      <a:pt x="43" y="3"/>
                      <a:pt x="61" y="5"/>
                      <a:pt x="77" y="5"/>
                    </a:cubicBezTo>
                    <a:cubicBezTo>
                      <a:pt x="76" y="4"/>
                      <a:pt x="75" y="3"/>
                      <a:pt x="74" y="2"/>
                    </a:cubicBezTo>
                    <a:cubicBezTo>
                      <a:pt x="82" y="72"/>
                      <a:pt x="77" y="142"/>
                      <a:pt x="73" y="212"/>
                    </a:cubicBezTo>
                    <a:cubicBezTo>
                      <a:pt x="71" y="246"/>
                      <a:pt x="69" y="281"/>
                      <a:pt x="70" y="315"/>
                    </a:cubicBezTo>
                    <a:cubicBezTo>
                      <a:pt x="70" y="324"/>
                      <a:pt x="70" y="333"/>
                      <a:pt x="70" y="341"/>
                    </a:cubicBezTo>
                    <a:cubicBezTo>
                      <a:pt x="70" y="345"/>
                      <a:pt x="71" y="347"/>
                      <a:pt x="69" y="350"/>
                    </a:cubicBezTo>
                    <a:cubicBezTo>
                      <a:pt x="67" y="352"/>
                      <a:pt x="57" y="352"/>
                      <a:pt x="55" y="352"/>
                    </a:cubicBezTo>
                    <a:cubicBezTo>
                      <a:pt x="43" y="354"/>
                      <a:pt x="31" y="352"/>
                      <a:pt x="20" y="352"/>
                    </a:cubicBezTo>
                    <a:cubicBezTo>
                      <a:pt x="16" y="352"/>
                      <a:pt x="16" y="357"/>
                      <a:pt x="20" y="357"/>
                    </a:cubicBezTo>
                    <a:cubicBezTo>
                      <a:pt x="26" y="357"/>
                      <a:pt x="32" y="358"/>
                      <a:pt x="39" y="359"/>
                    </a:cubicBezTo>
                    <a:cubicBezTo>
                      <a:pt x="51" y="359"/>
                      <a:pt x="63" y="356"/>
                      <a:pt x="74" y="354"/>
                    </a:cubicBezTo>
                    <a:cubicBezTo>
                      <a:pt x="75" y="354"/>
                      <a:pt x="76" y="352"/>
                      <a:pt x="76" y="351"/>
                    </a:cubicBezTo>
                    <a:cubicBezTo>
                      <a:pt x="69" y="235"/>
                      <a:pt x="93" y="119"/>
                      <a:pt x="79" y="2"/>
                    </a:cubicBezTo>
                    <a:cubicBezTo>
                      <a:pt x="79" y="1"/>
                      <a:pt x="78" y="0"/>
                      <a:pt x="77" y="0"/>
                    </a:cubicBezTo>
                    <a:cubicBezTo>
                      <a:pt x="58" y="0"/>
                      <a:pt x="39" y="0"/>
                      <a:pt x="20" y="0"/>
                    </a:cubicBezTo>
                    <a:cubicBezTo>
                      <a:pt x="19" y="0"/>
                      <a:pt x="17" y="1"/>
                      <a:pt x="17" y="2"/>
                    </a:cubicBezTo>
                    <a:cubicBezTo>
                      <a:pt x="0" y="119"/>
                      <a:pt x="17" y="237"/>
                      <a:pt x="17" y="355"/>
                    </a:cubicBezTo>
                    <a:cubicBezTo>
                      <a:pt x="17" y="358"/>
                      <a:pt x="22" y="358"/>
                      <a:pt x="22" y="35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4" name="Google Shape;334;p22"/>
              <p:cNvSpPr/>
              <p:nvPr/>
            </p:nvSpPr>
            <p:spPr>
              <a:xfrm>
                <a:off x="2085976" y="4654550"/>
                <a:ext cx="3709988" cy="547687"/>
              </a:xfrm>
              <a:custGeom>
                <a:avLst/>
                <a:gdLst/>
                <a:ahLst/>
                <a:cxnLst/>
                <a:rect l="l" t="t" r="r" b="b"/>
                <a:pathLst>
                  <a:path w="531" h="78" extrusionOk="0">
                    <a:moveTo>
                      <a:pt x="27" y="24"/>
                    </a:moveTo>
                    <a:cubicBezTo>
                      <a:pt x="80" y="33"/>
                      <a:pt x="134" y="24"/>
                      <a:pt x="188" y="20"/>
                    </a:cubicBezTo>
                    <a:cubicBezTo>
                      <a:pt x="258" y="13"/>
                      <a:pt x="328" y="16"/>
                      <a:pt x="398" y="14"/>
                    </a:cubicBezTo>
                    <a:cubicBezTo>
                      <a:pt x="439" y="12"/>
                      <a:pt x="481" y="10"/>
                      <a:pt x="522" y="5"/>
                    </a:cubicBezTo>
                    <a:cubicBezTo>
                      <a:pt x="521" y="5"/>
                      <a:pt x="520" y="4"/>
                      <a:pt x="519" y="3"/>
                    </a:cubicBezTo>
                    <a:cubicBezTo>
                      <a:pt x="521" y="22"/>
                      <a:pt x="526" y="59"/>
                      <a:pt x="499" y="60"/>
                    </a:cubicBezTo>
                    <a:cubicBezTo>
                      <a:pt x="489" y="61"/>
                      <a:pt x="479" y="60"/>
                      <a:pt x="469" y="60"/>
                    </a:cubicBezTo>
                    <a:cubicBezTo>
                      <a:pt x="451" y="59"/>
                      <a:pt x="433" y="62"/>
                      <a:pt x="414" y="64"/>
                    </a:cubicBezTo>
                    <a:cubicBezTo>
                      <a:pt x="314" y="73"/>
                      <a:pt x="213" y="72"/>
                      <a:pt x="113" y="72"/>
                    </a:cubicBezTo>
                    <a:cubicBezTo>
                      <a:pt x="86" y="72"/>
                      <a:pt x="58" y="72"/>
                      <a:pt x="31" y="72"/>
                    </a:cubicBezTo>
                    <a:cubicBezTo>
                      <a:pt x="27" y="71"/>
                      <a:pt x="15" y="73"/>
                      <a:pt x="11" y="70"/>
                    </a:cubicBezTo>
                    <a:cubicBezTo>
                      <a:pt x="7" y="67"/>
                      <a:pt x="9" y="55"/>
                      <a:pt x="10" y="51"/>
                    </a:cubicBezTo>
                    <a:cubicBezTo>
                      <a:pt x="12" y="39"/>
                      <a:pt x="18" y="28"/>
                      <a:pt x="21" y="17"/>
                    </a:cubicBezTo>
                    <a:cubicBezTo>
                      <a:pt x="20" y="17"/>
                      <a:pt x="18" y="18"/>
                      <a:pt x="17" y="18"/>
                    </a:cubicBezTo>
                    <a:cubicBezTo>
                      <a:pt x="20" y="20"/>
                      <a:pt x="23" y="22"/>
                      <a:pt x="26" y="23"/>
                    </a:cubicBezTo>
                    <a:cubicBezTo>
                      <a:pt x="29" y="25"/>
                      <a:pt x="32" y="21"/>
                      <a:pt x="29" y="19"/>
                    </a:cubicBezTo>
                    <a:cubicBezTo>
                      <a:pt x="26" y="17"/>
                      <a:pt x="23" y="16"/>
                      <a:pt x="20" y="14"/>
                    </a:cubicBezTo>
                    <a:cubicBezTo>
                      <a:pt x="18" y="13"/>
                      <a:pt x="16" y="14"/>
                      <a:pt x="16" y="16"/>
                    </a:cubicBezTo>
                    <a:cubicBezTo>
                      <a:pt x="11" y="35"/>
                      <a:pt x="0" y="53"/>
                      <a:pt x="6" y="74"/>
                    </a:cubicBezTo>
                    <a:cubicBezTo>
                      <a:pt x="6" y="75"/>
                      <a:pt x="7" y="76"/>
                      <a:pt x="8" y="76"/>
                    </a:cubicBezTo>
                    <a:cubicBezTo>
                      <a:pt x="57" y="78"/>
                      <a:pt x="105" y="77"/>
                      <a:pt x="154" y="77"/>
                    </a:cubicBezTo>
                    <a:cubicBezTo>
                      <a:pt x="203" y="76"/>
                      <a:pt x="253" y="77"/>
                      <a:pt x="302" y="75"/>
                    </a:cubicBezTo>
                    <a:cubicBezTo>
                      <a:pt x="351" y="74"/>
                      <a:pt x="399" y="71"/>
                      <a:pt x="448" y="66"/>
                    </a:cubicBezTo>
                    <a:cubicBezTo>
                      <a:pt x="460" y="64"/>
                      <a:pt x="472" y="65"/>
                      <a:pt x="484" y="65"/>
                    </a:cubicBezTo>
                    <a:cubicBezTo>
                      <a:pt x="492" y="66"/>
                      <a:pt x="500" y="66"/>
                      <a:pt x="508" y="64"/>
                    </a:cubicBezTo>
                    <a:cubicBezTo>
                      <a:pt x="531" y="57"/>
                      <a:pt x="525" y="20"/>
                      <a:pt x="524" y="3"/>
                    </a:cubicBezTo>
                    <a:cubicBezTo>
                      <a:pt x="524" y="2"/>
                      <a:pt x="523" y="0"/>
                      <a:pt x="522" y="0"/>
                    </a:cubicBezTo>
                    <a:cubicBezTo>
                      <a:pt x="451" y="8"/>
                      <a:pt x="379" y="10"/>
                      <a:pt x="308" y="10"/>
                    </a:cubicBezTo>
                    <a:cubicBezTo>
                      <a:pt x="273" y="10"/>
                      <a:pt x="239" y="10"/>
                      <a:pt x="205" y="13"/>
                    </a:cubicBezTo>
                    <a:cubicBezTo>
                      <a:pt x="176" y="15"/>
                      <a:pt x="146" y="19"/>
                      <a:pt x="117" y="21"/>
                    </a:cubicBezTo>
                    <a:cubicBezTo>
                      <a:pt x="87" y="23"/>
                      <a:pt x="57" y="24"/>
                      <a:pt x="28" y="19"/>
                    </a:cubicBezTo>
                    <a:cubicBezTo>
                      <a:pt x="25" y="18"/>
                      <a:pt x="24" y="23"/>
                      <a:pt x="27"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5" name="Google Shape;335;p22"/>
              <p:cNvSpPr/>
              <p:nvPr/>
            </p:nvSpPr>
            <p:spPr>
              <a:xfrm>
                <a:off x="3055938" y="2922588"/>
                <a:ext cx="1768475" cy="98425"/>
              </a:xfrm>
              <a:custGeom>
                <a:avLst/>
                <a:gdLst/>
                <a:ahLst/>
                <a:cxnLst/>
                <a:rect l="l" t="t" r="r" b="b"/>
                <a:pathLst>
                  <a:path w="253" h="14" extrusionOk="0">
                    <a:moveTo>
                      <a:pt x="4" y="7"/>
                    </a:moveTo>
                    <a:cubicBezTo>
                      <a:pt x="51" y="14"/>
                      <a:pt x="100" y="5"/>
                      <a:pt x="148" y="5"/>
                    </a:cubicBezTo>
                    <a:cubicBezTo>
                      <a:pt x="172" y="6"/>
                      <a:pt x="196" y="9"/>
                      <a:pt x="220" y="9"/>
                    </a:cubicBezTo>
                    <a:cubicBezTo>
                      <a:pt x="230" y="9"/>
                      <a:pt x="240" y="9"/>
                      <a:pt x="250" y="9"/>
                    </a:cubicBezTo>
                    <a:cubicBezTo>
                      <a:pt x="253" y="9"/>
                      <a:pt x="253" y="4"/>
                      <a:pt x="250" y="4"/>
                    </a:cubicBezTo>
                    <a:cubicBezTo>
                      <a:pt x="249" y="4"/>
                      <a:pt x="249" y="4"/>
                      <a:pt x="248" y="4"/>
                    </a:cubicBezTo>
                    <a:cubicBezTo>
                      <a:pt x="245" y="4"/>
                      <a:pt x="245" y="9"/>
                      <a:pt x="248" y="9"/>
                    </a:cubicBezTo>
                    <a:cubicBezTo>
                      <a:pt x="249" y="9"/>
                      <a:pt x="249" y="9"/>
                      <a:pt x="250" y="9"/>
                    </a:cubicBezTo>
                    <a:cubicBezTo>
                      <a:pt x="253" y="9"/>
                      <a:pt x="253" y="4"/>
                      <a:pt x="250" y="4"/>
                    </a:cubicBezTo>
                    <a:cubicBezTo>
                      <a:pt x="240" y="4"/>
                      <a:pt x="231" y="4"/>
                      <a:pt x="222" y="4"/>
                    </a:cubicBezTo>
                    <a:cubicBezTo>
                      <a:pt x="199" y="4"/>
                      <a:pt x="175" y="1"/>
                      <a:pt x="152" y="0"/>
                    </a:cubicBezTo>
                    <a:cubicBezTo>
                      <a:pt x="128" y="0"/>
                      <a:pt x="105" y="1"/>
                      <a:pt x="82" y="2"/>
                    </a:cubicBezTo>
                    <a:cubicBezTo>
                      <a:pt x="56" y="4"/>
                      <a:pt x="30" y="6"/>
                      <a:pt x="5" y="2"/>
                    </a:cubicBezTo>
                    <a:cubicBezTo>
                      <a:pt x="2" y="1"/>
                      <a:pt x="0" y="6"/>
                      <a:pt x="4"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6" name="Google Shape;336;p22"/>
              <p:cNvSpPr/>
              <p:nvPr/>
            </p:nvSpPr>
            <p:spPr>
              <a:xfrm>
                <a:off x="3070226" y="3349625"/>
                <a:ext cx="1747838" cy="190500"/>
              </a:xfrm>
              <a:custGeom>
                <a:avLst/>
                <a:gdLst/>
                <a:ahLst/>
                <a:cxnLst/>
                <a:rect l="l" t="t" r="r" b="b"/>
                <a:pathLst>
                  <a:path w="250" h="27" extrusionOk="0">
                    <a:moveTo>
                      <a:pt x="4" y="25"/>
                    </a:moveTo>
                    <a:cubicBezTo>
                      <a:pt x="84" y="27"/>
                      <a:pt x="166" y="5"/>
                      <a:pt x="246" y="22"/>
                    </a:cubicBezTo>
                    <a:cubicBezTo>
                      <a:pt x="249" y="23"/>
                      <a:pt x="250" y="18"/>
                      <a:pt x="247" y="17"/>
                    </a:cubicBezTo>
                    <a:cubicBezTo>
                      <a:pt x="166" y="0"/>
                      <a:pt x="85" y="22"/>
                      <a:pt x="4" y="20"/>
                    </a:cubicBezTo>
                    <a:cubicBezTo>
                      <a:pt x="0" y="20"/>
                      <a:pt x="0" y="25"/>
                      <a:pt x="4"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7" name="Google Shape;337;p22"/>
              <p:cNvSpPr/>
              <p:nvPr/>
            </p:nvSpPr>
            <p:spPr>
              <a:xfrm>
                <a:off x="3021013" y="3917950"/>
                <a:ext cx="1817688" cy="119062"/>
              </a:xfrm>
              <a:custGeom>
                <a:avLst/>
                <a:gdLst/>
                <a:ahLst/>
                <a:cxnLst/>
                <a:rect l="l" t="t" r="r" b="b"/>
                <a:pathLst>
                  <a:path w="260" h="17" extrusionOk="0">
                    <a:moveTo>
                      <a:pt x="3" y="17"/>
                    </a:moveTo>
                    <a:cubicBezTo>
                      <a:pt x="88" y="17"/>
                      <a:pt x="173" y="5"/>
                      <a:pt x="257" y="14"/>
                    </a:cubicBezTo>
                    <a:cubicBezTo>
                      <a:pt x="260" y="15"/>
                      <a:pt x="260" y="10"/>
                      <a:pt x="257" y="9"/>
                    </a:cubicBezTo>
                    <a:cubicBezTo>
                      <a:pt x="173" y="0"/>
                      <a:pt x="88" y="12"/>
                      <a:pt x="3" y="12"/>
                    </a:cubicBezTo>
                    <a:cubicBezTo>
                      <a:pt x="0" y="12"/>
                      <a:pt x="0" y="17"/>
                      <a:pt x="3" y="1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8" name="Google Shape;338;p22"/>
              <p:cNvSpPr/>
              <p:nvPr/>
            </p:nvSpPr>
            <p:spPr>
              <a:xfrm>
                <a:off x="2609851" y="2571750"/>
                <a:ext cx="230188" cy="69850"/>
              </a:xfrm>
              <a:custGeom>
                <a:avLst/>
                <a:gdLst/>
                <a:ahLst/>
                <a:cxnLst/>
                <a:rect l="l" t="t" r="r" b="b"/>
                <a:pathLst>
                  <a:path w="33" h="10" extrusionOk="0">
                    <a:moveTo>
                      <a:pt x="3" y="10"/>
                    </a:moveTo>
                    <a:cubicBezTo>
                      <a:pt x="12" y="10"/>
                      <a:pt x="21" y="9"/>
                      <a:pt x="30" y="6"/>
                    </a:cubicBezTo>
                    <a:cubicBezTo>
                      <a:pt x="33" y="5"/>
                      <a:pt x="32" y="0"/>
                      <a:pt x="29" y="1"/>
                    </a:cubicBezTo>
                    <a:cubicBezTo>
                      <a:pt x="20" y="4"/>
                      <a:pt x="12" y="5"/>
                      <a:pt x="3" y="5"/>
                    </a:cubicBezTo>
                    <a:cubicBezTo>
                      <a:pt x="0" y="5"/>
                      <a:pt x="0" y="10"/>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39" name="Google Shape;339;p22"/>
              <p:cNvSpPr/>
              <p:nvPr/>
            </p:nvSpPr>
            <p:spPr>
              <a:xfrm>
                <a:off x="2609851" y="2670175"/>
                <a:ext cx="230188" cy="63500"/>
              </a:xfrm>
              <a:custGeom>
                <a:avLst/>
                <a:gdLst/>
                <a:ahLst/>
                <a:cxnLst/>
                <a:rect l="l" t="t" r="r" b="b"/>
                <a:pathLst>
                  <a:path w="33" h="9" extrusionOk="0">
                    <a:moveTo>
                      <a:pt x="3" y="9"/>
                    </a:moveTo>
                    <a:cubicBezTo>
                      <a:pt x="12" y="9"/>
                      <a:pt x="21" y="8"/>
                      <a:pt x="30" y="6"/>
                    </a:cubicBezTo>
                    <a:cubicBezTo>
                      <a:pt x="33" y="5"/>
                      <a:pt x="32" y="0"/>
                      <a:pt x="29" y="1"/>
                    </a:cubicBezTo>
                    <a:cubicBezTo>
                      <a:pt x="20" y="3"/>
                      <a:pt x="12" y="4"/>
                      <a:pt x="3" y="4"/>
                    </a:cubicBezTo>
                    <a:cubicBezTo>
                      <a:pt x="0" y="4"/>
                      <a:pt x="0" y="9"/>
                      <a:pt x="3"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0" name="Google Shape;340;p22"/>
              <p:cNvSpPr/>
              <p:nvPr/>
            </p:nvSpPr>
            <p:spPr>
              <a:xfrm>
                <a:off x="2587626" y="2719388"/>
                <a:ext cx="287338" cy="76200"/>
              </a:xfrm>
              <a:custGeom>
                <a:avLst/>
                <a:gdLst/>
                <a:ahLst/>
                <a:cxnLst/>
                <a:rect l="l" t="t" r="r" b="b"/>
                <a:pathLst>
                  <a:path w="41" h="11" extrusionOk="0">
                    <a:moveTo>
                      <a:pt x="3" y="10"/>
                    </a:moveTo>
                    <a:cubicBezTo>
                      <a:pt x="15" y="9"/>
                      <a:pt x="26" y="7"/>
                      <a:pt x="37" y="5"/>
                    </a:cubicBezTo>
                    <a:cubicBezTo>
                      <a:pt x="41" y="5"/>
                      <a:pt x="41" y="0"/>
                      <a:pt x="37" y="0"/>
                    </a:cubicBezTo>
                    <a:cubicBezTo>
                      <a:pt x="26" y="2"/>
                      <a:pt x="15" y="4"/>
                      <a:pt x="3" y="5"/>
                    </a:cubicBezTo>
                    <a:cubicBezTo>
                      <a:pt x="0" y="6"/>
                      <a:pt x="0" y="11"/>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1" name="Google Shape;341;p22"/>
              <p:cNvSpPr/>
              <p:nvPr/>
            </p:nvSpPr>
            <p:spPr>
              <a:xfrm>
                <a:off x="2574926" y="2782888"/>
                <a:ext cx="250825" cy="61912"/>
              </a:xfrm>
              <a:custGeom>
                <a:avLst/>
                <a:gdLst/>
                <a:ahLst/>
                <a:cxnLst/>
                <a:rect l="l" t="t" r="r" b="b"/>
                <a:pathLst>
                  <a:path w="36" h="9" extrusionOk="0">
                    <a:moveTo>
                      <a:pt x="3" y="9"/>
                    </a:moveTo>
                    <a:cubicBezTo>
                      <a:pt x="13" y="9"/>
                      <a:pt x="23" y="6"/>
                      <a:pt x="32" y="5"/>
                    </a:cubicBezTo>
                    <a:cubicBezTo>
                      <a:pt x="36" y="5"/>
                      <a:pt x="34" y="0"/>
                      <a:pt x="31" y="0"/>
                    </a:cubicBezTo>
                    <a:cubicBezTo>
                      <a:pt x="22" y="2"/>
                      <a:pt x="12" y="4"/>
                      <a:pt x="3" y="4"/>
                    </a:cubicBezTo>
                    <a:cubicBezTo>
                      <a:pt x="0" y="4"/>
                      <a:pt x="0" y="9"/>
                      <a:pt x="3"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2" name="Google Shape;342;p22"/>
              <p:cNvSpPr/>
              <p:nvPr/>
            </p:nvSpPr>
            <p:spPr>
              <a:xfrm>
                <a:off x="2609851" y="2844800"/>
                <a:ext cx="230188" cy="57150"/>
              </a:xfrm>
              <a:custGeom>
                <a:avLst/>
                <a:gdLst/>
                <a:ahLst/>
                <a:cxnLst/>
                <a:rect l="l" t="t" r="r" b="b"/>
                <a:pathLst>
                  <a:path w="33" h="8" extrusionOk="0">
                    <a:moveTo>
                      <a:pt x="3" y="8"/>
                    </a:moveTo>
                    <a:cubicBezTo>
                      <a:pt x="12" y="7"/>
                      <a:pt x="21" y="6"/>
                      <a:pt x="30" y="5"/>
                    </a:cubicBezTo>
                    <a:cubicBezTo>
                      <a:pt x="33" y="4"/>
                      <a:pt x="32" y="0"/>
                      <a:pt x="29" y="0"/>
                    </a:cubicBezTo>
                    <a:cubicBezTo>
                      <a:pt x="20" y="1"/>
                      <a:pt x="12" y="2"/>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3" name="Google Shape;343;p22"/>
              <p:cNvSpPr/>
              <p:nvPr/>
            </p:nvSpPr>
            <p:spPr>
              <a:xfrm>
                <a:off x="2587626" y="2894013"/>
                <a:ext cx="287338" cy="77787"/>
              </a:xfrm>
              <a:custGeom>
                <a:avLst/>
                <a:gdLst/>
                <a:ahLst/>
                <a:cxnLst/>
                <a:rect l="l" t="t" r="r" b="b"/>
                <a:pathLst>
                  <a:path w="41" h="11" extrusionOk="0">
                    <a:moveTo>
                      <a:pt x="4" y="11"/>
                    </a:moveTo>
                    <a:cubicBezTo>
                      <a:pt x="15" y="9"/>
                      <a:pt x="27" y="8"/>
                      <a:pt x="38" y="5"/>
                    </a:cubicBezTo>
                    <a:cubicBezTo>
                      <a:pt x="41" y="5"/>
                      <a:pt x="40" y="0"/>
                      <a:pt x="37" y="1"/>
                    </a:cubicBezTo>
                    <a:cubicBezTo>
                      <a:pt x="25" y="3"/>
                      <a:pt x="14" y="4"/>
                      <a:pt x="3" y="6"/>
                    </a:cubicBezTo>
                    <a:cubicBezTo>
                      <a:pt x="0" y="7"/>
                      <a:pt x="1" y="11"/>
                      <a:pt x="4"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4" name="Google Shape;344;p22"/>
              <p:cNvSpPr/>
              <p:nvPr/>
            </p:nvSpPr>
            <p:spPr>
              <a:xfrm>
                <a:off x="2587626" y="2957513"/>
                <a:ext cx="280988" cy="84137"/>
              </a:xfrm>
              <a:custGeom>
                <a:avLst/>
                <a:gdLst/>
                <a:ahLst/>
                <a:cxnLst/>
                <a:rect l="l" t="t" r="r" b="b"/>
                <a:pathLst>
                  <a:path w="40" h="12" extrusionOk="0">
                    <a:moveTo>
                      <a:pt x="4" y="12"/>
                    </a:moveTo>
                    <a:cubicBezTo>
                      <a:pt x="15" y="9"/>
                      <a:pt x="26" y="8"/>
                      <a:pt x="37" y="5"/>
                    </a:cubicBezTo>
                    <a:cubicBezTo>
                      <a:pt x="40" y="4"/>
                      <a:pt x="39" y="0"/>
                      <a:pt x="35" y="0"/>
                    </a:cubicBezTo>
                    <a:cubicBezTo>
                      <a:pt x="25" y="3"/>
                      <a:pt x="14" y="4"/>
                      <a:pt x="3" y="7"/>
                    </a:cubicBezTo>
                    <a:cubicBezTo>
                      <a:pt x="0" y="7"/>
                      <a:pt x="1" y="12"/>
                      <a:pt x="4"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5" name="Google Shape;345;p22"/>
              <p:cNvSpPr/>
              <p:nvPr/>
            </p:nvSpPr>
            <p:spPr>
              <a:xfrm>
                <a:off x="2595563" y="3035300"/>
                <a:ext cx="314325" cy="76200"/>
              </a:xfrm>
              <a:custGeom>
                <a:avLst/>
                <a:gdLst/>
                <a:ahLst/>
                <a:cxnLst/>
                <a:rect l="l" t="t" r="r" b="b"/>
                <a:pathLst>
                  <a:path w="45" h="11" extrusionOk="0">
                    <a:moveTo>
                      <a:pt x="4" y="11"/>
                    </a:moveTo>
                    <a:cubicBezTo>
                      <a:pt x="17" y="8"/>
                      <a:pt x="29" y="7"/>
                      <a:pt x="41" y="6"/>
                    </a:cubicBezTo>
                    <a:cubicBezTo>
                      <a:pt x="45" y="5"/>
                      <a:pt x="45" y="0"/>
                      <a:pt x="41" y="1"/>
                    </a:cubicBezTo>
                    <a:cubicBezTo>
                      <a:pt x="29" y="2"/>
                      <a:pt x="16" y="3"/>
                      <a:pt x="3" y="6"/>
                    </a:cubicBezTo>
                    <a:cubicBezTo>
                      <a:pt x="0" y="6"/>
                      <a:pt x="1" y="11"/>
                      <a:pt x="4"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6" name="Google Shape;346;p22"/>
              <p:cNvSpPr/>
              <p:nvPr/>
            </p:nvSpPr>
            <p:spPr>
              <a:xfrm>
                <a:off x="2595563" y="3140075"/>
                <a:ext cx="328613" cy="98425"/>
              </a:xfrm>
              <a:custGeom>
                <a:avLst/>
                <a:gdLst/>
                <a:ahLst/>
                <a:cxnLst/>
                <a:rect l="l" t="t" r="r" b="b"/>
                <a:pathLst>
                  <a:path w="47" h="14" extrusionOk="0">
                    <a:moveTo>
                      <a:pt x="4" y="13"/>
                    </a:moveTo>
                    <a:cubicBezTo>
                      <a:pt x="17" y="11"/>
                      <a:pt x="30" y="8"/>
                      <a:pt x="43" y="6"/>
                    </a:cubicBezTo>
                    <a:cubicBezTo>
                      <a:pt x="47" y="5"/>
                      <a:pt x="45" y="0"/>
                      <a:pt x="42" y="1"/>
                    </a:cubicBezTo>
                    <a:cubicBezTo>
                      <a:pt x="29" y="3"/>
                      <a:pt x="16" y="6"/>
                      <a:pt x="3" y="8"/>
                    </a:cubicBezTo>
                    <a:cubicBezTo>
                      <a:pt x="0" y="9"/>
                      <a:pt x="1" y="14"/>
                      <a:pt x="4" y="1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7" name="Google Shape;347;p22"/>
              <p:cNvSpPr/>
              <p:nvPr/>
            </p:nvSpPr>
            <p:spPr>
              <a:xfrm>
                <a:off x="2574926" y="3238500"/>
                <a:ext cx="215900" cy="90487"/>
              </a:xfrm>
              <a:custGeom>
                <a:avLst/>
                <a:gdLst/>
                <a:ahLst/>
                <a:cxnLst/>
                <a:rect l="l" t="t" r="r" b="b"/>
                <a:pathLst>
                  <a:path w="31" h="13" extrusionOk="0">
                    <a:moveTo>
                      <a:pt x="5" y="12"/>
                    </a:moveTo>
                    <a:cubicBezTo>
                      <a:pt x="13" y="9"/>
                      <a:pt x="20" y="7"/>
                      <a:pt x="27" y="6"/>
                    </a:cubicBezTo>
                    <a:cubicBezTo>
                      <a:pt x="31" y="5"/>
                      <a:pt x="29" y="0"/>
                      <a:pt x="26" y="1"/>
                    </a:cubicBezTo>
                    <a:cubicBezTo>
                      <a:pt x="18" y="2"/>
                      <a:pt x="10" y="4"/>
                      <a:pt x="3" y="7"/>
                    </a:cubicBezTo>
                    <a:cubicBezTo>
                      <a:pt x="0" y="9"/>
                      <a:pt x="2" y="13"/>
                      <a:pt x="5"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8" name="Google Shape;348;p22"/>
              <p:cNvSpPr/>
              <p:nvPr/>
            </p:nvSpPr>
            <p:spPr>
              <a:xfrm>
                <a:off x="2581276" y="3308350"/>
                <a:ext cx="258763" cy="84137"/>
              </a:xfrm>
              <a:custGeom>
                <a:avLst/>
                <a:gdLst/>
                <a:ahLst/>
                <a:cxnLst/>
                <a:rect l="l" t="t" r="r" b="b"/>
                <a:pathLst>
                  <a:path w="37" h="12" extrusionOk="0">
                    <a:moveTo>
                      <a:pt x="3" y="12"/>
                    </a:moveTo>
                    <a:cubicBezTo>
                      <a:pt x="13" y="11"/>
                      <a:pt x="23" y="7"/>
                      <a:pt x="33" y="6"/>
                    </a:cubicBezTo>
                    <a:cubicBezTo>
                      <a:pt x="37" y="5"/>
                      <a:pt x="37" y="0"/>
                      <a:pt x="33" y="1"/>
                    </a:cubicBezTo>
                    <a:cubicBezTo>
                      <a:pt x="23" y="2"/>
                      <a:pt x="13" y="6"/>
                      <a:pt x="3" y="7"/>
                    </a:cubicBezTo>
                    <a:cubicBezTo>
                      <a:pt x="0" y="7"/>
                      <a:pt x="0" y="12"/>
                      <a:pt x="3"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49" name="Google Shape;349;p22"/>
              <p:cNvSpPr/>
              <p:nvPr/>
            </p:nvSpPr>
            <p:spPr>
              <a:xfrm>
                <a:off x="2581276" y="3371850"/>
                <a:ext cx="279400" cy="84137"/>
              </a:xfrm>
              <a:custGeom>
                <a:avLst/>
                <a:gdLst/>
                <a:ahLst/>
                <a:cxnLst/>
                <a:rect l="l" t="t" r="r" b="b"/>
                <a:pathLst>
                  <a:path w="40" h="12" extrusionOk="0">
                    <a:moveTo>
                      <a:pt x="3" y="12"/>
                    </a:moveTo>
                    <a:cubicBezTo>
                      <a:pt x="15" y="12"/>
                      <a:pt x="25" y="8"/>
                      <a:pt x="37" y="5"/>
                    </a:cubicBezTo>
                    <a:cubicBezTo>
                      <a:pt x="40" y="5"/>
                      <a:pt x="38" y="0"/>
                      <a:pt x="35" y="1"/>
                    </a:cubicBezTo>
                    <a:cubicBezTo>
                      <a:pt x="25" y="3"/>
                      <a:pt x="14" y="7"/>
                      <a:pt x="3" y="7"/>
                    </a:cubicBezTo>
                    <a:cubicBezTo>
                      <a:pt x="0" y="7"/>
                      <a:pt x="0" y="12"/>
                      <a:pt x="3"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0" name="Google Shape;350;p22"/>
              <p:cNvSpPr/>
              <p:nvPr/>
            </p:nvSpPr>
            <p:spPr>
              <a:xfrm>
                <a:off x="2574926" y="3433763"/>
                <a:ext cx="320675" cy="106362"/>
              </a:xfrm>
              <a:custGeom>
                <a:avLst/>
                <a:gdLst/>
                <a:ahLst/>
                <a:cxnLst/>
                <a:rect l="l" t="t" r="r" b="b"/>
                <a:pathLst>
                  <a:path w="46" h="15" extrusionOk="0">
                    <a:moveTo>
                      <a:pt x="5" y="14"/>
                    </a:moveTo>
                    <a:cubicBezTo>
                      <a:pt x="17" y="10"/>
                      <a:pt x="30" y="8"/>
                      <a:pt x="43" y="5"/>
                    </a:cubicBezTo>
                    <a:cubicBezTo>
                      <a:pt x="46" y="5"/>
                      <a:pt x="44" y="0"/>
                      <a:pt x="41" y="0"/>
                    </a:cubicBezTo>
                    <a:cubicBezTo>
                      <a:pt x="29" y="3"/>
                      <a:pt x="16" y="6"/>
                      <a:pt x="3" y="9"/>
                    </a:cubicBezTo>
                    <a:cubicBezTo>
                      <a:pt x="0" y="10"/>
                      <a:pt x="2" y="15"/>
                      <a:pt x="5" y="1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1" name="Google Shape;351;p22"/>
              <p:cNvSpPr/>
              <p:nvPr/>
            </p:nvSpPr>
            <p:spPr>
              <a:xfrm>
                <a:off x="2587626" y="3519488"/>
                <a:ext cx="342900" cy="84137"/>
              </a:xfrm>
              <a:custGeom>
                <a:avLst/>
                <a:gdLst/>
                <a:ahLst/>
                <a:cxnLst/>
                <a:rect l="l" t="t" r="r" b="b"/>
                <a:pathLst>
                  <a:path w="49" h="12" extrusionOk="0">
                    <a:moveTo>
                      <a:pt x="3" y="12"/>
                    </a:moveTo>
                    <a:cubicBezTo>
                      <a:pt x="18" y="12"/>
                      <a:pt x="32" y="8"/>
                      <a:pt x="46" y="6"/>
                    </a:cubicBezTo>
                    <a:cubicBezTo>
                      <a:pt x="49" y="5"/>
                      <a:pt x="47" y="0"/>
                      <a:pt x="44" y="1"/>
                    </a:cubicBezTo>
                    <a:cubicBezTo>
                      <a:pt x="31" y="4"/>
                      <a:pt x="17" y="7"/>
                      <a:pt x="3" y="7"/>
                    </a:cubicBezTo>
                    <a:cubicBezTo>
                      <a:pt x="0" y="7"/>
                      <a:pt x="0" y="12"/>
                      <a:pt x="3"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2" name="Google Shape;352;p22"/>
              <p:cNvSpPr/>
              <p:nvPr/>
            </p:nvSpPr>
            <p:spPr>
              <a:xfrm>
                <a:off x="2587626" y="3581400"/>
                <a:ext cx="322263" cy="77787"/>
              </a:xfrm>
              <a:custGeom>
                <a:avLst/>
                <a:gdLst/>
                <a:ahLst/>
                <a:cxnLst/>
                <a:rect l="l" t="t" r="r" b="b"/>
                <a:pathLst>
                  <a:path w="46" h="11" extrusionOk="0">
                    <a:moveTo>
                      <a:pt x="3" y="9"/>
                    </a:moveTo>
                    <a:cubicBezTo>
                      <a:pt x="17" y="11"/>
                      <a:pt x="30" y="8"/>
                      <a:pt x="43" y="6"/>
                    </a:cubicBezTo>
                    <a:cubicBezTo>
                      <a:pt x="46" y="5"/>
                      <a:pt x="45" y="0"/>
                      <a:pt x="42" y="1"/>
                    </a:cubicBezTo>
                    <a:cubicBezTo>
                      <a:pt x="29" y="3"/>
                      <a:pt x="17" y="6"/>
                      <a:pt x="4" y="5"/>
                    </a:cubicBezTo>
                    <a:cubicBezTo>
                      <a:pt x="1" y="4"/>
                      <a:pt x="0" y="9"/>
                      <a:pt x="3"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3" name="Google Shape;353;p22"/>
              <p:cNvSpPr/>
              <p:nvPr/>
            </p:nvSpPr>
            <p:spPr>
              <a:xfrm>
                <a:off x="2581276" y="3651250"/>
                <a:ext cx="287338" cy="71437"/>
              </a:xfrm>
              <a:custGeom>
                <a:avLst/>
                <a:gdLst/>
                <a:ahLst/>
                <a:cxnLst/>
                <a:rect l="l" t="t" r="r" b="b"/>
                <a:pathLst>
                  <a:path w="41" h="10" extrusionOk="0">
                    <a:moveTo>
                      <a:pt x="3" y="10"/>
                    </a:moveTo>
                    <a:cubicBezTo>
                      <a:pt x="15" y="9"/>
                      <a:pt x="27" y="9"/>
                      <a:pt x="38" y="6"/>
                    </a:cubicBezTo>
                    <a:cubicBezTo>
                      <a:pt x="41" y="5"/>
                      <a:pt x="40" y="0"/>
                      <a:pt x="36" y="1"/>
                    </a:cubicBezTo>
                    <a:cubicBezTo>
                      <a:pt x="26" y="4"/>
                      <a:pt x="14" y="4"/>
                      <a:pt x="3" y="5"/>
                    </a:cubicBezTo>
                    <a:cubicBezTo>
                      <a:pt x="0" y="5"/>
                      <a:pt x="0" y="10"/>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4" name="Google Shape;354;p22"/>
              <p:cNvSpPr/>
              <p:nvPr/>
            </p:nvSpPr>
            <p:spPr>
              <a:xfrm>
                <a:off x="2574926" y="3708400"/>
                <a:ext cx="271463" cy="76200"/>
              </a:xfrm>
              <a:custGeom>
                <a:avLst/>
                <a:gdLst/>
                <a:ahLst/>
                <a:cxnLst/>
                <a:rect l="l" t="t" r="r" b="b"/>
                <a:pathLst>
                  <a:path w="39" h="11" extrusionOk="0">
                    <a:moveTo>
                      <a:pt x="3" y="10"/>
                    </a:moveTo>
                    <a:cubicBezTo>
                      <a:pt x="14" y="9"/>
                      <a:pt x="25" y="7"/>
                      <a:pt x="36" y="5"/>
                    </a:cubicBezTo>
                    <a:cubicBezTo>
                      <a:pt x="39" y="5"/>
                      <a:pt x="39" y="0"/>
                      <a:pt x="36" y="0"/>
                    </a:cubicBezTo>
                    <a:cubicBezTo>
                      <a:pt x="25" y="2"/>
                      <a:pt x="14" y="4"/>
                      <a:pt x="3" y="5"/>
                    </a:cubicBezTo>
                    <a:cubicBezTo>
                      <a:pt x="0" y="6"/>
                      <a:pt x="0" y="11"/>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5" name="Google Shape;355;p22"/>
              <p:cNvSpPr/>
              <p:nvPr/>
            </p:nvSpPr>
            <p:spPr>
              <a:xfrm>
                <a:off x="2581276" y="3784600"/>
                <a:ext cx="279400" cy="57150"/>
              </a:xfrm>
              <a:custGeom>
                <a:avLst/>
                <a:gdLst/>
                <a:ahLst/>
                <a:cxnLst/>
                <a:rect l="l" t="t" r="r" b="b"/>
                <a:pathLst>
                  <a:path w="40" h="8" extrusionOk="0">
                    <a:moveTo>
                      <a:pt x="3" y="7"/>
                    </a:moveTo>
                    <a:cubicBezTo>
                      <a:pt x="15" y="8"/>
                      <a:pt x="26" y="7"/>
                      <a:pt x="37" y="6"/>
                    </a:cubicBezTo>
                    <a:cubicBezTo>
                      <a:pt x="40" y="5"/>
                      <a:pt x="40" y="0"/>
                      <a:pt x="37" y="1"/>
                    </a:cubicBezTo>
                    <a:cubicBezTo>
                      <a:pt x="26" y="2"/>
                      <a:pt x="15" y="3"/>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6" name="Google Shape;356;p22"/>
              <p:cNvSpPr/>
              <p:nvPr/>
            </p:nvSpPr>
            <p:spPr>
              <a:xfrm>
                <a:off x="2581276" y="3833813"/>
                <a:ext cx="230188" cy="71437"/>
              </a:xfrm>
              <a:custGeom>
                <a:avLst/>
                <a:gdLst/>
                <a:ahLst/>
                <a:cxnLst/>
                <a:rect l="l" t="t" r="r" b="b"/>
                <a:pathLst>
                  <a:path w="33" h="10" extrusionOk="0">
                    <a:moveTo>
                      <a:pt x="3" y="10"/>
                    </a:moveTo>
                    <a:cubicBezTo>
                      <a:pt x="12" y="10"/>
                      <a:pt x="21" y="9"/>
                      <a:pt x="30" y="6"/>
                    </a:cubicBezTo>
                    <a:cubicBezTo>
                      <a:pt x="33" y="5"/>
                      <a:pt x="32" y="0"/>
                      <a:pt x="29" y="1"/>
                    </a:cubicBezTo>
                    <a:cubicBezTo>
                      <a:pt x="20" y="4"/>
                      <a:pt x="12" y="5"/>
                      <a:pt x="3" y="5"/>
                    </a:cubicBezTo>
                    <a:cubicBezTo>
                      <a:pt x="0" y="5"/>
                      <a:pt x="0" y="10"/>
                      <a:pt x="3"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7" name="Google Shape;357;p22"/>
              <p:cNvSpPr/>
              <p:nvPr/>
            </p:nvSpPr>
            <p:spPr>
              <a:xfrm>
                <a:off x="2595563" y="3946525"/>
                <a:ext cx="203200" cy="77787"/>
              </a:xfrm>
              <a:custGeom>
                <a:avLst/>
                <a:gdLst/>
                <a:ahLst/>
                <a:cxnLst/>
                <a:rect l="l" t="t" r="r" b="b"/>
                <a:pathLst>
                  <a:path w="29" h="11" extrusionOk="0">
                    <a:moveTo>
                      <a:pt x="4" y="10"/>
                    </a:moveTo>
                    <a:cubicBezTo>
                      <a:pt x="11" y="8"/>
                      <a:pt x="18" y="6"/>
                      <a:pt x="26" y="5"/>
                    </a:cubicBezTo>
                    <a:cubicBezTo>
                      <a:pt x="29" y="5"/>
                      <a:pt x="28" y="0"/>
                      <a:pt x="24" y="0"/>
                    </a:cubicBezTo>
                    <a:cubicBezTo>
                      <a:pt x="17" y="2"/>
                      <a:pt x="10" y="4"/>
                      <a:pt x="3" y="6"/>
                    </a:cubicBezTo>
                    <a:cubicBezTo>
                      <a:pt x="0" y="6"/>
                      <a:pt x="1" y="11"/>
                      <a:pt x="4" y="1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8" name="Google Shape;358;p22"/>
              <p:cNvSpPr/>
              <p:nvPr/>
            </p:nvSpPr>
            <p:spPr>
              <a:xfrm>
                <a:off x="2601913" y="4016375"/>
                <a:ext cx="273050" cy="84137"/>
              </a:xfrm>
              <a:custGeom>
                <a:avLst/>
                <a:gdLst/>
                <a:ahLst/>
                <a:cxnLst/>
                <a:rect l="l" t="t" r="r" b="b"/>
                <a:pathLst>
                  <a:path w="39" h="12" extrusionOk="0">
                    <a:moveTo>
                      <a:pt x="5" y="12"/>
                    </a:moveTo>
                    <a:cubicBezTo>
                      <a:pt x="15" y="10"/>
                      <a:pt x="25" y="7"/>
                      <a:pt x="36" y="5"/>
                    </a:cubicBezTo>
                    <a:cubicBezTo>
                      <a:pt x="39" y="5"/>
                      <a:pt x="38" y="0"/>
                      <a:pt x="35" y="0"/>
                    </a:cubicBezTo>
                    <a:cubicBezTo>
                      <a:pt x="24" y="2"/>
                      <a:pt x="14" y="5"/>
                      <a:pt x="3" y="7"/>
                    </a:cubicBezTo>
                    <a:cubicBezTo>
                      <a:pt x="0" y="7"/>
                      <a:pt x="1" y="12"/>
                      <a:pt x="5" y="1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59" name="Google Shape;359;p22"/>
              <p:cNvSpPr/>
              <p:nvPr/>
            </p:nvSpPr>
            <p:spPr>
              <a:xfrm>
                <a:off x="2601913" y="4079875"/>
                <a:ext cx="203200" cy="90487"/>
              </a:xfrm>
              <a:custGeom>
                <a:avLst/>
                <a:gdLst/>
                <a:ahLst/>
                <a:cxnLst/>
                <a:rect l="l" t="t" r="r" b="b"/>
                <a:pathLst>
                  <a:path w="29" h="13" extrusionOk="0">
                    <a:moveTo>
                      <a:pt x="5" y="11"/>
                    </a:moveTo>
                    <a:cubicBezTo>
                      <a:pt x="12" y="9"/>
                      <a:pt x="19" y="6"/>
                      <a:pt x="26" y="5"/>
                    </a:cubicBezTo>
                    <a:cubicBezTo>
                      <a:pt x="29" y="5"/>
                      <a:pt x="28" y="0"/>
                      <a:pt x="25" y="0"/>
                    </a:cubicBezTo>
                    <a:cubicBezTo>
                      <a:pt x="17" y="2"/>
                      <a:pt x="10" y="4"/>
                      <a:pt x="3" y="7"/>
                    </a:cubicBezTo>
                    <a:cubicBezTo>
                      <a:pt x="0" y="8"/>
                      <a:pt x="2" y="13"/>
                      <a:pt x="5"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0" name="Google Shape;360;p22"/>
              <p:cNvSpPr/>
              <p:nvPr/>
            </p:nvSpPr>
            <p:spPr>
              <a:xfrm>
                <a:off x="2622551" y="4129088"/>
                <a:ext cx="246063" cy="77787"/>
              </a:xfrm>
              <a:custGeom>
                <a:avLst/>
                <a:gdLst/>
                <a:ahLst/>
                <a:cxnLst/>
                <a:rect l="l" t="t" r="r" b="b"/>
                <a:pathLst>
                  <a:path w="35" h="11" extrusionOk="0">
                    <a:moveTo>
                      <a:pt x="3" y="11"/>
                    </a:moveTo>
                    <a:cubicBezTo>
                      <a:pt x="13" y="11"/>
                      <a:pt x="22" y="8"/>
                      <a:pt x="32" y="6"/>
                    </a:cubicBezTo>
                    <a:cubicBezTo>
                      <a:pt x="35" y="5"/>
                      <a:pt x="34" y="0"/>
                      <a:pt x="30" y="1"/>
                    </a:cubicBezTo>
                    <a:cubicBezTo>
                      <a:pt x="22" y="3"/>
                      <a:pt x="13" y="6"/>
                      <a:pt x="3" y="6"/>
                    </a:cubicBezTo>
                    <a:cubicBezTo>
                      <a:pt x="0" y="6"/>
                      <a:pt x="0" y="11"/>
                      <a:pt x="3" y="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1" name="Google Shape;361;p22"/>
              <p:cNvSpPr/>
              <p:nvPr/>
            </p:nvSpPr>
            <p:spPr>
              <a:xfrm>
                <a:off x="2176463" y="4830763"/>
                <a:ext cx="209550" cy="34925"/>
              </a:xfrm>
              <a:custGeom>
                <a:avLst/>
                <a:gdLst/>
                <a:ahLst/>
                <a:cxnLst/>
                <a:rect l="l" t="t" r="r" b="b"/>
                <a:pathLst>
                  <a:path w="30" h="5" extrusionOk="0">
                    <a:moveTo>
                      <a:pt x="3" y="5"/>
                    </a:moveTo>
                    <a:cubicBezTo>
                      <a:pt x="11" y="5"/>
                      <a:pt x="19" y="5"/>
                      <a:pt x="27" y="5"/>
                    </a:cubicBezTo>
                    <a:cubicBezTo>
                      <a:pt x="30" y="5"/>
                      <a:pt x="30" y="0"/>
                      <a:pt x="27" y="0"/>
                    </a:cubicBezTo>
                    <a:cubicBezTo>
                      <a:pt x="19" y="0"/>
                      <a:pt x="11"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2" name="Google Shape;362;p22"/>
              <p:cNvSpPr/>
              <p:nvPr/>
            </p:nvSpPr>
            <p:spPr>
              <a:xfrm>
                <a:off x="2155826" y="4865688"/>
                <a:ext cx="209550" cy="34925"/>
              </a:xfrm>
              <a:custGeom>
                <a:avLst/>
                <a:gdLst/>
                <a:ahLst/>
                <a:cxnLst/>
                <a:rect l="l" t="t" r="r" b="b"/>
                <a:pathLst>
                  <a:path w="30" h="5" extrusionOk="0">
                    <a:moveTo>
                      <a:pt x="3" y="5"/>
                    </a:moveTo>
                    <a:cubicBezTo>
                      <a:pt x="11" y="5"/>
                      <a:pt x="19" y="5"/>
                      <a:pt x="26" y="5"/>
                    </a:cubicBezTo>
                    <a:cubicBezTo>
                      <a:pt x="30" y="5"/>
                      <a:pt x="30" y="0"/>
                      <a:pt x="26" y="0"/>
                    </a:cubicBezTo>
                    <a:cubicBezTo>
                      <a:pt x="19" y="0"/>
                      <a:pt x="11"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3" name="Google Shape;363;p22"/>
              <p:cNvSpPr/>
              <p:nvPr/>
            </p:nvSpPr>
            <p:spPr>
              <a:xfrm>
                <a:off x="2141538" y="4921250"/>
                <a:ext cx="223838" cy="42862"/>
              </a:xfrm>
              <a:custGeom>
                <a:avLst/>
                <a:gdLst/>
                <a:ahLst/>
                <a:cxnLst/>
                <a:rect l="l" t="t" r="r" b="b"/>
                <a:pathLst>
                  <a:path w="32" h="6" extrusionOk="0">
                    <a:moveTo>
                      <a:pt x="3" y="5"/>
                    </a:moveTo>
                    <a:cubicBezTo>
                      <a:pt x="12" y="5"/>
                      <a:pt x="20" y="5"/>
                      <a:pt x="28" y="6"/>
                    </a:cubicBezTo>
                    <a:cubicBezTo>
                      <a:pt x="32" y="6"/>
                      <a:pt x="32" y="1"/>
                      <a:pt x="28" y="1"/>
                    </a:cubicBezTo>
                    <a:cubicBezTo>
                      <a:pt x="20" y="0"/>
                      <a:pt x="12"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4" name="Google Shape;364;p22"/>
              <p:cNvSpPr/>
              <p:nvPr/>
            </p:nvSpPr>
            <p:spPr>
              <a:xfrm>
                <a:off x="2176463" y="4978400"/>
                <a:ext cx="258763" cy="41275"/>
              </a:xfrm>
              <a:custGeom>
                <a:avLst/>
                <a:gdLst/>
                <a:ahLst/>
                <a:cxnLst/>
                <a:rect l="l" t="t" r="r" b="b"/>
                <a:pathLst>
                  <a:path w="37" h="6" extrusionOk="0">
                    <a:moveTo>
                      <a:pt x="3" y="6"/>
                    </a:moveTo>
                    <a:cubicBezTo>
                      <a:pt x="13" y="6"/>
                      <a:pt x="23" y="6"/>
                      <a:pt x="33" y="6"/>
                    </a:cubicBezTo>
                    <a:cubicBezTo>
                      <a:pt x="37" y="6"/>
                      <a:pt x="37" y="0"/>
                      <a:pt x="33" y="0"/>
                    </a:cubicBezTo>
                    <a:cubicBezTo>
                      <a:pt x="23" y="0"/>
                      <a:pt x="13" y="0"/>
                      <a:pt x="3" y="0"/>
                    </a:cubicBezTo>
                    <a:cubicBezTo>
                      <a:pt x="0" y="0"/>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5" name="Google Shape;365;p22"/>
              <p:cNvSpPr/>
              <p:nvPr/>
            </p:nvSpPr>
            <p:spPr>
              <a:xfrm>
                <a:off x="2112963" y="5019675"/>
                <a:ext cx="230188" cy="49212"/>
              </a:xfrm>
              <a:custGeom>
                <a:avLst/>
                <a:gdLst/>
                <a:ahLst/>
                <a:cxnLst/>
                <a:rect l="l" t="t" r="r" b="b"/>
                <a:pathLst>
                  <a:path w="33" h="7" extrusionOk="0">
                    <a:moveTo>
                      <a:pt x="3" y="6"/>
                    </a:moveTo>
                    <a:cubicBezTo>
                      <a:pt x="12" y="7"/>
                      <a:pt x="21" y="7"/>
                      <a:pt x="30" y="7"/>
                    </a:cubicBezTo>
                    <a:cubicBezTo>
                      <a:pt x="33" y="7"/>
                      <a:pt x="33" y="2"/>
                      <a:pt x="30" y="2"/>
                    </a:cubicBezTo>
                    <a:cubicBezTo>
                      <a:pt x="21" y="2"/>
                      <a:pt x="12" y="2"/>
                      <a:pt x="3" y="1"/>
                    </a:cubicBezTo>
                    <a:cubicBezTo>
                      <a:pt x="0" y="0"/>
                      <a:pt x="0" y="5"/>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6" name="Google Shape;366;p22"/>
              <p:cNvSpPr/>
              <p:nvPr/>
            </p:nvSpPr>
            <p:spPr>
              <a:xfrm>
                <a:off x="2112963" y="5068888"/>
                <a:ext cx="273050" cy="42862"/>
              </a:xfrm>
              <a:custGeom>
                <a:avLst/>
                <a:gdLst/>
                <a:ahLst/>
                <a:cxnLst/>
                <a:rect l="l" t="t" r="r" b="b"/>
                <a:pathLst>
                  <a:path w="39" h="6" extrusionOk="0">
                    <a:moveTo>
                      <a:pt x="3" y="6"/>
                    </a:moveTo>
                    <a:cubicBezTo>
                      <a:pt x="14" y="6"/>
                      <a:pt x="25" y="6"/>
                      <a:pt x="36" y="5"/>
                    </a:cubicBezTo>
                    <a:cubicBezTo>
                      <a:pt x="39" y="5"/>
                      <a:pt x="39" y="0"/>
                      <a:pt x="36" y="0"/>
                    </a:cubicBezTo>
                    <a:cubicBezTo>
                      <a:pt x="25" y="1"/>
                      <a:pt x="14" y="1"/>
                      <a:pt x="3" y="1"/>
                    </a:cubicBezTo>
                    <a:cubicBezTo>
                      <a:pt x="0" y="1"/>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7" name="Google Shape;367;p22"/>
              <p:cNvSpPr/>
              <p:nvPr/>
            </p:nvSpPr>
            <p:spPr>
              <a:xfrm>
                <a:off x="2127251" y="5118100"/>
                <a:ext cx="342900" cy="63500"/>
              </a:xfrm>
              <a:custGeom>
                <a:avLst/>
                <a:gdLst/>
                <a:ahLst/>
                <a:cxnLst/>
                <a:rect l="l" t="t" r="r" b="b"/>
                <a:pathLst>
                  <a:path w="49" h="9" extrusionOk="0">
                    <a:moveTo>
                      <a:pt x="5" y="8"/>
                    </a:moveTo>
                    <a:cubicBezTo>
                      <a:pt x="18" y="6"/>
                      <a:pt x="32" y="8"/>
                      <a:pt x="46" y="6"/>
                    </a:cubicBezTo>
                    <a:cubicBezTo>
                      <a:pt x="49" y="5"/>
                      <a:pt x="48" y="0"/>
                      <a:pt x="45" y="1"/>
                    </a:cubicBezTo>
                    <a:cubicBezTo>
                      <a:pt x="31" y="3"/>
                      <a:pt x="17" y="1"/>
                      <a:pt x="3" y="3"/>
                    </a:cubicBezTo>
                    <a:cubicBezTo>
                      <a:pt x="0" y="4"/>
                      <a:pt x="1" y="9"/>
                      <a:pt x="5"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8" name="Google Shape;368;p22"/>
              <p:cNvSpPr/>
              <p:nvPr/>
            </p:nvSpPr>
            <p:spPr>
              <a:xfrm>
                <a:off x="4789488" y="2620963"/>
                <a:ext cx="160338" cy="49212"/>
              </a:xfrm>
              <a:custGeom>
                <a:avLst/>
                <a:gdLst/>
                <a:ahLst/>
                <a:cxnLst/>
                <a:rect l="l" t="t" r="r" b="b"/>
                <a:pathLst>
                  <a:path w="23" h="7" extrusionOk="0">
                    <a:moveTo>
                      <a:pt x="3" y="7"/>
                    </a:moveTo>
                    <a:cubicBezTo>
                      <a:pt x="9" y="7"/>
                      <a:pt x="14" y="7"/>
                      <a:pt x="20" y="5"/>
                    </a:cubicBezTo>
                    <a:cubicBezTo>
                      <a:pt x="23" y="5"/>
                      <a:pt x="22" y="0"/>
                      <a:pt x="19" y="1"/>
                    </a:cubicBezTo>
                    <a:cubicBezTo>
                      <a:pt x="13" y="2"/>
                      <a:pt x="8"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69" name="Google Shape;369;p22"/>
              <p:cNvSpPr/>
              <p:nvPr/>
            </p:nvSpPr>
            <p:spPr>
              <a:xfrm>
                <a:off x="4775201" y="2719388"/>
                <a:ext cx="328613" cy="69850"/>
              </a:xfrm>
              <a:custGeom>
                <a:avLst/>
                <a:gdLst/>
                <a:ahLst/>
                <a:cxnLst/>
                <a:rect l="l" t="t" r="r" b="b"/>
                <a:pathLst>
                  <a:path w="47" h="10" extrusionOk="0">
                    <a:moveTo>
                      <a:pt x="5" y="9"/>
                    </a:moveTo>
                    <a:cubicBezTo>
                      <a:pt x="18" y="7"/>
                      <a:pt x="30" y="6"/>
                      <a:pt x="43" y="5"/>
                    </a:cubicBezTo>
                    <a:cubicBezTo>
                      <a:pt x="47" y="5"/>
                      <a:pt x="47" y="0"/>
                      <a:pt x="43" y="0"/>
                    </a:cubicBezTo>
                    <a:cubicBezTo>
                      <a:pt x="30" y="0"/>
                      <a:pt x="17" y="2"/>
                      <a:pt x="4" y="4"/>
                    </a:cubicBezTo>
                    <a:cubicBezTo>
                      <a:pt x="0" y="5"/>
                      <a:pt x="2" y="10"/>
                      <a:pt x="5"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0" name="Google Shape;370;p22"/>
              <p:cNvSpPr/>
              <p:nvPr/>
            </p:nvSpPr>
            <p:spPr>
              <a:xfrm>
                <a:off x="4803776" y="2789238"/>
                <a:ext cx="209550" cy="55562"/>
              </a:xfrm>
              <a:custGeom>
                <a:avLst/>
                <a:gdLst/>
                <a:ahLst/>
                <a:cxnLst/>
                <a:rect l="l" t="t" r="r" b="b"/>
                <a:pathLst>
                  <a:path w="30" h="8" extrusionOk="0">
                    <a:moveTo>
                      <a:pt x="3" y="8"/>
                    </a:moveTo>
                    <a:cubicBezTo>
                      <a:pt x="11" y="8"/>
                      <a:pt x="19" y="8"/>
                      <a:pt x="27" y="5"/>
                    </a:cubicBezTo>
                    <a:cubicBezTo>
                      <a:pt x="30" y="4"/>
                      <a:pt x="29" y="0"/>
                      <a:pt x="25" y="1"/>
                    </a:cubicBezTo>
                    <a:cubicBezTo>
                      <a:pt x="18" y="3"/>
                      <a:pt x="11"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1" name="Google Shape;371;p22"/>
              <p:cNvSpPr/>
              <p:nvPr/>
            </p:nvSpPr>
            <p:spPr>
              <a:xfrm>
                <a:off x="4775201" y="2852738"/>
                <a:ext cx="279400" cy="55562"/>
              </a:xfrm>
              <a:custGeom>
                <a:avLst/>
                <a:gdLst/>
                <a:ahLst/>
                <a:cxnLst/>
                <a:rect l="l" t="t" r="r" b="b"/>
                <a:pathLst>
                  <a:path w="40" h="8" extrusionOk="0">
                    <a:moveTo>
                      <a:pt x="4" y="8"/>
                    </a:moveTo>
                    <a:cubicBezTo>
                      <a:pt x="15" y="8"/>
                      <a:pt x="26" y="8"/>
                      <a:pt x="37" y="5"/>
                    </a:cubicBezTo>
                    <a:cubicBezTo>
                      <a:pt x="40" y="4"/>
                      <a:pt x="39" y="0"/>
                      <a:pt x="36" y="0"/>
                    </a:cubicBezTo>
                    <a:cubicBezTo>
                      <a:pt x="25" y="3"/>
                      <a:pt x="14" y="3"/>
                      <a:pt x="4" y="3"/>
                    </a:cubicBezTo>
                    <a:cubicBezTo>
                      <a:pt x="0" y="3"/>
                      <a:pt x="0" y="8"/>
                      <a:pt x="4"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2" name="Google Shape;372;p22"/>
              <p:cNvSpPr/>
              <p:nvPr/>
            </p:nvSpPr>
            <p:spPr>
              <a:xfrm>
                <a:off x="4789488" y="2901950"/>
                <a:ext cx="188913" cy="49212"/>
              </a:xfrm>
              <a:custGeom>
                <a:avLst/>
                <a:gdLst/>
                <a:ahLst/>
                <a:cxnLst/>
                <a:rect l="l" t="t" r="r" b="b"/>
                <a:pathLst>
                  <a:path w="27" h="7" extrusionOk="0">
                    <a:moveTo>
                      <a:pt x="3" y="6"/>
                    </a:moveTo>
                    <a:cubicBezTo>
                      <a:pt x="10" y="7"/>
                      <a:pt x="17" y="7"/>
                      <a:pt x="24" y="6"/>
                    </a:cubicBezTo>
                    <a:cubicBezTo>
                      <a:pt x="27" y="5"/>
                      <a:pt x="26" y="0"/>
                      <a:pt x="22" y="1"/>
                    </a:cubicBezTo>
                    <a:cubicBezTo>
                      <a:pt x="16" y="2"/>
                      <a:pt x="9" y="1"/>
                      <a:pt x="3" y="1"/>
                    </a:cubicBezTo>
                    <a:cubicBezTo>
                      <a:pt x="0" y="1"/>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3" name="Google Shape;373;p22"/>
              <p:cNvSpPr/>
              <p:nvPr/>
            </p:nvSpPr>
            <p:spPr>
              <a:xfrm>
                <a:off x="4768851" y="2978150"/>
                <a:ext cx="300038" cy="49212"/>
              </a:xfrm>
              <a:custGeom>
                <a:avLst/>
                <a:gdLst/>
                <a:ahLst/>
                <a:cxnLst/>
                <a:rect l="l" t="t" r="r" b="b"/>
                <a:pathLst>
                  <a:path w="43" h="7" extrusionOk="0">
                    <a:moveTo>
                      <a:pt x="3" y="7"/>
                    </a:moveTo>
                    <a:cubicBezTo>
                      <a:pt x="16" y="7"/>
                      <a:pt x="28" y="6"/>
                      <a:pt x="40" y="5"/>
                    </a:cubicBezTo>
                    <a:cubicBezTo>
                      <a:pt x="43" y="5"/>
                      <a:pt x="43" y="0"/>
                      <a:pt x="40" y="0"/>
                    </a:cubicBezTo>
                    <a:cubicBezTo>
                      <a:pt x="28" y="1"/>
                      <a:pt x="16"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4" name="Google Shape;374;p22"/>
              <p:cNvSpPr/>
              <p:nvPr/>
            </p:nvSpPr>
            <p:spPr>
              <a:xfrm>
                <a:off x="4789488" y="3055938"/>
                <a:ext cx="279400" cy="55562"/>
              </a:xfrm>
              <a:custGeom>
                <a:avLst/>
                <a:gdLst/>
                <a:ahLst/>
                <a:cxnLst/>
                <a:rect l="l" t="t" r="r" b="b"/>
                <a:pathLst>
                  <a:path w="40" h="8" extrusionOk="0">
                    <a:moveTo>
                      <a:pt x="3" y="8"/>
                    </a:moveTo>
                    <a:cubicBezTo>
                      <a:pt x="14" y="8"/>
                      <a:pt x="26" y="6"/>
                      <a:pt x="37" y="5"/>
                    </a:cubicBezTo>
                    <a:cubicBezTo>
                      <a:pt x="40" y="5"/>
                      <a:pt x="40" y="0"/>
                      <a:pt x="37" y="0"/>
                    </a:cubicBezTo>
                    <a:cubicBezTo>
                      <a:pt x="26" y="1"/>
                      <a:pt x="14"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5" name="Google Shape;375;p22"/>
              <p:cNvSpPr/>
              <p:nvPr/>
            </p:nvSpPr>
            <p:spPr>
              <a:xfrm>
                <a:off x="4768851" y="3132138"/>
                <a:ext cx="238125" cy="49212"/>
              </a:xfrm>
              <a:custGeom>
                <a:avLst/>
                <a:gdLst/>
                <a:ahLst/>
                <a:cxnLst/>
                <a:rect l="l" t="t" r="r" b="b"/>
                <a:pathLst>
                  <a:path w="34" h="7" extrusionOk="0">
                    <a:moveTo>
                      <a:pt x="3" y="7"/>
                    </a:moveTo>
                    <a:cubicBezTo>
                      <a:pt x="13" y="7"/>
                      <a:pt x="22" y="7"/>
                      <a:pt x="31" y="6"/>
                    </a:cubicBezTo>
                    <a:cubicBezTo>
                      <a:pt x="34" y="5"/>
                      <a:pt x="34" y="0"/>
                      <a:pt x="31" y="1"/>
                    </a:cubicBezTo>
                    <a:cubicBezTo>
                      <a:pt x="22" y="2"/>
                      <a:pt x="13"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6" name="Google Shape;376;p22"/>
              <p:cNvSpPr/>
              <p:nvPr/>
            </p:nvSpPr>
            <p:spPr>
              <a:xfrm>
                <a:off x="4789488" y="3203575"/>
                <a:ext cx="265113" cy="55562"/>
              </a:xfrm>
              <a:custGeom>
                <a:avLst/>
                <a:gdLst/>
                <a:ahLst/>
                <a:cxnLst/>
                <a:rect l="l" t="t" r="r" b="b"/>
                <a:pathLst>
                  <a:path w="38" h="8" extrusionOk="0">
                    <a:moveTo>
                      <a:pt x="3" y="8"/>
                    </a:moveTo>
                    <a:cubicBezTo>
                      <a:pt x="14" y="8"/>
                      <a:pt x="24" y="8"/>
                      <a:pt x="35" y="6"/>
                    </a:cubicBezTo>
                    <a:cubicBezTo>
                      <a:pt x="38" y="5"/>
                      <a:pt x="37" y="0"/>
                      <a:pt x="34" y="1"/>
                    </a:cubicBezTo>
                    <a:cubicBezTo>
                      <a:pt x="23" y="3"/>
                      <a:pt x="13"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7" name="Google Shape;377;p22"/>
              <p:cNvSpPr/>
              <p:nvPr/>
            </p:nvSpPr>
            <p:spPr>
              <a:xfrm>
                <a:off x="4789488" y="3308350"/>
                <a:ext cx="203200" cy="69850"/>
              </a:xfrm>
              <a:custGeom>
                <a:avLst/>
                <a:gdLst/>
                <a:ahLst/>
                <a:cxnLst/>
                <a:rect l="l" t="t" r="r" b="b"/>
                <a:pathLst>
                  <a:path w="29" h="10" extrusionOk="0">
                    <a:moveTo>
                      <a:pt x="5" y="9"/>
                    </a:moveTo>
                    <a:cubicBezTo>
                      <a:pt x="12" y="8"/>
                      <a:pt x="19" y="7"/>
                      <a:pt x="26" y="6"/>
                    </a:cubicBezTo>
                    <a:cubicBezTo>
                      <a:pt x="29" y="5"/>
                      <a:pt x="28" y="0"/>
                      <a:pt x="25" y="1"/>
                    </a:cubicBezTo>
                    <a:cubicBezTo>
                      <a:pt x="18" y="2"/>
                      <a:pt x="11" y="3"/>
                      <a:pt x="4" y="5"/>
                    </a:cubicBezTo>
                    <a:cubicBezTo>
                      <a:pt x="0" y="5"/>
                      <a:pt x="2" y="10"/>
                      <a:pt x="5"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8" name="Google Shape;378;p22"/>
              <p:cNvSpPr/>
              <p:nvPr/>
            </p:nvSpPr>
            <p:spPr>
              <a:xfrm>
                <a:off x="4789488" y="3371850"/>
                <a:ext cx="258763" cy="61912"/>
              </a:xfrm>
              <a:custGeom>
                <a:avLst/>
                <a:gdLst/>
                <a:ahLst/>
                <a:cxnLst/>
                <a:rect l="l" t="t" r="r" b="b"/>
                <a:pathLst>
                  <a:path w="37" h="9" extrusionOk="0">
                    <a:moveTo>
                      <a:pt x="5" y="9"/>
                    </a:moveTo>
                    <a:cubicBezTo>
                      <a:pt x="14" y="7"/>
                      <a:pt x="24" y="7"/>
                      <a:pt x="34" y="5"/>
                    </a:cubicBezTo>
                    <a:cubicBezTo>
                      <a:pt x="37" y="5"/>
                      <a:pt x="36" y="0"/>
                      <a:pt x="32" y="1"/>
                    </a:cubicBezTo>
                    <a:cubicBezTo>
                      <a:pt x="23" y="2"/>
                      <a:pt x="13" y="2"/>
                      <a:pt x="4" y="4"/>
                    </a:cubicBezTo>
                    <a:cubicBezTo>
                      <a:pt x="0" y="4"/>
                      <a:pt x="2" y="9"/>
                      <a:pt x="5"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79" name="Google Shape;379;p22"/>
              <p:cNvSpPr/>
              <p:nvPr/>
            </p:nvSpPr>
            <p:spPr>
              <a:xfrm>
                <a:off x="4768851" y="3448050"/>
                <a:ext cx="215900" cy="71437"/>
              </a:xfrm>
              <a:custGeom>
                <a:avLst/>
                <a:gdLst/>
                <a:ahLst/>
                <a:cxnLst/>
                <a:rect l="l" t="t" r="r" b="b"/>
                <a:pathLst>
                  <a:path w="31" h="10" extrusionOk="0">
                    <a:moveTo>
                      <a:pt x="3" y="8"/>
                    </a:moveTo>
                    <a:cubicBezTo>
                      <a:pt x="11" y="10"/>
                      <a:pt x="20" y="8"/>
                      <a:pt x="28" y="6"/>
                    </a:cubicBezTo>
                    <a:cubicBezTo>
                      <a:pt x="31" y="5"/>
                      <a:pt x="30" y="0"/>
                      <a:pt x="27" y="1"/>
                    </a:cubicBezTo>
                    <a:cubicBezTo>
                      <a:pt x="20" y="3"/>
                      <a:pt x="11" y="5"/>
                      <a:pt x="4" y="3"/>
                    </a:cubicBezTo>
                    <a:cubicBezTo>
                      <a:pt x="1"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0" name="Google Shape;380;p22"/>
              <p:cNvSpPr/>
              <p:nvPr/>
            </p:nvSpPr>
            <p:spPr>
              <a:xfrm>
                <a:off x="4789488" y="3505200"/>
                <a:ext cx="223838" cy="55562"/>
              </a:xfrm>
              <a:custGeom>
                <a:avLst/>
                <a:gdLst/>
                <a:ahLst/>
                <a:cxnLst/>
                <a:rect l="l" t="t" r="r" b="b"/>
                <a:pathLst>
                  <a:path w="32" h="8" extrusionOk="0">
                    <a:moveTo>
                      <a:pt x="5" y="8"/>
                    </a:moveTo>
                    <a:cubicBezTo>
                      <a:pt x="13" y="7"/>
                      <a:pt x="21" y="7"/>
                      <a:pt x="29" y="5"/>
                    </a:cubicBezTo>
                    <a:cubicBezTo>
                      <a:pt x="32" y="5"/>
                      <a:pt x="31" y="0"/>
                      <a:pt x="27" y="0"/>
                    </a:cubicBezTo>
                    <a:cubicBezTo>
                      <a:pt x="19" y="2"/>
                      <a:pt x="11" y="2"/>
                      <a:pt x="4" y="3"/>
                    </a:cubicBezTo>
                    <a:cubicBezTo>
                      <a:pt x="0" y="3"/>
                      <a:pt x="2" y="8"/>
                      <a:pt x="5"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1" name="Google Shape;381;p22"/>
              <p:cNvSpPr/>
              <p:nvPr/>
            </p:nvSpPr>
            <p:spPr>
              <a:xfrm>
                <a:off x="4789488" y="3581400"/>
                <a:ext cx="217488" cy="49212"/>
              </a:xfrm>
              <a:custGeom>
                <a:avLst/>
                <a:gdLst/>
                <a:ahLst/>
                <a:cxnLst/>
                <a:rect l="l" t="t" r="r" b="b"/>
                <a:pathLst>
                  <a:path w="31" h="7" extrusionOk="0">
                    <a:moveTo>
                      <a:pt x="3" y="7"/>
                    </a:moveTo>
                    <a:cubicBezTo>
                      <a:pt x="11" y="7"/>
                      <a:pt x="20" y="7"/>
                      <a:pt x="28" y="6"/>
                    </a:cubicBezTo>
                    <a:cubicBezTo>
                      <a:pt x="31" y="5"/>
                      <a:pt x="31" y="0"/>
                      <a:pt x="28" y="1"/>
                    </a:cubicBezTo>
                    <a:cubicBezTo>
                      <a:pt x="20" y="2"/>
                      <a:pt x="11"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2" name="Google Shape;382;p22"/>
              <p:cNvSpPr/>
              <p:nvPr/>
            </p:nvSpPr>
            <p:spPr>
              <a:xfrm>
                <a:off x="4803776" y="3644900"/>
                <a:ext cx="209550" cy="49212"/>
              </a:xfrm>
              <a:custGeom>
                <a:avLst/>
                <a:gdLst/>
                <a:ahLst/>
                <a:cxnLst/>
                <a:rect l="l" t="t" r="r" b="b"/>
                <a:pathLst>
                  <a:path w="30" h="7" extrusionOk="0">
                    <a:moveTo>
                      <a:pt x="3" y="7"/>
                    </a:moveTo>
                    <a:cubicBezTo>
                      <a:pt x="11" y="7"/>
                      <a:pt x="19" y="7"/>
                      <a:pt x="27" y="5"/>
                    </a:cubicBezTo>
                    <a:cubicBezTo>
                      <a:pt x="30" y="5"/>
                      <a:pt x="29" y="0"/>
                      <a:pt x="25" y="1"/>
                    </a:cubicBezTo>
                    <a:cubicBezTo>
                      <a:pt x="18" y="2"/>
                      <a:pt x="11"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3" name="Google Shape;383;p22"/>
              <p:cNvSpPr/>
              <p:nvPr/>
            </p:nvSpPr>
            <p:spPr>
              <a:xfrm>
                <a:off x="4789488" y="3749675"/>
                <a:ext cx="195263" cy="57150"/>
              </a:xfrm>
              <a:custGeom>
                <a:avLst/>
                <a:gdLst/>
                <a:ahLst/>
                <a:cxnLst/>
                <a:rect l="l" t="t" r="r" b="b"/>
                <a:pathLst>
                  <a:path w="28" h="8" extrusionOk="0">
                    <a:moveTo>
                      <a:pt x="3" y="8"/>
                    </a:moveTo>
                    <a:cubicBezTo>
                      <a:pt x="10" y="8"/>
                      <a:pt x="18" y="8"/>
                      <a:pt x="25" y="6"/>
                    </a:cubicBezTo>
                    <a:cubicBezTo>
                      <a:pt x="28" y="5"/>
                      <a:pt x="27" y="0"/>
                      <a:pt x="24" y="1"/>
                    </a:cubicBezTo>
                    <a:cubicBezTo>
                      <a:pt x="17" y="3"/>
                      <a:pt x="10"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4" name="Google Shape;384;p22"/>
              <p:cNvSpPr/>
              <p:nvPr/>
            </p:nvSpPr>
            <p:spPr>
              <a:xfrm>
                <a:off x="4803776" y="3827463"/>
                <a:ext cx="188913" cy="49212"/>
              </a:xfrm>
              <a:custGeom>
                <a:avLst/>
                <a:gdLst/>
                <a:ahLst/>
                <a:cxnLst/>
                <a:rect l="l" t="t" r="r" b="b"/>
                <a:pathLst>
                  <a:path w="27" h="7" extrusionOk="0">
                    <a:moveTo>
                      <a:pt x="3" y="7"/>
                    </a:moveTo>
                    <a:cubicBezTo>
                      <a:pt x="10" y="7"/>
                      <a:pt x="17" y="5"/>
                      <a:pt x="24" y="5"/>
                    </a:cubicBezTo>
                    <a:cubicBezTo>
                      <a:pt x="27" y="5"/>
                      <a:pt x="27" y="0"/>
                      <a:pt x="24" y="0"/>
                    </a:cubicBezTo>
                    <a:cubicBezTo>
                      <a:pt x="17" y="0"/>
                      <a:pt x="10"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5" name="Google Shape;385;p22"/>
              <p:cNvSpPr/>
              <p:nvPr/>
            </p:nvSpPr>
            <p:spPr>
              <a:xfrm>
                <a:off x="4810126" y="3897313"/>
                <a:ext cx="182563" cy="63500"/>
              </a:xfrm>
              <a:custGeom>
                <a:avLst/>
                <a:gdLst/>
                <a:ahLst/>
                <a:cxnLst/>
                <a:rect l="l" t="t" r="r" b="b"/>
                <a:pathLst>
                  <a:path w="26" h="9" extrusionOk="0">
                    <a:moveTo>
                      <a:pt x="4" y="9"/>
                    </a:moveTo>
                    <a:cubicBezTo>
                      <a:pt x="10" y="9"/>
                      <a:pt x="17" y="8"/>
                      <a:pt x="23" y="6"/>
                    </a:cubicBezTo>
                    <a:cubicBezTo>
                      <a:pt x="26" y="5"/>
                      <a:pt x="25" y="0"/>
                      <a:pt x="22" y="1"/>
                    </a:cubicBezTo>
                    <a:cubicBezTo>
                      <a:pt x="16" y="3"/>
                      <a:pt x="10" y="3"/>
                      <a:pt x="4" y="3"/>
                    </a:cubicBezTo>
                    <a:cubicBezTo>
                      <a:pt x="0" y="3"/>
                      <a:pt x="0" y="9"/>
                      <a:pt x="4" y="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6" name="Google Shape;386;p22"/>
              <p:cNvSpPr/>
              <p:nvPr/>
            </p:nvSpPr>
            <p:spPr>
              <a:xfrm>
                <a:off x="4810126" y="4010025"/>
                <a:ext cx="188913" cy="49212"/>
              </a:xfrm>
              <a:custGeom>
                <a:avLst/>
                <a:gdLst/>
                <a:ahLst/>
                <a:cxnLst/>
                <a:rect l="l" t="t" r="r" b="b"/>
                <a:pathLst>
                  <a:path w="27" h="7" extrusionOk="0">
                    <a:moveTo>
                      <a:pt x="4" y="6"/>
                    </a:moveTo>
                    <a:cubicBezTo>
                      <a:pt x="11" y="5"/>
                      <a:pt x="17" y="5"/>
                      <a:pt x="24" y="5"/>
                    </a:cubicBezTo>
                    <a:cubicBezTo>
                      <a:pt x="27" y="5"/>
                      <a:pt x="27" y="0"/>
                      <a:pt x="24" y="0"/>
                    </a:cubicBezTo>
                    <a:cubicBezTo>
                      <a:pt x="17" y="0"/>
                      <a:pt x="10" y="0"/>
                      <a:pt x="3" y="1"/>
                    </a:cubicBezTo>
                    <a:cubicBezTo>
                      <a:pt x="0" y="2"/>
                      <a:pt x="1" y="7"/>
                      <a:pt x="4"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7" name="Google Shape;387;p22"/>
              <p:cNvSpPr/>
              <p:nvPr/>
            </p:nvSpPr>
            <p:spPr>
              <a:xfrm>
                <a:off x="4810126" y="4079875"/>
                <a:ext cx="231775" cy="42862"/>
              </a:xfrm>
              <a:custGeom>
                <a:avLst/>
                <a:gdLst/>
                <a:ahLst/>
                <a:cxnLst/>
                <a:rect l="l" t="t" r="r" b="b"/>
                <a:pathLst>
                  <a:path w="33" h="6" extrusionOk="0">
                    <a:moveTo>
                      <a:pt x="4" y="6"/>
                    </a:moveTo>
                    <a:cubicBezTo>
                      <a:pt x="13" y="6"/>
                      <a:pt x="21" y="6"/>
                      <a:pt x="30" y="5"/>
                    </a:cubicBezTo>
                    <a:cubicBezTo>
                      <a:pt x="33" y="5"/>
                      <a:pt x="33" y="0"/>
                      <a:pt x="30" y="0"/>
                    </a:cubicBezTo>
                    <a:cubicBezTo>
                      <a:pt x="21" y="1"/>
                      <a:pt x="13" y="1"/>
                      <a:pt x="4" y="1"/>
                    </a:cubicBezTo>
                    <a:cubicBezTo>
                      <a:pt x="0" y="1"/>
                      <a:pt x="0" y="6"/>
                      <a:pt x="4"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8" name="Google Shape;388;p22"/>
              <p:cNvSpPr/>
              <p:nvPr/>
            </p:nvSpPr>
            <p:spPr>
              <a:xfrm>
                <a:off x="4838701" y="4129088"/>
                <a:ext cx="209550" cy="55562"/>
              </a:xfrm>
              <a:custGeom>
                <a:avLst/>
                <a:gdLst/>
                <a:ahLst/>
                <a:cxnLst/>
                <a:rect l="l" t="t" r="r" b="b"/>
                <a:pathLst>
                  <a:path w="30" h="8" extrusionOk="0">
                    <a:moveTo>
                      <a:pt x="3" y="8"/>
                    </a:moveTo>
                    <a:cubicBezTo>
                      <a:pt x="11" y="8"/>
                      <a:pt x="19" y="7"/>
                      <a:pt x="27" y="6"/>
                    </a:cubicBezTo>
                    <a:cubicBezTo>
                      <a:pt x="30" y="5"/>
                      <a:pt x="29" y="0"/>
                      <a:pt x="25" y="1"/>
                    </a:cubicBezTo>
                    <a:cubicBezTo>
                      <a:pt x="18" y="2"/>
                      <a:pt x="11"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89" name="Google Shape;389;p22"/>
              <p:cNvSpPr/>
              <p:nvPr/>
            </p:nvSpPr>
            <p:spPr>
              <a:xfrm>
                <a:off x="4824413" y="4164013"/>
                <a:ext cx="223838" cy="55562"/>
              </a:xfrm>
              <a:custGeom>
                <a:avLst/>
                <a:gdLst/>
                <a:ahLst/>
                <a:cxnLst/>
                <a:rect l="l" t="t" r="r" b="b"/>
                <a:pathLst>
                  <a:path w="32" h="8" extrusionOk="0">
                    <a:moveTo>
                      <a:pt x="3" y="8"/>
                    </a:moveTo>
                    <a:cubicBezTo>
                      <a:pt x="12" y="8"/>
                      <a:pt x="20" y="7"/>
                      <a:pt x="29" y="6"/>
                    </a:cubicBezTo>
                    <a:cubicBezTo>
                      <a:pt x="32" y="5"/>
                      <a:pt x="31" y="0"/>
                      <a:pt x="27" y="1"/>
                    </a:cubicBezTo>
                    <a:cubicBezTo>
                      <a:pt x="19" y="2"/>
                      <a:pt x="11"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0" name="Google Shape;390;p22"/>
              <p:cNvSpPr/>
              <p:nvPr/>
            </p:nvSpPr>
            <p:spPr>
              <a:xfrm>
                <a:off x="4838701" y="4219575"/>
                <a:ext cx="180975" cy="49212"/>
              </a:xfrm>
              <a:custGeom>
                <a:avLst/>
                <a:gdLst/>
                <a:ahLst/>
                <a:cxnLst/>
                <a:rect l="l" t="t" r="r" b="b"/>
                <a:pathLst>
                  <a:path w="26" h="7" extrusionOk="0">
                    <a:moveTo>
                      <a:pt x="4" y="6"/>
                    </a:moveTo>
                    <a:cubicBezTo>
                      <a:pt x="10" y="5"/>
                      <a:pt x="16" y="5"/>
                      <a:pt x="22" y="5"/>
                    </a:cubicBezTo>
                    <a:cubicBezTo>
                      <a:pt x="26" y="5"/>
                      <a:pt x="26" y="0"/>
                      <a:pt x="22" y="0"/>
                    </a:cubicBezTo>
                    <a:cubicBezTo>
                      <a:pt x="16" y="0"/>
                      <a:pt x="9" y="0"/>
                      <a:pt x="3" y="2"/>
                    </a:cubicBezTo>
                    <a:cubicBezTo>
                      <a:pt x="0" y="2"/>
                      <a:pt x="1" y="7"/>
                      <a:pt x="4"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1" name="Google Shape;391;p22"/>
              <p:cNvSpPr/>
              <p:nvPr/>
            </p:nvSpPr>
            <p:spPr>
              <a:xfrm>
                <a:off x="4845051" y="4254500"/>
                <a:ext cx="196850" cy="49212"/>
              </a:xfrm>
              <a:custGeom>
                <a:avLst/>
                <a:gdLst/>
                <a:ahLst/>
                <a:cxnLst/>
                <a:rect l="l" t="t" r="r" b="b"/>
                <a:pathLst>
                  <a:path w="28" h="7" extrusionOk="0">
                    <a:moveTo>
                      <a:pt x="4" y="7"/>
                    </a:moveTo>
                    <a:cubicBezTo>
                      <a:pt x="11" y="5"/>
                      <a:pt x="18" y="5"/>
                      <a:pt x="25" y="5"/>
                    </a:cubicBezTo>
                    <a:cubicBezTo>
                      <a:pt x="28" y="5"/>
                      <a:pt x="28" y="0"/>
                      <a:pt x="25" y="0"/>
                    </a:cubicBezTo>
                    <a:cubicBezTo>
                      <a:pt x="18" y="0"/>
                      <a:pt x="10" y="0"/>
                      <a:pt x="3" y="2"/>
                    </a:cubicBezTo>
                    <a:cubicBezTo>
                      <a:pt x="0" y="2"/>
                      <a:pt x="1" y="7"/>
                      <a:pt x="4"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2" name="Google Shape;392;p22"/>
              <p:cNvSpPr/>
              <p:nvPr/>
            </p:nvSpPr>
            <p:spPr>
              <a:xfrm>
                <a:off x="4859338" y="4303713"/>
                <a:ext cx="168275" cy="49212"/>
              </a:xfrm>
              <a:custGeom>
                <a:avLst/>
                <a:gdLst/>
                <a:ahLst/>
                <a:cxnLst/>
                <a:rect l="l" t="t" r="r" b="b"/>
                <a:pathLst>
                  <a:path w="24" h="7" extrusionOk="0">
                    <a:moveTo>
                      <a:pt x="5" y="6"/>
                    </a:moveTo>
                    <a:cubicBezTo>
                      <a:pt x="10" y="5"/>
                      <a:pt x="15" y="5"/>
                      <a:pt x="21" y="5"/>
                    </a:cubicBezTo>
                    <a:cubicBezTo>
                      <a:pt x="24" y="5"/>
                      <a:pt x="24" y="0"/>
                      <a:pt x="21" y="0"/>
                    </a:cubicBezTo>
                    <a:cubicBezTo>
                      <a:pt x="15" y="0"/>
                      <a:pt x="9" y="0"/>
                      <a:pt x="4" y="1"/>
                    </a:cubicBezTo>
                    <a:cubicBezTo>
                      <a:pt x="0" y="2"/>
                      <a:pt x="2" y="7"/>
                      <a:pt x="5"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3" name="Google Shape;393;p22"/>
              <p:cNvSpPr/>
              <p:nvPr/>
            </p:nvSpPr>
            <p:spPr>
              <a:xfrm>
                <a:off x="4867276" y="4325938"/>
                <a:ext cx="152400" cy="49212"/>
              </a:xfrm>
              <a:custGeom>
                <a:avLst/>
                <a:gdLst/>
                <a:ahLst/>
                <a:cxnLst/>
                <a:rect l="l" t="t" r="r" b="b"/>
                <a:pathLst>
                  <a:path w="22" h="7" extrusionOk="0">
                    <a:moveTo>
                      <a:pt x="3" y="7"/>
                    </a:moveTo>
                    <a:cubicBezTo>
                      <a:pt x="9" y="7"/>
                      <a:pt x="14" y="7"/>
                      <a:pt x="19" y="5"/>
                    </a:cubicBezTo>
                    <a:cubicBezTo>
                      <a:pt x="22" y="5"/>
                      <a:pt x="21" y="0"/>
                      <a:pt x="18" y="0"/>
                    </a:cubicBezTo>
                    <a:cubicBezTo>
                      <a:pt x="13" y="2"/>
                      <a:pt x="8" y="2"/>
                      <a:pt x="3" y="2"/>
                    </a:cubicBezTo>
                    <a:cubicBezTo>
                      <a:pt x="0" y="2"/>
                      <a:pt x="0" y="7"/>
                      <a:pt x="3"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4" name="Google Shape;394;p22"/>
              <p:cNvSpPr/>
              <p:nvPr/>
            </p:nvSpPr>
            <p:spPr>
              <a:xfrm>
                <a:off x="4824413" y="4367213"/>
                <a:ext cx="223838" cy="49212"/>
              </a:xfrm>
              <a:custGeom>
                <a:avLst/>
                <a:gdLst/>
                <a:ahLst/>
                <a:cxnLst/>
                <a:rect l="l" t="t" r="r" b="b"/>
                <a:pathLst>
                  <a:path w="32" h="7" extrusionOk="0">
                    <a:moveTo>
                      <a:pt x="3" y="6"/>
                    </a:moveTo>
                    <a:cubicBezTo>
                      <a:pt x="12" y="6"/>
                      <a:pt x="20" y="7"/>
                      <a:pt x="29" y="6"/>
                    </a:cubicBezTo>
                    <a:cubicBezTo>
                      <a:pt x="32" y="5"/>
                      <a:pt x="31" y="0"/>
                      <a:pt x="27" y="1"/>
                    </a:cubicBezTo>
                    <a:cubicBezTo>
                      <a:pt x="19" y="2"/>
                      <a:pt x="11" y="1"/>
                      <a:pt x="3" y="1"/>
                    </a:cubicBezTo>
                    <a:cubicBezTo>
                      <a:pt x="0" y="1"/>
                      <a:pt x="0" y="6"/>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5" name="Google Shape;395;p22"/>
              <p:cNvSpPr/>
              <p:nvPr/>
            </p:nvSpPr>
            <p:spPr>
              <a:xfrm>
                <a:off x="4824413" y="4402138"/>
                <a:ext cx="182563" cy="57150"/>
              </a:xfrm>
              <a:custGeom>
                <a:avLst/>
                <a:gdLst/>
                <a:ahLst/>
                <a:cxnLst/>
                <a:rect l="l" t="t" r="r" b="b"/>
                <a:pathLst>
                  <a:path w="26" h="8" extrusionOk="0">
                    <a:moveTo>
                      <a:pt x="3" y="8"/>
                    </a:moveTo>
                    <a:cubicBezTo>
                      <a:pt x="10" y="8"/>
                      <a:pt x="16" y="7"/>
                      <a:pt x="23" y="6"/>
                    </a:cubicBezTo>
                    <a:cubicBezTo>
                      <a:pt x="26" y="5"/>
                      <a:pt x="24" y="0"/>
                      <a:pt x="21" y="1"/>
                    </a:cubicBezTo>
                    <a:cubicBezTo>
                      <a:pt x="15" y="2"/>
                      <a:pt x="9" y="3"/>
                      <a:pt x="3" y="3"/>
                    </a:cubicBezTo>
                    <a:cubicBezTo>
                      <a:pt x="0" y="3"/>
                      <a:pt x="0" y="8"/>
                      <a:pt x="3" y="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6" name="Google Shape;396;p22"/>
              <p:cNvSpPr/>
              <p:nvPr/>
            </p:nvSpPr>
            <p:spPr>
              <a:xfrm>
                <a:off x="4838701" y="4451350"/>
                <a:ext cx="188913" cy="57150"/>
              </a:xfrm>
              <a:custGeom>
                <a:avLst/>
                <a:gdLst/>
                <a:ahLst/>
                <a:cxnLst/>
                <a:rect l="l" t="t" r="r" b="b"/>
                <a:pathLst>
                  <a:path w="27" h="8" extrusionOk="0">
                    <a:moveTo>
                      <a:pt x="3" y="6"/>
                    </a:moveTo>
                    <a:cubicBezTo>
                      <a:pt x="9" y="8"/>
                      <a:pt x="17" y="8"/>
                      <a:pt x="24" y="8"/>
                    </a:cubicBezTo>
                    <a:cubicBezTo>
                      <a:pt x="27" y="8"/>
                      <a:pt x="27" y="3"/>
                      <a:pt x="24" y="3"/>
                    </a:cubicBezTo>
                    <a:cubicBezTo>
                      <a:pt x="17" y="3"/>
                      <a:pt x="10" y="3"/>
                      <a:pt x="4" y="1"/>
                    </a:cubicBezTo>
                    <a:cubicBezTo>
                      <a:pt x="1" y="0"/>
                      <a:pt x="0" y="5"/>
                      <a:pt x="3" y="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7" name="Google Shape;397;p22"/>
              <p:cNvSpPr/>
              <p:nvPr/>
            </p:nvSpPr>
            <p:spPr>
              <a:xfrm>
                <a:off x="4824413" y="4514850"/>
                <a:ext cx="209550" cy="34925"/>
              </a:xfrm>
              <a:custGeom>
                <a:avLst/>
                <a:gdLst/>
                <a:ahLst/>
                <a:cxnLst/>
                <a:rect l="l" t="t" r="r" b="b"/>
                <a:pathLst>
                  <a:path w="30" h="5" extrusionOk="0">
                    <a:moveTo>
                      <a:pt x="3" y="5"/>
                    </a:moveTo>
                    <a:cubicBezTo>
                      <a:pt x="11" y="5"/>
                      <a:pt x="19" y="5"/>
                      <a:pt x="27" y="5"/>
                    </a:cubicBezTo>
                    <a:cubicBezTo>
                      <a:pt x="30" y="5"/>
                      <a:pt x="30" y="0"/>
                      <a:pt x="27" y="0"/>
                    </a:cubicBezTo>
                    <a:cubicBezTo>
                      <a:pt x="19" y="0"/>
                      <a:pt x="11"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8" name="Google Shape;398;p22"/>
              <p:cNvSpPr/>
              <p:nvPr/>
            </p:nvSpPr>
            <p:spPr>
              <a:xfrm>
                <a:off x="4838701" y="4578350"/>
                <a:ext cx="180975" cy="34925"/>
              </a:xfrm>
              <a:custGeom>
                <a:avLst/>
                <a:gdLst/>
                <a:ahLst/>
                <a:cxnLst/>
                <a:rect l="l" t="t" r="r" b="b"/>
                <a:pathLst>
                  <a:path w="26" h="5" extrusionOk="0">
                    <a:moveTo>
                      <a:pt x="3" y="5"/>
                    </a:moveTo>
                    <a:cubicBezTo>
                      <a:pt x="10" y="5"/>
                      <a:pt x="16" y="5"/>
                      <a:pt x="22" y="5"/>
                    </a:cubicBezTo>
                    <a:cubicBezTo>
                      <a:pt x="26" y="5"/>
                      <a:pt x="26" y="0"/>
                      <a:pt x="22" y="0"/>
                    </a:cubicBezTo>
                    <a:cubicBezTo>
                      <a:pt x="16" y="0"/>
                      <a:pt x="10" y="0"/>
                      <a:pt x="3" y="0"/>
                    </a:cubicBezTo>
                    <a:cubicBezTo>
                      <a:pt x="0" y="0"/>
                      <a:pt x="0" y="5"/>
                      <a:pt x="3"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99" name="Google Shape;399;p22"/>
              <p:cNvSpPr/>
              <p:nvPr/>
            </p:nvSpPr>
            <p:spPr>
              <a:xfrm>
                <a:off x="4838701" y="4613275"/>
                <a:ext cx="215900" cy="55562"/>
              </a:xfrm>
              <a:custGeom>
                <a:avLst/>
                <a:gdLst/>
                <a:ahLst/>
                <a:cxnLst/>
                <a:rect l="l" t="t" r="r" b="b"/>
                <a:pathLst>
                  <a:path w="31" h="8" extrusionOk="0">
                    <a:moveTo>
                      <a:pt x="4" y="7"/>
                    </a:moveTo>
                    <a:cubicBezTo>
                      <a:pt x="12" y="5"/>
                      <a:pt x="20" y="6"/>
                      <a:pt x="28" y="6"/>
                    </a:cubicBezTo>
                    <a:cubicBezTo>
                      <a:pt x="31" y="6"/>
                      <a:pt x="31" y="1"/>
                      <a:pt x="28" y="1"/>
                    </a:cubicBezTo>
                    <a:cubicBezTo>
                      <a:pt x="19" y="1"/>
                      <a:pt x="11" y="0"/>
                      <a:pt x="3" y="2"/>
                    </a:cubicBezTo>
                    <a:cubicBezTo>
                      <a:pt x="0" y="3"/>
                      <a:pt x="1" y="8"/>
                      <a:pt x="4" y="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grpSp>
        <p:nvGrpSpPr>
          <p:cNvPr id="400" name="Google Shape;400;p22"/>
          <p:cNvGrpSpPr/>
          <p:nvPr/>
        </p:nvGrpSpPr>
        <p:grpSpPr>
          <a:xfrm>
            <a:off x="993936" y="2557121"/>
            <a:ext cx="573087" cy="385763"/>
            <a:chOff x="3378201" y="2746375"/>
            <a:chExt cx="573087" cy="385763"/>
          </a:xfrm>
        </p:grpSpPr>
        <p:sp>
          <p:nvSpPr>
            <p:cNvPr id="401" name="Google Shape;401;p22"/>
            <p:cNvSpPr/>
            <p:nvPr/>
          </p:nvSpPr>
          <p:spPr>
            <a:xfrm>
              <a:off x="3378201" y="2746375"/>
              <a:ext cx="168275" cy="379412"/>
            </a:xfrm>
            <a:custGeom>
              <a:avLst/>
              <a:gdLst/>
              <a:ahLst/>
              <a:cxnLst/>
              <a:rect l="l" t="t" r="r" b="b"/>
              <a:pathLst>
                <a:path w="24" h="54" extrusionOk="0">
                  <a:moveTo>
                    <a:pt x="23" y="25"/>
                  </a:moveTo>
                  <a:cubicBezTo>
                    <a:pt x="24" y="18"/>
                    <a:pt x="24" y="8"/>
                    <a:pt x="17" y="5"/>
                  </a:cubicBezTo>
                  <a:cubicBezTo>
                    <a:pt x="5" y="0"/>
                    <a:pt x="2"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02" name="Google Shape;402;p22"/>
            <p:cNvSpPr/>
            <p:nvPr/>
          </p:nvSpPr>
          <p:spPr>
            <a:xfrm>
              <a:off x="3581401" y="2754313"/>
              <a:ext cx="166688" cy="377825"/>
            </a:xfrm>
            <a:custGeom>
              <a:avLst/>
              <a:gdLst/>
              <a:ahLst/>
              <a:cxnLst/>
              <a:rect l="l" t="t" r="r" b="b"/>
              <a:pathLst>
                <a:path w="24" h="54" extrusionOk="0">
                  <a:moveTo>
                    <a:pt x="23" y="25"/>
                  </a:moveTo>
                  <a:cubicBezTo>
                    <a:pt x="24" y="18"/>
                    <a:pt x="24" y="8"/>
                    <a:pt x="17" y="5"/>
                  </a:cubicBezTo>
                  <a:cubicBezTo>
                    <a:pt x="5" y="0"/>
                    <a:pt x="2"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03" name="Google Shape;403;p22"/>
            <p:cNvSpPr/>
            <p:nvPr/>
          </p:nvSpPr>
          <p:spPr>
            <a:xfrm>
              <a:off x="3776663" y="2754313"/>
              <a:ext cx="174625" cy="377825"/>
            </a:xfrm>
            <a:custGeom>
              <a:avLst/>
              <a:gdLst/>
              <a:ahLst/>
              <a:cxnLst/>
              <a:rect l="l" t="t" r="r" b="b"/>
              <a:pathLst>
                <a:path w="25" h="54" extrusionOk="0">
                  <a:moveTo>
                    <a:pt x="23" y="25"/>
                  </a:moveTo>
                  <a:cubicBezTo>
                    <a:pt x="25" y="18"/>
                    <a:pt x="25" y="8"/>
                    <a:pt x="17" y="5"/>
                  </a:cubicBezTo>
                  <a:cubicBezTo>
                    <a:pt x="5" y="0"/>
                    <a:pt x="3"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404" name="Google Shape;404;p22"/>
          <p:cNvGrpSpPr/>
          <p:nvPr/>
        </p:nvGrpSpPr>
        <p:grpSpPr>
          <a:xfrm>
            <a:off x="1597874" y="3063227"/>
            <a:ext cx="355600" cy="379412"/>
            <a:chOff x="4140201" y="3265488"/>
            <a:chExt cx="355600" cy="379412"/>
          </a:xfrm>
        </p:grpSpPr>
        <p:sp>
          <p:nvSpPr>
            <p:cNvPr id="405" name="Google Shape;405;p22"/>
            <p:cNvSpPr/>
            <p:nvPr/>
          </p:nvSpPr>
          <p:spPr>
            <a:xfrm>
              <a:off x="4329113" y="3265488"/>
              <a:ext cx="166688" cy="379412"/>
            </a:xfrm>
            <a:custGeom>
              <a:avLst/>
              <a:gdLst/>
              <a:ahLst/>
              <a:cxnLst/>
              <a:rect l="l" t="t" r="r" b="b"/>
              <a:pathLst>
                <a:path w="24" h="54" extrusionOk="0">
                  <a:moveTo>
                    <a:pt x="23" y="25"/>
                  </a:moveTo>
                  <a:cubicBezTo>
                    <a:pt x="24" y="18"/>
                    <a:pt x="24" y="8"/>
                    <a:pt x="17" y="5"/>
                  </a:cubicBezTo>
                  <a:cubicBezTo>
                    <a:pt x="5" y="0"/>
                    <a:pt x="2" y="18"/>
                    <a:pt x="1" y="26"/>
                  </a:cubicBezTo>
                  <a:cubicBezTo>
                    <a:pt x="0" y="34"/>
                    <a:pt x="2" y="54"/>
                    <a:pt x="15" y="48"/>
                  </a:cubicBezTo>
                  <a:cubicBezTo>
                    <a:pt x="22" y="45"/>
                    <a:pt x="23" y="31"/>
                    <a:pt x="23"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406" name="Google Shape;406;p22"/>
            <p:cNvSpPr/>
            <p:nvPr/>
          </p:nvSpPr>
          <p:spPr>
            <a:xfrm>
              <a:off x="4140201" y="3265488"/>
              <a:ext cx="174625" cy="379412"/>
            </a:xfrm>
            <a:custGeom>
              <a:avLst/>
              <a:gdLst/>
              <a:ahLst/>
              <a:cxnLst/>
              <a:rect l="l" t="t" r="r" b="b"/>
              <a:pathLst>
                <a:path w="25" h="54" extrusionOk="0">
                  <a:moveTo>
                    <a:pt x="24" y="25"/>
                  </a:moveTo>
                  <a:cubicBezTo>
                    <a:pt x="25" y="18"/>
                    <a:pt x="25" y="8"/>
                    <a:pt x="17" y="5"/>
                  </a:cubicBezTo>
                  <a:cubicBezTo>
                    <a:pt x="5" y="0"/>
                    <a:pt x="3" y="18"/>
                    <a:pt x="2" y="26"/>
                  </a:cubicBezTo>
                  <a:cubicBezTo>
                    <a:pt x="0" y="34"/>
                    <a:pt x="2" y="54"/>
                    <a:pt x="15" y="48"/>
                  </a:cubicBezTo>
                  <a:cubicBezTo>
                    <a:pt x="22" y="45"/>
                    <a:pt x="24" y="31"/>
                    <a:pt x="24"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
        <p:nvSpPr>
          <p:cNvPr id="407" name="Google Shape;407;p22"/>
          <p:cNvSpPr/>
          <p:nvPr/>
        </p:nvSpPr>
        <p:spPr>
          <a:xfrm>
            <a:off x="1009650" y="3649280"/>
            <a:ext cx="174625" cy="379412"/>
          </a:xfrm>
          <a:custGeom>
            <a:avLst/>
            <a:gdLst/>
            <a:ahLst/>
            <a:cxnLst/>
            <a:rect l="l" t="t" r="r" b="b"/>
            <a:pathLst>
              <a:path w="25" h="54" extrusionOk="0">
                <a:moveTo>
                  <a:pt x="23" y="24"/>
                </a:moveTo>
                <a:cubicBezTo>
                  <a:pt x="25" y="17"/>
                  <a:pt x="25" y="7"/>
                  <a:pt x="17" y="5"/>
                </a:cubicBezTo>
                <a:cubicBezTo>
                  <a:pt x="5" y="0"/>
                  <a:pt x="3" y="18"/>
                  <a:pt x="1" y="25"/>
                </a:cubicBezTo>
                <a:cubicBezTo>
                  <a:pt x="0" y="34"/>
                  <a:pt x="2" y="54"/>
                  <a:pt x="15" y="48"/>
                </a:cubicBezTo>
                <a:cubicBezTo>
                  <a:pt x="22" y="45"/>
                  <a:pt x="23" y="30"/>
                  <a:pt x="23" y="2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 name="Rectangle 2"/>
          <p:cNvSpPr/>
          <p:nvPr/>
        </p:nvSpPr>
        <p:spPr>
          <a:xfrm>
            <a:off x="5760584" y="609842"/>
            <a:ext cx="6203570" cy="502702"/>
          </a:xfrm>
          <a:prstGeom prst="rect">
            <a:avLst/>
          </a:prstGeom>
        </p:spPr>
        <p:txBody>
          <a:bodyPr wrap="square">
            <a:spAutoFit/>
          </a:bodyPr>
          <a:lstStyle/>
          <a:p>
            <a:pPr marL="285750" indent="-285750" algn="just">
              <a:lnSpc>
                <a:spcPts val="1575"/>
              </a:lnSpc>
              <a:buFont typeface="Arial" panose="020B0604020202020204" pitchFamily="34" charset="0"/>
              <a:buChar char="•"/>
            </a:pPr>
            <a:r>
              <a:rPr lang="en-US" sz="1600" i="1" u="sng" dirty="0">
                <a:latin typeface="+mn-lt"/>
                <a:ea typeface="Times New Roman" panose="02020603050405020304" pitchFamily="18" charset="0"/>
                <a:cs typeface="Arial" panose="020B0604020202020204" pitchFamily="34" charset="0"/>
              </a:rPr>
              <a:t>The Duke was</a:t>
            </a:r>
            <a:r>
              <a:rPr lang="en-US" sz="1600" i="1" dirty="0">
                <a:latin typeface="+mn-lt"/>
                <a:ea typeface="Times New Roman" panose="02020603050405020304" pitchFamily="18" charset="0"/>
                <a:cs typeface="Arial" panose="020B0604020202020204" pitchFamily="34" charset="0"/>
              </a:rPr>
              <a:t> </a:t>
            </a:r>
            <a:r>
              <a:rPr lang="en-US" sz="1600" i="1" dirty="0" smtClean="0">
                <a:latin typeface="+mn-lt"/>
                <a:ea typeface="Times New Roman" panose="02020603050405020304" pitchFamily="18" charset="0"/>
                <a:cs typeface="Arial" panose="020B0604020202020204" pitchFamily="34" charset="0"/>
              </a:rPr>
              <a:t>    </a:t>
            </a:r>
            <a:r>
              <a:rPr lang="en-US" sz="1600" i="1" dirty="0">
                <a:latin typeface="+mn-lt"/>
                <a:ea typeface="Times New Roman" panose="02020603050405020304" pitchFamily="18" charset="0"/>
                <a:cs typeface="Arial" panose="020B0604020202020204" pitchFamily="34" charset="0"/>
              </a:rPr>
              <a:t> </a:t>
            </a:r>
            <a:r>
              <a:rPr lang="en-US" sz="1600" i="1" u="sng" dirty="0" smtClean="0">
                <a:latin typeface="+mn-lt"/>
                <a:ea typeface="Times New Roman" panose="02020603050405020304" pitchFamily="18" charset="0"/>
                <a:cs typeface="Arial" panose="020B0604020202020204" pitchFamily="34" charset="0"/>
              </a:rPr>
              <a:t>going </a:t>
            </a:r>
            <a:r>
              <a:rPr lang="en-US" sz="1600" i="1" u="sng" dirty="0">
                <a:latin typeface="+mn-lt"/>
                <a:ea typeface="Times New Roman" panose="02020603050405020304" pitchFamily="18" charset="0"/>
                <a:cs typeface="Arial" panose="020B0604020202020204" pitchFamily="34" charset="0"/>
              </a:rPr>
              <a:t>to plant a row of poplars in the </a:t>
            </a:r>
            <a:r>
              <a:rPr lang="en-US" sz="1600" i="1" u="sng" dirty="0" smtClean="0">
                <a:latin typeface="+mn-lt"/>
                <a:ea typeface="Times New Roman" panose="02020603050405020304" pitchFamily="18" charset="0"/>
                <a:cs typeface="Arial" panose="020B0604020202020204" pitchFamily="34" charset="0"/>
              </a:rPr>
              <a:t>park</a:t>
            </a:r>
            <a:endParaRPr lang="en-US" sz="1600" i="1" u="sng" dirty="0">
              <a:latin typeface="+mn-lt"/>
              <a:ea typeface="Times New Roman" panose="02020603050405020304" pitchFamily="18" charset="0"/>
              <a:cs typeface="Arial" panose="020B0604020202020204" pitchFamily="34" charset="0"/>
            </a:endParaRPr>
          </a:p>
          <a:p>
            <a:pPr algn="just">
              <a:lnSpc>
                <a:spcPts val="1575"/>
              </a:lnSpc>
            </a:pPr>
            <a:r>
              <a:rPr lang="en-US" sz="1600" i="1" dirty="0" smtClean="0">
                <a:latin typeface="+mn-lt"/>
                <a:ea typeface="Times New Roman" panose="02020603050405020304" pitchFamily="18" charset="0"/>
                <a:cs typeface="Arial" panose="020B0604020202020204" pitchFamily="34" charset="0"/>
              </a:rPr>
              <a:t>  (</a:t>
            </a:r>
            <a:r>
              <a:rPr lang="en-US" sz="1600" b="1" i="1" dirty="0" smtClean="0">
                <a:latin typeface="+mn-lt"/>
                <a:ea typeface="Times New Roman" panose="02020603050405020304" pitchFamily="18" charset="0"/>
                <a:cs typeface="Arial" panose="020B0604020202020204" pitchFamily="34" charset="0"/>
              </a:rPr>
              <a:t>Modal</a:t>
            </a:r>
            <a:r>
              <a:rPr lang="en-US" sz="1600" i="1" dirty="0" smtClean="0">
                <a:latin typeface="+mn-lt"/>
                <a:ea typeface="Times New Roman" panose="02020603050405020304" pitchFamily="18" charset="0"/>
                <a:cs typeface="Arial" panose="020B0604020202020204" pitchFamily="34" charset="0"/>
              </a:rPr>
              <a:t> </a:t>
            </a:r>
            <a:r>
              <a:rPr lang="en-US" sz="1600" i="1" dirty="0">
                <a:latin typeface="+mn-lt"/>
                <a:ea typeface="Times New Roman" panose="02020603050405020304" pitchFamily="18" charset="0"/>
                <a:cs typeface="Arial" panose="020B0604020202020204" pitchFamily="34" charset="0"/>
              </a:rPr>
              <a:t>element) </a:t>
            </a:r>
            <a:r>
              <a:rPr lang="en-US" sz="1600" i="1" dirty="0" smtClean="0">
                <a:latin typeface="+mn-lt"/>
                <a:ea typeface="Times New Roman" panose="02020603050405020304" pitchFamily="18" charset="0"/>
                <a:cs typeface="Arial" panose="020B0604020202020204" pitchFamily="34" charset="0"/>
              </a:rPr>
              <a:t>  </a:t>
            </a:r>
            <a:r>
              <a:rPr lang="en-US" sz="1600" i="1" dirty="0">
                <a:latin typeface="+mn-lt"/>
                <a:ea typeface="Times New Roman" panose="02020603050405020304" pitchFamily="18" charset="0"/>
                <a:cs typeface="Arial" panose="020B0604020202020204" pitchFamily="34" charset="0"/>
              </a:rPr>
              <a:t>   (Prepositional element)</a:t>
            </a:r>
            <a:endParaRPr lang="en-US" dirty="0">
              <a:effectLst/>
              <a:latin typeface="+mn-lt"/>
              <a:ea typeface="Calibri" panose="020F0502020204030204" pitchFamily="34" charset="0"/>
              <a:cs typeface="Arial" panose="020B0604020202020204" pitchFamily="34" charset="0"/>
            </a:endParaRPr>
          </a:p>
        </p:txBody>
      </p:sp>
      <p:sp>
        <p:nvSpPr>
          <p:cNvPr id="4" name="Rectangle 3"/>
          <p:cNvSpPr/>
          <p:nvPr/>
        </p:nvSpPr>
        <p:spPr>
          <a:xfrm>
            <a:off x="-247306" y="686626"/>
            <a:ext cx="5983349" cy="830997"/>
          </a:xfrm>
          <a:prstGeom prst="rect">
            <a:avLst/>
          </a:prstGeom>
        </p:spPr>
        <p:txBody>
          <a:bodyPr wrap="square">
            <a:spAutoFit/>
          </a:bodyPr>
          <a:lstStyle/>
          <a:p>
            <a:pPr marL="285750" indent="-285750" algn="ctr">
              <a:buFont typeface="Arial" panose="020B0604020202020204" pitchFamily="34" charset="0"/>
              <a:buChar char="•"/>
            </a:pPr>
            <a:r>
              <a:rPr lang="en-US" sz="1600" b="1" dirty="0" smtClean="0">
                <a:latin typeface="+mn-lt"/>
                <a:ea typeface="Times New Roman" panose="02020603050405020304" pitchFamily="18" charset="0"/>
              </a:rPr>
              <a:t>such </a:t>
            </a:r>
            <a:r>
              <a:rPr lang="en-US" sz="1600" b="1" dirty="0">
                <a:latin typeface="+mn-lt"/>
                <a:ea typeface="Times New Roman" panose="02020603050405020304" pitchFamily="18" charset="0"/>
              </a:rPr>
              <a:t>as statement, question, response and so on, has a two-part structure consisting of modal element plus propositional element. </a:t>
            </a:r>
            <a:endParaRPr lang="en-US" sz="1600" b="1" dirty="0">
              <a:latin typeface="+mn-lt"/>
            </a:endParaRPr>
          </a:p>
        </p:txBody>
      </p:sp>
      <p:cxnSp>
        <p:nvCxnSpPr>
          <p:cNvPr id="6" name="Elbow Connector 5"/>
          <p:cNvCxnSpPr/>
          <p:nvPr/>
        </p:nvCxnSpPr>
        <p:spPr>
          <a:xfrm rot="5400000">
            <a:off x="6413952" y="2796533"/>
            <a:ext cx="996035" cy="73431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45286"/>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p:tgtEl>
                                          <p:spTgt spid="32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9"/>
                                        </p:tgtEl>
                                        <p:attrNameLst>
                                          <p:attrName>style.visibility</p:attrName>
                                        </p:attrNameLst>
                                      </p:cBhvr>
                                      <p:to>
                                        <p:strVal val="visible"/>
                                      </p:to>
                                    </p:set>
                                    <p:animEffect transition="in" filter="fade">
                                      <p:cBhvr>
                                        <p:cTn id="11" dur="500"/>
                                        <p:tgtEl>
                                          <p:spTgt spid="319"/>
                                        </p:tgtEl>
                                      </p:cBhvr>
                                    </p:animEffect>
                                  </p:childTnLst>
                                </p:cTn>
                              </p:par>
                              <p:par>
                                <p:cTn id="12" presetID="10" presetClass="entr" presetSubtype="0" fill="hold" nodeType="withEffect">
                                  <p:stCondLst>
                                    <p:cond delay="0"/>
                                  </p:stCondLst>
                                  <p:childTnLst>
                                    <p:set>
                                      <p:cBhvr>
                                        <p:cTn id="13" dur="1" fill="hold">
                                          <p:stCondLst>
                                            <p:cond delay="0"/>
                                          </p:stCondLst>
                                        </p:cTn>
                                        <p:tgtEl>
                                          <p:spTgt spid="325"/>
                                        </p:tgtEl>
                                        <p:attrNameLst>
                                          <p:attrName>style.visibility</p:attrName>
                                        </p:attrNameLst>
                                      </p:cBhvr>
                                      <p:to>
                                        <p:strVal val="visible"/>
                                      </p:to>
                                    </p:set>
                                    <p:animEffect transition="in" filter="fade">
                                      <p:cBhvr>
                                        <p:cTn id="14" dur="500"/>
                                        <p:tgtEl>
                                          <p:spTgt spid="32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326"/>
                                        </p:tgtEl>
                                        <p:attrNameLst>
                                          <p:attrName>style.visibility</p:attrName>
                                        </p:attrNameLst>
                                      </p:cBhvr>
                                      <p:to>
                                        <p:strVal val="visible"/>
                                      </p:to>
                                    </p:set>
                                    <p:animEffect transition="in" filter="fade">
                                      <p:cBhvr>
                                        <p:cTn id="21" dur="500"/>
                                        <p:tgtEl>
                                          <p:spTgt spid="3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30"/>
                                        </p:tgtEl>
                                        <p:attrNameLst>
                                          <p:attrName>style.visibility</p:attrName>
                                        </p:attrNameLst>
                                      </p:cBhvr>
                                      <p:to>
                                        <p:strVal val="visible"/>
                                      </p:to>
                                    </p:set>
                                    <p:animEffect transition="in" filter="fade">
                                      <p:cBhvr>
                                        <p:cTn id="35" dur="1000"/>
                                        <p:tgtEl>
                                          <p:spTgt spid="330"/>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29"/>
                                        </p:tgtEl>
                                        <p:attrNameLst>
                                          <p:attrName>style.visibility</p:attrName>
                                        </p:attrNameLst>
                                      </p:cBhvr>
                                      <p:to>
                                        <p:strVal val="visible"/>
                                      </p:to>
                                    </p:set>
                                    <p:animEffect transition="in" filter="fade">
                                      <p:cBhvr>
                                        <p:cTn id="39" dur="500"/>
                                        <p:tgtEl>
                                          <p:spTgt spid="329"/>
                                        </p:tgtEl>
                                      </p:cBhvr>
                                    </p:animEffect>
                                  </p:childTnLst>
                                </p:cTn>
                              </p:par>
                            </p:childTnLst>
                          </p:cTn>
                        </p:par>
                        <p:par>
                          <p:cTn id="40" fill="hold">
                            <p:stCondLst>
                              <p:cond delay="2000"/>
                            </p:stCondLst>
                            <p:childTnLst>
                              <p:par>
                                <p:cTn id="41" presetID="23" presetClass="entr" presetSubtype="16" fill="hold" nodeType="afterEffect">
                                  <p:stCondLst>
                                    <p:cond delay="0"/>
                                  </p:stCondLst>
                                  <p:childTnLst>
                                    <p:set>
                                      <p:cBhvr>
                                        <p:cTn id="42" dur="1" fill="hold">
                                          <p:stCondLst>
                                            <p:cond delay="0"/>
                                          </p:stCondLst>
                                        </p:cTn>
                                        <p:tgtEl>
                                          <p:spTgt spid="407"/>
                                        </p:tgtEl>
                                        <p:attrNameLst>
                                          <p:attrName>style.visibility</p:attrName>
                                        </p:attrNameLst>
                                      </p:cBhvr>
                                      <p:to>
                                        <p:strVal val="visible"/>
                                      </p:to>
                                    </p:set>
                                    <p:anim calcmode="lin" valueType="num">
                                      <p:cBhvr additive="base">
                                        <p:cTn id="43" dur="500"/>
                                        <p:tgtEl>
                                          <p:spTgt spid="407"/>
                                        </p:tgtEl>
                                        <p:attrNameLst>
                                          <p:attrName>ppt_w</p:attrName>
                                        </p:attrNameLst>
                                      </p:cBhvr>
                                      <p:tavLst>
                                        <p:tav tm="0">
                                          <p:val>
                                            <p:strVal val="0"/>
                                          </p:val>
                                        </p:tav>
                                        <p:tav tm="100000">
                                          <p:val>
                                            <p:strVal val="#ppt_w"/>
                                          </p:val>
                                        </p:tav>
                                      </p:tavLst>
                                    </p:anim>
                                    <p:anim calcmode="lin" valueType="num">
                                      <p:cBhvr additive="base">
                                        <p:cTn id="44" dur="500"/>
                                        <p:tgtEl>
                                          <p:spTgt spid="407"/>
                                        </p:tgtEl>
                                        <p:attrNameLst>
                                          <p:attrName>ppt_h</p:attrName>
                                        </p:attrNameLst>
                                      </p:cBhvr>
                                      <p:tavLst>
                                        <p:tav tm="0">
                                          <p:val>
                                            <p:strVal val="0"/>
                                          </p:val>
                                        </p:tav>
                                        <p:tav tm="100000">
                                          <p:val>
                                            <p:strVal val="#ppt_h"/>
                                          </p:val>
                                        </p:tav>
                                      </p:tavLst>
                                    </p:anim>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328"/>
                                        </p:tgtEl>
                                        <p:attrNameLst>
                                          <p:attrName>style.visibility</p:attrName>
                                        </p:attrNameLst>
                                      </p:cBhvr>
                                      <p:to>
                                        <p:strVal val="visible"/>
                                      </p:to>
                                    </p:set>
                                    <p:animEffect transition="in" filter="fade">
                                      <p:cBhvr>
                                        <p:cTn id="48" dur="500"/>
                                        <p:tgtEl>
                                          <p:spTgt spid="328"/>
                                        </p:tgtEl>
                                      </p:cBhvr>
                                    </p:animEffect>
                                  </p:childTnLst>
                                </p:cTn>
                              </p:par>
                            </p:childTnLst>
                          </p:cTn>
                        </p:par>
                        <p:par>
                          <p:cTn id="49" fill="hold">
                            <p:stCondLst>
                              <p:cond delay="3000"/>
                            </p:stCondLst>
                            <p:childTnLst>
                              <p:par>
                                <p:cTn id="50" presetID="23" presetClass="entr" presetSubtype="16" fill="hold" nodeType="afterEffect">
                                  <p:stCondLst>
                                    <p:cond delay="0"/>
                                  </p:stCondLst>
                                  <p:childTnLst>
                                    <p:set>
                                      <p:cBhvr>
                                        <p:cTn id="51" dur="1" fill="hold">
                                          <p:stCondLst>
                                            <p:cond delay="0"/>
                                          </p:stCondLst>
                                        </p:cTn>
                                        <p:tgtEl>
                                          <p:spTgt spid="404"/>
                                        </p:tgtEl>
                                        <p:attrNameLst>
                                          <p:attrName>style.visibility</p:attrName>
                                        </p:attrNameLst>
                                      </p:cBhvr>
                                      <p:to>
                                        <p:strVal val="visible"/>
                                      </p:to>
                                    </p:set>
                                    <p:anim calcmode="lin" valueType="num">
                                      <p:cBhvr additive="base">
                                        <p:cTn id="52" dur="500"/>
                                        <p:tgtEl>
                                          <p:spTgt spid="404"/>
                                        </p:tgtEl>
                                        <p:attrNameLst>
                                          <p:attrName>ppt_w</p:attrName>
                                        </p:attrNameLst>
                                      </p:cBhvr>
                                      <p:tavLst>
                                        <p:tav tm="0">
                                          <p:val>
                                            <p:strVal val="0"/>
                                          </p:val>
                                        </p:tav>
                                        <p:tav tm="100000">
                                          <p:val>
                                            <p:strVal val="#ppt_w"/>
                                          </p:val>
                                        </p:tav>
                                      </p:tavLst>
                                    </p:anim>
                                    <p:anim calcmode="lin" valueType="num">
                                      <p:cBhvr additive="base">
                                        <p:cTn id="53" dur="500"/>
                                        <p:tgtEl>
                                          <p:spTgt spid="404"/>
                                        </p:tgtEl>
                                        <p:attrNameLst>
                                          <p:attrName>ppt_h</p:attrName>
                                        </p:attrNameLst>
                                      </p:cBhvr>
                                      <p:tavLst>
                                        <p:tav tm="0">
                                          <p:val>
                                            <p:strVal val="0"/>
                                          </p:val>
                                        </p:tav>
                                        <p:tav tm="100000">
                                          <p:val>
                                            <p:strVal val="#ppt_h"/>
                                          </p:val>
                                        </p:tav>
                                      </p:tavLst>
                                    </p:anim>
                                  </p:childTnLst>
                                </p:cTn>
                              </p:par>
                            </p:childTnLst>
                          </p:cTn>
                        </p:par>
                        <p:par>
                          <p:cTn id="54" fill="hold">
                            <p:stCondLst>
                              <p:cond delay="3500"/>
                            </p:stCondLst>
                            <p:childTnLst>
                              <p:par>
                                <p:cTn id="55" presetID="23" presetClass="entr" presetSubtype="16" fill="hold" nodeType="afterEffect">
                                  <p:stCondLst>
                                    <p:cond delay="0"/>
                                  </p:stCondLst>
                                  <p:childTnLst>
                                    <p:set>
                                      <p:cBhvr>
                                        <p:cTn id="56" dur="1" fill="hold">
                                          <p:stCondLst>
                                            <p:cond delay="0"/>
                                          </p:stCondLst>
                                        </p:cTn>
                                        <p:tgtEl>
                                          <p:spTgt spid="400"/>
                                        </p:tgtEl>
                                        <p:attrNameLst>
                                          <p:attrName>style.visibility</p:attrName>
                                        </p:attrNameLst>
                                      </p:cBhvr>
                                      <p:to>
                                        <p:strVal val="visible"/>
                                      </p:to>
                                    </p:set>
                                    <p:anim calcmode="lin" valueType="num">
                                      <p:cBhvr additive="base">
                                        <p:cTn id="57" dur="500"/>
                                        <p:tgtEl>
                                          <p:spTgt spid="400"/>
                                        </p:tgtEl>
                                        <p:attrNameLst>
                                          <p:attrName>ppt_w</p:attrName>
                                        </p:attrNameLst>
                                      </p:cBhvr>
                                      <p:tavLst>
                                        <p:tav tm="0">
                                          <p:val>
                                            <p:strVal val="0"/>
                                          </p:val>
                                        </p:tav>
                                        <p:tav tm="100000">
                                          <p:val>
                                            <p:strVal val="#ppt_w"/>
                                          </p:val>
                                        </p:tav>
                                      </p:tavLst>
                                    </p:anim>
                                    <p:anim calcmode="lin" valueType="num">
                                      <p:cBhvr additive="base">
                                        <p:cTn id="58" dur="500"/>
                                        <p:tgtEl>
                                          <p:spTgt spid="400"/>
                                        </p:tgtEl>
                                        <p:attrNameLst>
                                          <p:attrName>ppt_h</p:attrName>
                                        </p:attrNameLst>
                                      </p:cBhvr>
                                      <p:tavLst>
                                        <p:tav tm="0">
                                          <p:val>
                                            <p:str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nodePh="1">
                                  <p:stCondLst>
                                    <p:cond delay="0"/>
                                  </p:stCondLst>
                                  <p:endCondLst>
                                    <p:cond evt="begin" delay="0">
                                      <p:tn val="61"/>
                                    </p:cond>
                                  </p:endCondLst>
                                  <p:childTnLst>
                                    <p:set>
                                      <p:cBhvr>
                                        <p:cTn id="62" dur="1" fill="hold">
                                          <p:stCondLst>
                                            <p:cond delay="0"/>
                                          </p:stCondLst>
                                        </p:cTn>
                                        <p:tgtEl>
                                          <p:spTgt spid="326">
                                            <p:txEl>
                                              <p:pRg st="0" end="0"/>
                                            </p:txEl>
                                          </p:spTgt>
                                        </p:tgtEl>
                                        <p:attrNameLst>
                                          <p:attrName>style.visibility</p:attrName>
                                        </p:attrNameLst>
                                      </p:cBhvr>
                                      <p:to>
                                        <p:strVal val="visible"/>
                                      </p:to>
                                    </p:set>
                                    <p:animEffect transition="in" filter="fade">
                                      <p:cBhvr>
                                        <p:cTn id="63" dur="500"/>
                                        <p:tgtEl>
                                          <p:spTgt spid="32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nodePh="1">
                                  <p:stCondLst>
                                    <p:cond delay="0"/>
                                  </p:stCondLst>
                                  <p:endCondLst>
                                    <p:cond evt="begin" delay="0">
                                      <p:tn val="66"/>
                                    </p:cond>
                                  </p:endCondLst>
                                  <p:childTnLst>
                                    <p:set>
                                      <p:cBhvr>
                                        <p:cTn id="67" dur="1" fill="hold">
                                          <p:stCondLst>
                                            <p:cond delay="0"/>
                                          </p:stCondLst>
                                        </p:cTn>
                                        <p:tgtEl>
                                          <p:spTgt spid="327"/>
                                        </p:tgtEl>
                                        <p:attrNameLst>
                                          <p:attrName>style.visibility</p:attrName>
                                        </p:attrNameLst>
                                      </p:cBhvr>
                                      <p:to>
                                        <p:strVal val="visible"/>
                                      </p:to>
                                    </p:set>
                                    <p:animEffect transition="in" filter="fade">
                                      <p:cBhvr>
                                        <p:cTn id="68" dur="500"/>
                                        <p:tgtEl>
                                          <p:spTgt spid="327"/>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328">
                                            <p:txEl>
                                              <p:pRg st="0" end="0"/>
                                            </p:txEl>
                                          </p:spTgt>
                                        </p:tgtEl>
                                        <p:attrNameLst>
                                          <p:attrName>style.visibility</p:attrName>
                                        </p:attrNameLst>
                                      </p:cBhvr>
                                      <p:to>
                                        <p:strVal val="visible"/>
                                      </p:to>
                                    </p:set>
                                    <p:animEffect transition="in" filter="fade">
                                      <p:cBhvr>
                                        <p:cTn id="72" dur="500"/>
                                        <p:tgtEl>
                                          <p:spTgt spid="328">
                                            <p:txEl>
                                              <p:pRg st="0" end="0"/>
                                            </p:txEl>
                                          </p:spTgt>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328">
                                            <p:txEl>
                                              <p:pRg st="1" end="1"/>
                                            </p:txEl>
                                          </p:spTgt>
                                        </p:tgtEl>
                                        <p:attrNameLst>
                                          <p:attrName>style.visibility</p:attrName>
                                        </p:attrNameLst>
                                      </p:cBhvr>
                                      <p:to>
                                        <p:strVal val="visible"/>
                                      </p:to>
                                    </p:set>
                                    <p:animEffect transition="in" filter="fade">
                                      <p:cBhvr>
                                        <p:cTn id="76" dur="500"/>
                                        <p:tgtEl>
                                          <p:spTgt spid="328">
                                            <p:txEl>
                                              <p:pRg st="1" end="1"/>
                                            </p:txEl>
                                          </p:spTgt>
                                        </p:tgtEl>
                                      </p:cBhvr>
                                    </p:animEffect>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328">
                                            <p:txEl>
                                              <p:pRg st="2" end="2"/>
                                            </p:txEl>
                                          </p:spTgt>
                                        </p:tgtEl>
                                        <p:attrNameLst>
                                          <p:attrName>style.visibility</p:attrName>
                                        </p:attrNameLst>
                                      </p:cBhvr>
                                      <p:to>
                                        <p:strVal val="visible"/>
                                      </p:to>
                                    </p:set>
                                    <p:animEffect transition="in" filter="fade">
                                      <p:cBhvr>
                                        <p:cTn id="80" dur="500"/>
                                        <p:tgtEl>
                                          <p:spTgt spid="328">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328">
                                            <p:txEl>
                                              <p:pRg st="3" end="3"/>
                                            </p:txEl>
                                          </p:spTgt>
                                        </p:tgtEl>
                                        <p:attrNameLst>
                                          <p:attrName>style.visibility</p:attrName>
                                        </p:attrNameLst>
                                      </p:cBhvr>
                                      <p:to>
                                        <p:strVal val="visible"/>
                                      </p:to>
                                    </p:set>
                                    <p:animEffect transition="in" filter="fade">
                                      <p:cBhvr>
                                        <p:cTn id="89" dur="500"/>
                                        <p:tgtEl>
                                          <p:spTgt spid="328">
                                            <p:txEl>
                                              <p:pRg st="3" end="3"/>
                                            </p:txEl>
                                          </p:spTgt>
                                        </p:tgtEl>
                                      </p:cBhvr>
                                    </p:animEffect>
                                  </p:childTnLst>
                                </p:cTn>
                              </p:par>
                            </p:childTnLst>
                          </p:cTn>
                        </p:par>
                        <p:par>
                          <p:cTn id="90" fill="hold">
                            <p:stCondLst>
                              <p:cond delay="1000"/>
                            </p:stCondLst>
                            <p:childTnLst>
                              <p:par>
                                <p:cTn id="91" presetID="10" presetClass="entr" presetSubtype="0" fill="hold" nodeType="afterEffect">
                                  <p:stCondLst>
                                    <p:cond delay="0"/>
                                  </p:stCondLst>
                                  <p:childTnLst>
                                    <p:set>
                                      <p:cBhvr>
                                        <p:cTn id="92" dur="1" fill="hold">
                                          <p:stCondLst>
                                            <p:cond delay="0"/>
                                          </p:stCondLst>
                                        </p:cTn>
                                        <p:tgtEl>
                                          <p:spTgt spid="328">
                                            <p:txEl>
                                              <p:pRg st="4" end="4"/>
                                            </p:txEl>
                                          </p:spTgt>
                                        </p:tgtEl>
                                        <p:attrNameLst>
                                          <p:attrName>style.visibility</p:attrName>
                                        </p:attrNameLst>
                                      </p:cBhvr>
                                      <p:to>
                                        <p:strVal val="visible"/>
                                      </p:to>
                                    </p:set>
                                    <p:animEffect transition="in" filter="fade">
                                      <p:cBhvr>
                                        <p:cTn id="93" dur="500"/>
                                        <p:tgtEl>
                                          <p:spTgt spid="328">
                                            <p:txEl>
                                              <p:pRg st="4" end="4"/>
                                            </p:txEl>
                                          </p:spTgt>
                                        </p:tgtEl>
                                      </p:cBhvr>
                                    </p:animEffect>
                                  </p:childTnLst>
                                </p:cTn>
                              </p:par>
                            </p:childTnLst>
                          </p:cTn>
                        </p:par>
                        <p:par>
                          <p:cTn id="94" fill="hold">
                            <p:stCondLst>
                              <p:cond delay="1500"/>
                            </p:stCondLst>
                            <p:childTnLst>
                              <p:par>
                                <p:cTn id="95" presetID="10" presetClass="entr" presetSubtype="0" fill="hold" nodeType="afterEffect">
                                  <p:stCondLst>
                                    <p:cond delay="0"/>
                                  </p:stCondLst>
                                  <p:childTnLst>
                                    <p:set>
                                      <p:cBhvr>
                                        <p:cTn id="96" dur="1" fill="hold">
                                          <p:stCondLst>
                                            <p:cond delay="0"/>
                                          </p:stCondLst>
                                        </p:cTn>
                                        <p:tgtEl>
                                          <p:spTgt spid="328">
                                            <p:txEl>
                                              <p:pRg st="5" end="5"/>
                                            </p:txEl>
                                          </p:spTgt>
                                        </p:tgtEl>
                                        <p:attrNameLst>
                                          <p:attrName>style.visibility</p:attrName>
                                        </p:attrNameLst>
                                      </p:cBhvr>
                                      <p:to>
                                        <p:strVal val="visible"/>
                                      </p:to>
                                    </p:set>
                                    <p:animEffect transition="in" filter="fade">
                                      <p:cBhvr>
                                        <p:cTn id="97" dur="500"/>
                                        <p:tgtEl>
                                          <p:spTgt spid="328">
                                            <p:txEl>
                                              <p:pRg st="5" end="5"/>
                                            </p:txEl>
                                          </p:spTgt>
                                        </p:tgtEl>
                                      </p:cBhvr>
                                    </p:animEffect>
                                  </p:childTnLst>
                                </p:cTn>
                              </p:par>
                            </p:childTnLst>
                          </p:cTn>
                        </p:par>
                        <p:par>
                          <p:cTn id="98" fill="hold">
                            <p:stCondLst>
                              <p:cond delay="2000"/>
                            </p:stCondLst>
                            <p:childTnLst>
                              <p:par>
                                <p:cTn id="99" presetID="10" presetClass="entr" presetSubtype="0" fill="hold" nodeType="afterEffect">
                                  <p:stCondLst>
                                    <p:cond delay="0"/>
                                  </p:stCondLst>
                                  <p:childTnLst>
                                    <p:set>
                                      <p:cBhvr>
                                        <p:cTn id="100" dur="1" fill="hold">
                                          <p:stCondLst>
                                            <p:cond delay="0"/>
                                          </p:stCondLst>
                                        </p:cTn>
                                        <p:tgtEl>
                                          <p:spTgt spid="328">
                                            <p:txEl>
                                              <p:pRg st="7" end="7"/>
                                            </p:txEl>
                                          </p:spTgt>
                                        </p:tgtEl>
                                        <p:attrNameLst>
                                          <p:attrName>style.visibility</p:attrName>
                                        </p:attrNameLst>
                                      </p:cBhvr>
                                      <p:to>
                                        <p:strVal val="visible"/>
                                      </p:to>
                                    </p:set>
                                    <p:animEffect transition="in" filter="fade">
                                      <p:cBhvr>
                                        <p:cTn id="101" dur="500"/>
                                        <p:tgtEl>
                                          <p:spTgt spid="328">
                                            <p:txEl>
                                              <p:pRg st="7" end="7"/>
                                            </p:txEl>
                                          </p:spTgt>
                                        </p:tgtEl>
                                      </p:cBhvr>
                                    </p:animEffect>
                                  </p:childTnLst>
                                </p:cTn>
                              </p:par>
                            </p:childTnLst>
                          </p:cTn>
                        </p:par>
                        <p:par>
                          <p:cTn id="102" fill="hold">
                            <p:stCondLst>
                              <p:cond delay="2500"/>
                            </p:stCondLst>
                            <p:childTnLst>
                              <p:par>
                                <p:cTn id="103" presetID="10" presetClass="entr" presetSubtype="0" fill="hold" nodeType="afterEffect">
                                  <p:stCondLst>
                                    <p:cond delay="0"/>
                                  </p:stCondLst>
                                  <p:childTnLst>
                                    <p:set>
                                      <p:cBhvr>
                                        <p:cTn id="104" dur="1" fill="hold">
                                          <p:stCondLst>
                                            <p:cond delay="0"/>
                                          </p:stCondLst>
                                        </p:cTn>
                                        <p:tgtEl>
                                          <p:spTgt spid="328">
                                            <p:txEl>
                                              <p:pRg st="9" end="9"/>
                                            </p:txEl>
                                          </p:spTgt>
                                        </p:tgtEl>
                                        <p:attrNameLst>
                                          <p:attrName>style.visibility</p:attrName>
                                        </p:attrNameLst>
                                      </p:cBhvr>
                                      <p:to>
                                        <p:strVal val="visible"/>
                                      </p:to>
                                    </p:set>
                                    <p:animEffect transition="in" filter="fade">
                                      <p:cBhvr>
                                        <p:cTn id="105" dur="500"/>
                                        <p:tgtEl>
                                          <p:spTgt spid="328">
                                            <p:txEl>
                                              <p:pRg st="9" end="9"/>
                                            </p:txEl>
                                          </p:spTgt>
                                        </p:tgtEl>
                                      </p:cBhvr>
                                    </p:animEffect>
                                  </p:childTnLst>
                                </p:cTn>
                              </p:par>
                            </p:childTnLst>
                          </p:cTn>
                        </p:par>
                        <p:par>
                          <p:cTn id="106" fill="hold">
                            <p:stCondLst>
                              <p:cond delay="3000"/>
                            </p:stCondLst>
                            <p:childTnLst>
                              <p:par>
                                <p:cTn id="107" presetID="10" presetClass="entr" presetSubtype="0" fill="hold" nodeType="afterEffect">
                                  <p:stCondLst>
                                    <p:cond delay="0"/>
                                  </p:stCondLst>
                                  <p:childTnLst>
                                    <p:set>
                                      <p:cBhvr>
                                        <p:cTn id="108" dur="1" fill="hold">
                                          <p:stCondLst>
                                            <p:cond delay="0"/>
                                          </p:stCondLst>
                                        </p:cTn>
                                        <p:tgtEl>
                                          <p:spTgt spid="328">
                                            <p:txEl>
                                              <p:pRg st="11" end="11"/>
                                            </p:txEl>
                                          </p:spTgt>
                                        </p:tgtEl>
                                        <p:attrNameLst>
                                          <p:attrName>style.visibility</p:attrName>
                                        </p:attrNameLst>
                                      </p:cBhvr>
                                      <p:to>
                                        <p:strVal val="visible"/>
                                      </p:to>
                                    </p:set>
                                    <p:animEffect transition="in" filter="fade">
                                      <p:cBhvr>
                                        <p:cTn id="109" dur="500"/>
                                        <p:tgtEl>
                                          <p:spTgt spid="328">
                                            <p:txEl>
                                              <p:pRg st="11" end="11"/>
                                            </p:txEl>
                                          </p:spTgt>
                                        </p:tgtEl>
                                      </p:cBhvr>
                                    </p:animEffect>
                                  </p:childTnLst>
                                </p:cTn>
                              </p:par>
                            </p:childTnLst>
                          </p:cTn>
                        </p:par>
                        <p:par>
                          <p:cTn id="110" fill="hold">
                            <p:stCondLst>
                              <p:cond delay="3500"/>
                            </p:stCondLst>
                            <p:childTnLst>
                              <p:par>
                                <p:cTn id="111" presetID="10" presetClass="entr" presetSubtype="0" fill="hold" nodeType="afterEffect">
                                  <p:stCondLst>
                                    <p:cond delay="0"/>
                                  </p:stCondLst>
                                  <p:childTnLst>
                                    <p:set>
                                      <p:cBhvr>
                                        <p:cTn id="112" dur="1" fill="hold">
                                          <p:stCondLst>
                                            <p:cond delay="0"/>
                                          </p:stCondLst>
                                        </p:cTn>
                                        <p:tgtEl>
                                          <p:spTgt spid="328">
                                            <p:txEl>
                                              <p:pRg st="12" end="12"/>
                                            </p:txEl>
                                          </p:spTgt>
                                        </p:tgtEl>
                                        <p:attrNameLst>
                                          <p:attrName>style.visibility</p:attrName>
                                        </p:attrNameLst>
                                      </p:cBhvr>
                                      <p:to>
                                        <p:strVal val="visible"/>
                                      </p:to>
                                    </p:set>
                                    <p:animEffect transition="in" filter="fade">
                                      <p:cBhvr>
                                        <p:cTn id="113" dur="500"/>
                                        <p:tgtEl>
                                          <p:spTgt spid="328">
                                            <p:txEl>
                                              <p:pRg st="12" end="12"/>
                                            </p:txEl>
                                          </p:spTgt>
                                        </p:tgtEl>
                                      </p:cBhvr>
                                    </p:animEffect>
                                  </p:childTnLst>
                                </p:cTn>
                              </p:par>
                            </p:childTnLst>
                          </p:cTn>
                        </p:par>
                        <p:par>
                          <p:cTn id="114" fill="hold">
                            <p:stCondLst>
                              <p:cond delay="4000"/>
                            </p:stCondLst>
                            <p:childTnLst>
                              <p:par>
                                <p:cTn id="115" presetID="10" presetClass="entr" presetSubtype="0" fill="hold" nodeType="afterEffect">
                                  <p:stCondLst>
                                    <p:cond delay="0"/>
                                  </p:stCondLst>
                                  <p:childTnLst>
                                    <p:set>
                                      <p:cBhvr>
                                        <p:cTn id="116" dur="1" fill="hold">
                                          <p:stCondLst>
                                            <p:cond delay="0"/>
                                          </p:stCondLst>
                                        </p:cTn>
                                        <p:tgtEl>
                                          <p:spTgt spid="328">
                                            <p:txEl>
                                              <p:pRg st="13" end="13"/>
                                            </p:txEl>
                                          </p:spTgt>
                                        </p:tgtEl>
                                        <p:attrNameLst>
                                          <p:attrName>style.visibility</p:attrName>
                                        </p:attrNameLst>
                                      </p:cBhvr>
                                      <p:to>
                                        <p:strVal val="visible"/>
                                      </p:to>
                                    </p:set>
                                    <p:animEffect transition="in" filter="fade">
                                      <p:cBhvr>
                                        <p:cTn id="117" dur="500"/>
                                        <p:tgtEl>
                                          <p:spTgt spid="328">
                                            <p:txEl>
                                              <p:pRg st="13" end="13"/>
                                            </p:txEl>
                                          </p:spTgt>
                                        </p:tgtEl>
                                      </p:cBhvr>
                                    </p:animEffect>
                                  </p:childTnLst>
                                </p:cTn>
                              </p:par>
                            </p:childTnLst>
                          </p:cTn>
                        </p:par>
                        <p:par>
                          <p:cTn id="118" fill="hold">
                            <p:stCondLst>
                              <p:cond delay="4500"/>
                            </p:stCondLst>
                            <p:childTnLst>
                              <p:par>
                                <p:cTn id="119" presetID="10" presetClass="entr" presetSubtype="0" fill="hold" nodeType="afterEffect">
                                  <p:stCondLst>
                                    <p:cond delay="0"/>
                                  </p:stCondLst>
                                  <p:childTnLst>
                                    <p:set>
                                      <p:cBhvr>
                                        <p:cTn id="120" dur="1" fill="hold">
                                          <p:stCondLst>
                                            <p:cond delay="0"/>
                                          </p:stCondLst>
                                        </p:cTn>
                                        <p:tgtEl>
                                          <p:spTgt spid="328">
                                            <p:txEl>
                                              <p:pRg st="15" end="15"/>
                                            </p:txEl>
                                          </p:spTgt>
                                        </p:tgtEl>
                                        <p:attrNameLst>
                                          <p:attrName>style.visibility</p:attrName>
                                        </p:attrNameLst>
                                      </p:cBhvr>
                                      <p:to>
                                        <p:strVal val="visible"/>
                                      </p:to>
                                    </p:set>
                                    <p:animEffect transition="in" filter="fade">
                                      <p:cBhvr>
                                        <p:cTn id="121" dur="500"/>
                                        <p:tgtEl>
                                          <p:spTgt spid="328">
                                            <p:txEl>
                                              <p:pRg st="15" end="15"/>
                                            </p:txEl>
                                          </p:spTgt>
                                        </p:tgtEl>
                                      </p:cBhvr>
                                    </p:animEffect>
                                  </p:childTnLst>
                                </p:cTn>
                              </p:par>
                            </p:childTnLst>
                          </p:cTn>
                        </p:par>
                        <p:par>
                          <p:cTn id="122" fill="hold">
                            <p:stCondLst>
                              <p:cond delay="5000"/>
                            </p:stCondLst>
                            <p:childTnLst>
                              <p:par>
                                <p:cTn id="123" presetID="10" presetClass="entr" presetSubtype="0" fill="hold" nodeType="afterEffect">
                                  <p:stCondLst>
                                    <p:cond delay="0"/>
                                  </p:stCondLst>
                                  <p:childTnLst>
                                    <p:set>
                                      <p:cBhvr>
                                        <p:cTn id="124" dur="1" fill="hold">
                                          <p:stCondLst>
                                            <p:cond delay="0"/>
                                          </p:stCondLst>
                                        </p:cTn>
                                        <p:tgtEl>
                                          <p:spTgt spid="328">
                                            <p:txEl>
                                              <p:pRg st="17" end="17"/>
                                            </p:txEl>
                                          </p:spTgt>
                                        </p:tgtEl>
                                        <p:attrNameLst>
                                          <p:attrName>style.visibility</p:attrName>
                                        </p:attrNameLst>
                                      </p:cBhvr>
                                      <p:to>
                                        <p:strVal val="visible"/>
                                      </p:to>
                                    </p:set>
                                    <p:animEffect transition="in" filter="fade">
                                      <p:cBhvr>
                                        <p:cTn id="125" dur="500"/>
                                        <p:tgtEl>
                                          <p:spTgt spid="328">
                                            <p:txEl>
                                              <p:pRg st="17" end="17"/>
                                            </p:txEl>
                                          </p:spTgt>
                                        </p:tgtEl>
                                      </p:cBhvr>
                                    </p:animEffect>
                                  </p:childTnLst>
                                </p:cTn>
                              </p:par>
                            </p:childTnLst>
                          </p:cTn>
                        </p:par>
                        <p:par>
                          <p:cTn id="126" fill="hold">
                            <p:stCondLst>
                              <p:cond delay="5500"/>
                            </p:stCondLst>
                            <p:childTnLst>
                              <p:par>
                                <p:cTn id="127" presetID="10" presetClass="entr" presetSubtype="0" fill="hold" nodeType="afterEffect">
                                  <p:stCondLst>
                                    <p:cond delay="0"/>
                                  </p:stCondLst>
                                  <p:childTnLst>
                                    <p:set>
                                      <p:cBhvr>
                                        <p:cTn id="128" dur="1" fill="hold">
                                          <p:stCondLst>
                                            <p:cond delay="0"/>
                                          </p:stCondLst>
                                        </p:cTn>
                                        <p:tgtEl>
                                          <p:spTgt spid="328">
                                            <p:txEl>
                                              <p:pRg st="18" end="18"/>
                                            </p:txEl>
                                          </p:spTgt>
                                        </p:tgtEl>
                                        <p:attrNameLst>
                                          <p:attrName>style.visibility</p:attrName>
                                        </p:attrNameLst>
                                      </p:cBhvr>
                                      <p:to>
                                        <p:strVal val="visible"/>
                                      </p:to>
                                    </p:set>
                                    <p:animEffect transition="in" filter="fade">
                                      <p:cBhvr>
                                        <p:cTn id="129" dur="500"/>
                                        <p:tgtEl>
                                          <p:spTgt spid="32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5"/>
          <p:cNvSpPr txBox="1"/>
          <p:nvPr/>
        </p:nvSpPr>
        <p:spPr>
          <a:xfrm>
            <a:off x="783027" y="131034"/>
            <a:ext cx="11223443" cy="584775"/>
          </a:xfrm>
          <a:prstGeom prst="rect">
            <a:avLst/>
          </a:prstGeom>
          <a:noFill/>
          <a:ln>
            <a:noFill/>
          </a:ln>
        </p:spPr>
        <p:txBody>
          <a:bodyPr spcFirstLastPara="1" wrap="square" lIns="91425" tIns="45700" rIns="91425" bIns="45700" anchor="t" anchorCtr="0">
            <a:noAutofit/>
          </a:bodyPr>
          <a:lstStyle/>
          <a:p>
            <a:pPr algn="ctr"/>
            <a:r>
              <a:rPr lang="en-US" sz="3200" b="1" dirty="0">
                <a:solidFill>
                  <a:srgbClr val="3B3835"/>
                </a:solidFill>
              </a:rPr>
              <a:t> D. Ellipsis in ‘reporting-reported’ sequences: reporting speech </a:t>
            </a:r>
            <a:endParaRPr lang="en-US" sz="3200" b="1" dirty="0"/>
          </a:p>
        </p:txBody>
      </p:sp>
      <p:grpSp>
        <p:nvGrpSpPr>
          <p:cNvPr id="775" name="Google Shape;775;p35"/>
          <p:cNvGrpSpPr/>
          <p:nvPr/>
        </p:nvGrpSpPr>
        <p:grpSpPr>
          <a:xfrm>
            <a:off x="230895" y="130347"/>
            <a:ext cx="8722605" cy="963251"/>
            <a:chOff x="230895" y="130347"/>
            <a:chExt cx="8722605" cy="963251"/>
          </a:xfrm>
        </p:grpSpPr>
        <p:sp>
          <p:nvSpPr>
            <p:cNvPr id="776" name="Google Shape;776;p35"/>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778" name="Google Shape;778;p35"/>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779" name="Google Shape;779;p35"/>
          <p:cNvPicPr preferRelativeResize="0"/>
          <p:nvPr/>
        </p:nvPicPr>
        <p:blipFill rotWithShape="1">
          <a:blip r:embed="rId4">
            <a:alphaModFix/>
          </a:blip>
          <a:srcRect/>
          <a:stretch/>
        </p:blipFill>
        <p:spPr>
          <a:xfrm>
            <a:off x="9691608" y="4705405"/>
            <a:ext cx="2462997" cy="2152075"/>
          </a:xfrm>
          <a:prstGeom prst="rect">
            <a:avLst/>
          </a:prstGeom>
          <a:noFill/>
          <a:ln>
            <a:noFill/>
          </a:ln>
        </p:spPr>
      </p:pic>
      <p:pic>
        <p:nvPicPr>
          <p:cNvPr id="780" name="Google Shape;780;p35"/>
          <p:cNvPicPr preferRelativeResize="0"/>
          <p:nvPr/>
        </p:nvPicPr>
        <p:blipFill rotWithShape="1">
          <a:blip r:embed="rId5">
            <a:alphaModFix/>
          </a:blip>
          <a:srcRect/>
          <a:stretch/>
        </p:blipFill>
        <p:spPr>
          <a:xfrm>
            <a:off x="286199" y="5614536"/>
            <a:ext cx="969348" cy="951058"/>
          </a:xfrm>
          <a:prstGeom prst="rect">
            <a:avLst/>
          </a:prstGeom>
          <a:noFill/>
          <a:ln>
            <a:noFill/>
          </a:ln>
        </p:spPr>
      </p:pic>
      <p:pic>
        <p:nvPicPr>
          <p:cNvPr id="781" name="Google Shape;781;p35"/>
          <p:cNvPicPr preferRelativeResize="0"/>
          <p:nvPr/>
        </p:nvPicPr>
        <p:blipFill rotWithShape="1">
          <a:blip r:embed="rId6">
            <a:alphaModFix/>
          </a:blip>
          <a:srcRect/>
          <a:stretch/>
        </p:blipFill>
        <p:spPr>
          <a:xfrm>
            <a:off x="536271" y="3060836"/>
            <a:ext cx="486693" cy="257195"/>
          </a:xfrm>
          <a:prstGeom prst="rect">
            <a:avLst/>
          </a:prstGeom>
          <a:noFill/>
          <a:ln>
            <a:noFill/>
          </a:ln>
        </p:spPr>
      </p:pic>
      <p:pic>
        <p:nvPicPr>
          <p:cNvPr id="782" name="Google Shape;782;p35"/>
          <p:cNvPicPr preferRelativeResize="0"/>
          <p:nvPr/>
        </p:nvPicPr>
        <p:blipFill rotWithShape="1">
          <a:blip r:embed="rId6">
            <a:alphaModFix/>
          </a:blip>
          <a:srcRect/>
          <a:stretch/>
        </p:blipFill>
        <p:spPr>
          <a:xfrm>
            <a:off x="4148204" y="3078410"/>
            <a:ext cx="486693" cy="257195"/>
          </a:xfrm>
          <a:prstGeom prst="rect">
            <a:avLst/>
          </a:prstGeom>
          <a:noFill/>
          <a:ln>
            <a:noFill/>
          </a:ln>
        </p:spPr>
      </p:pic>
      <p:pic>
        <p:nvPicPr>
          <p:cNvPr id="783" name="Google Shape;783;p35"/>
          <p:cNvPicPr preferRelativeResize="0"/>
          <p:nvPr/>
        </p:nvPicPr>
        <p:blipFill rotWithShape="1">
          <a:blip r:embed="rId6">
            <a:alphaModFix/>
          </a:blip>
          <a:srcRect/>
          <a:stretch/>
        </p:blipFill>
        <p:spPr>
          <a:xfrm>
            <a:off x="7577758" y="3078410"/>
            <a:ext cx="486693" cy="257195"/>
          </a:xfrm>
          <a:prstGeom prst="rect">
            <a:avLst/>
          </a:prstGeom>
          <a:noFill/>
          <a:ln>
            <a:noFill/>
          </a:ln>
        </p:spPr>
      </p:pic>
      <p:pic>
        <p:nvPicPr>
          <p:cNvPr id="784" name="Google Shape;784;p35"/>
          <p:cNvPicPr preferRelativeResize="0"/>
          <p:nvPr/>
        </p:nvPicPr>
        <p:blipFill rotWithShape="1">
          <a:blip r:embed="rId6">
            <a:alphaModFix/>
          </a:blip>
          <a:srcRect/>
          <a:stretch/>
        </p:blipFill>
        <p:spPr>
          <a:xfrm>
            <a:off x="11155949" y="3111495"/>
            <a:ext cx="486693" cy="257195"/>
          </a:xfrm>
          <a:prstGeom prst="rect">
            <a:avLst/>
          </a:prstGeom>
          <a:noFill/>
          <a:ln>
            <a:noFill/>
          </a:ln>
        </p:spPr>
      </p:pic>
      <p:grpSp>
        <p:nvGrpSpPr>
          <p:cNvPr id="785" name="Google Shape;785;p35"/>
          <p:cNvGrpSpPr/>
          <p:nvPr/>
        </p:nvGrpSpPr>
        <p:grpSpPr>
          <a:xfrm>
            <a:off x="8246832" y="2178055"/>
            <a:ext cx="2578100" cy="2109787"/>
            <a:chOff x="8246832" y="2178055"/>
            <a:chExt cx="2578100" cy="2109787"/>
          </a:xfrm>
        </p:grpSpPr>
        <p:grpSp>
          <p:nvGrpSpPr>
            <p:cNvPr id="786" name="Google Shape;786;p35"/>
            <p:cNvGrpSpPr/>
            <p:nvPr/>
          </p:nvGrpSpPr>
          <p:grpSpPr>
            <a:xfrm rot="5400000">
              <a:off x="8521469" y="1903418"/>
              <a:ext cx="2028825" cy="2578100"/>
              <a:chOff x="5076825" y="2133601"/>
              <a:chExt cx="2028825" cy="2578100"/>
            </a:xfrm>
          </p:grpSpPr>
          <p:sp>
            <p:nvSpPr>
              <p:cNvPr id="787" name="Google Shape;787;p35"/>
              <p:cNvSpPr/>
              <p:nvPr/>
            </p:nvSpPr>
            <p:spPr>
              <a:xfrm>
                <a:off x="5172075" y="2300289"/>
                <a:ext cx="33338" cy="106363"/>
              </a:xfrm>
              <a:custGeom>
                <a:avLst/>
                <a:gdLst/>
                <a:ahLst/>
                <a:cxnLst/>
                <a:rect l="l" t="t" r="r" b="b"/>
                <a:pathLst>
                  <a:path w="8" h="25" extrusionOk="0">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88" name="Google Shape;788;p35"/>
              <p:cNvSpPr/>
              <p:nvPr/>
            </p:nvSpPr>
            <p:spPr>
              <a:xfrm>
                <a:off x="5172075" y="2589214"/>
                <a:ext cx="38100" cy="133350"/>
              </a:xfrm>
              <a:custGeom>
                <a:avLst/>
                <a:gdLst/>
                <a:ahLst/>
                <a:cxnLst/>
                <a:rect l="l" t="t" r="r" b="b"/>
                <a:pathLst>
                  <a:path w="9" h="31" extrusionOk="0">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89" name="Google Shape;789;p35"/>
              <p:cNvSpPr/>
              <p:nvPr/>
            </p:nvSpPr>
            <p:spPr>
              <a:xfrm>
                <a:off x="5172075" y="2441576"/>
                <a:ext cx="33338" cy="119063"/>
              </a:xfrm>
              <a:custGeom>
                <a:avLst/>
                <a:gdLst/>
                <a:ahLst/>
                <a:cxnLst/>
                <a:rect l="l" t="t" r="r" b="b"/>
                <a:pathLst>
                  <a:path w="8" h="28" extrusionOk="0">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0" name="Google Shape;790;p35"/>
              <p:cNvSpPr/>
              <p:nvPr/>
            </p:nvSpPr>
            <p:spPr>
              <a:xfrm>
                <a:off x="5172075" y="4071939"/>
                <a:ext cx="41275" cy="123825"/>
              </a:xfrm>
              <a:custGeom>
                <a:avLst/>
                <a:gdLst/>
                <a:ahLst/>
                <a:cxnLst/>
                <a:rect l="l" t="t" r="r" b="b"/>
                <a:pathLst>
                  <a:path w="10" h="29" extrusionOk="0">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1" name="Google Shape;791;p35"/>
              <p:cNvSpPr/>
              <p:nvPr/>
            </p:nvSpPr>
            <p:spPr>
              <a:xfrm>
                <a:off x="5172075" y="2133601"/>
                <a:ext cx="1933575" cy="2578100"/>
              </a:xfrm>
              <a:custGeom>
                <a:avLst/>
                <a:gdLst/>
                <a:ahLst/>
                <a:cxnLst/>
                <a:rect l="l" t="t" r="r" b="b"/>
                <a:pathLst>
                  <a:path w="454" h="605" extrusionOk="0">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2" name="Google Shape;792;p35"/>
              <p:cNvSpPr/>
              <p:nvPr/>
            </p:nvSpPr>
            <p:spPr>
              <a:xfrm>
                <a:off x="5172075" y="2755901"/>
                <a:ext cx="38100" cy="93663"/>
              </a:xfrm>
              <a:custGeom>
                <a:avLst/>
                <a:gdLst/>
                <a:ahLst/>
                <a:cxnLst/>
                <a:rect l="l" t="t" r="r" b="b"/>
                <a:pathLst>
                  <a:path w="9" h="22" extrusionOk="0">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3" name="Google Shape;793;p35"/>
              <p:cNvSpPr/>
              <p:nvPr/>
            </p:nvSpPr>
            <p:spPr>
              <a:xfrm>
                <a:off x="5172075" y="3355976"/>
                <a:ext cx="38100" cy="98425"/>
              </a:xfrm>
              <a:custGeom>
                <a:avLst/>
                <a:gdLst/>
                <a:ahLst/>
                <a:cxnLst/>
                <a:rect l="l" t="t" r="r" b="b"/>
                <a:pathLst>
                  <a:path w="9" h="23" extrusionOk="0">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4" name="Google Shape;794;p35"/>
              <p:cNvSpPr/>
              <p:nvPr/>
            </p:nvSpPr>
            <p:spPr>
              <a:xfrm>
                <a:off x="5172075" y="4362451"/>
                <a:ext cx="33338" cy="93663"/>
              </a:xfrm>
              <a:custGeom>
                <a:avLst/>
                <a:gdLst/>
                <a:ahLst/>
                <a:cxnLst/>
                <a:rect l="l" t="t" r="r" b="b"/>
                <a:pathLst>
                  <a:path w="8" h="22" extrusionOk="0">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5" name="Google Shape;795;p35"/>
              <p:cNvSpPr/>
              <p:nvPr/>
            </p:nvSpPr>
            <p:spPr>
              <a:xfrm>
                <a:off x="5172075" y="3484564"/>
                <a:ext cx="33338" cy="76200"/>
              </a:xfrm>
              <a:custGeom>
                <a:avLst/>
                <a:gdLst/>
                <a:ahLst/>
                <a:cxnLst/>
                <a:rect l="l" t="t" r="r" b="b"/>
                <a:pathLst>
                  <a:path w="8" h="18" extrusionOk="0">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6" name="Google Shape;796;p35"/>
              <p:cNvSpPr/>
              <p:nvPr/>
            </p:nvSpPr>
            <p:spPr>
              <a:xfrm>
                <a:off x="5172075" y="3705226"/>
                <a:ext cx="33338" cy="90488"/>
              </a:xfrm>
              <a:custGeom>
                <a:avLst/>
                <a:gdLst/>
                <a:ahLst/>
                <a:cxnLst/>
                <a:rect l="l" t="t" r="r" b="b"/>
                <a:pathLst>
                  <a:path w="8" h="21" extrusionOk="0">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7" name="Google Shape;797;p35"/>
              <p:cNvSpPr/>
              <p:nvPr/>
            </p:nvSpPr>
            <p:spPr>
              <a:xfrm>
                <a:off x="5172075" y="4225926"/>
                <a:ext cx="38100" cy="106363"/>
              </a:xfrm>
              <a:custGeom>
                <a:avLst/>
                <a:gdLst/>
                <a:ahLst/>
                <a:cxnLst/>
                <a:rect l="l" t="t" r="r" b="b"/>
                <a:pathLst>
                  <a:path w="9" h="25" extrusionOk="0">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8" name="Google Shape;798;p35"/>
              <p:cNvSpPr/>
              <p:nvPr/>
            </p:nvSpPr>
            <p:spPr>
              <a:xfrm>
                <a:off x="5172075" y="3586164"/>
                <a:ext cx="33338" cy="90488"/>
              </a:xfrm>
              <a:custGeom>
                <a:avLst/>
                <a:gdLst/>
                <a:ahLst/>
                <a:cxnLst/>
                <a:rect l="l" t="t" r="r" b="b"/>
                <a:pathLst>
                  <a:path w="8" h="21" extrusionOk="0">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9" name="Google Shape;799;p35"/>
              <p:cNvSpPr/>
              <p:nvPr/>
            </p:nvSpPr>
            <p:spPr>
              <a:xfrm>
                <a:off x="5172075" y="3113089"/>
                <a:ext cx="33338" cy="98425"/>
              </a:xfrm>
              <a:custGeom>
                <a:avLst/>
                <a:gdLst/>
                <a:ahLst/>
                <a:cxnLst/>
                <a:rect l="l" t="t" r="r" b="b"/>
                <a:pathLst>
                  <a:path w="8" h="23" extrusionOk="0">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00" name="Google Shape;800;p35"/>
              <p:cNvSpPr/>
              <p:nvPr/>
            </p:nvSpPr>
            <p:spPr>
              <a:xfrm>
                <a:off x="5172075" y="2990851"/>
                <a:ext cx="33338" cy="96838"/>
              </a:xfrm>
              <a:custGeom>
                <a:avLst/>
                <a:gdLst/>
                <a:ahLst/>
                <a:cxnLst/>
                <a:rect l="l" t="t" r="r" b="b"/>
                <a:pathLst>
                  <a:path w="8" h="23" extrusionOk="0">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01" name="Google Shape;801;p35"/>
              <p:cNvSpPr/>
              <p:nvPr/>
            </p:nvSpPr>
            <p:spPr>
              <a:xfrm>
                <a:off x="5172075" y="3821114"/>
                <a:ext cx="33338" cy="93663"/>
              </a:xfrm>
              <a:custGeom>
                <a:avLst/>
                <a:gdLst/>
                <a:ahLst/>
                <a:cxnLst/>
                <a:rect l="l" t="t" r="r" b="b"/>
                <a:pathLst>
                  <a:path w="8" h="22" extrusionOk="0">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02" name="Google Shape;802;p35"/>
              <p:cNvSpPr/>
              <p:nvPr/>
            </p:nvSpPr>
            <p:spPr>
              <a:xfrm>
                <a:off x="5172075" y="2879726"/>
                <a:ext cx="33338" cy="80963"/>
              </a:xfrm>
              <a:custGeom>
                <a:avLst/>
                <a:gdLst/>
                <a:ahLst/>
                <a:cxnLst/>
                <a:rect l="l" t="t" r="r" b="b"/>
                <a:pathLst>
                  <a:path w="8" h="19" extrusionOk="0">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03" name="Google Shape;803;p35"/>
              <p:cNvSpPr/>
              <p:nvPr/>
            </p:nvSpPr>
            <p:spPr>
              <a:xfrm>
                <a:off x="5172075" y="3948114"/>
                <a:ext cx="33338" cy="98425"/>
              </a:xfrm>
              <a:custGeom>
                <a:avLst/>
                <a:gdLst/>
                <a:ahLst/>
                <a:cxnLst/>
                <a:rect l="l" t="t" r="r" b="b"/>
                <a:pathLst>
                  <a:path w="8" h="23" extrusionOk="0">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04" name="Google Shape;804;p35"/>
              <p:cNvSpPr/>
              <p:nvPr/>
            </p:nvSpPr>
            <p:spPr>
              <a:xfrm>
                <a:off x="5172075" y="3241676"/>
                <a:ext cx="33338" cy="85725"/>
              </a:xfrm>
              <a:custGeom>
                <a:avLst/>
                <a:gdLst/>
                <a:ahLst/>
                <a:cxnLst/>
                <a:rect l="l" t="t" r="r" b="b"/>
                <a:pathLst>
                  <a:path w="8" h="20" extrusionOk="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05" name="Google Shape;805;p35"/>
              <p:cNvSpPr/>
              <p:nvPr/>
            </p:nvSpPr>
            <p:spPr>
              <a:xfrm>
                <a:off x="5111750" y="2265364"/>
                <a:ext cx="161925" cy="128588"/>
              </a:xfrm>
              <a:custGeom>
                <a:avLst/>
                <a:gdLst/>
                <a:ahLst/>
                <a:cxnLst/>
                <a:rect l="l" t="t" r="r" b="b"/>
                <a:pathLst>
                  <a:path w="38" h="30" extrusionOk="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06" name="Google Shape;806;p35"/>
              <p:cNvSpPr/>
              <p:nvPr/>
            </p:nvSpPr>
            <p:spPr>
              <a:xfrm>
                <a:off x="5103813" y="2406651"/>
                <a:ext cx="161925" cy="144463"/>
              </a:xfrm>
              <a:custGeom>
                <a:avLst/>
                <a:gdLst/>
                <a:ahLst/>
                <a:cxnLst/>
                <a:rect l="l" t="t" r="r" b="b"/>
                <a:pathLst>
                  <a:path w="38" h="34" extrusionOk="0">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07" name="Google Shape;807;p35"/>
              <p:cNvSpPr/>
              <p:nvPr/>
            </p:nvSpPr>
            <p:spPr>
              <a:xfrm>
                <a:off x="5086350" y="2555876"/>
                <a:ext cx="182563" cy="119063"/>
              </a:xfrm>
              <a:custGeom>
                <a:avLst/>
                <a:gdLst/>
                <a:ahLst/>
                <a:cxnLst/>
                <a:rect l="l" t="t" r="r" b="b"/>
                <a:pathLst>
                  <a:path w="43" h="28" extrusionOk="0">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08" name="Google Shape;808;p35"/>
              <p:cNvSpPr/>
              <p:nvPr/>
            </p:nvSpPr>
            <p:spPr>
              <a:xfrm>
                <a:off x="5103813" y="2722564"/>
                <a:ext cx="157163" cy="122238"/>
              </a:xfrm>
              <a:custGeom>
                <a:avLst/>
                <a:gdLst/>
                <a:ahLst/>
                <a:cxnLst/>
                <a:rect l="l" t="t" r="r" b="b"/>
                <a:pathLst>
                  <a:path w="37" h="29" extrusionOk="0">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09" name="Google Shape;809;p35"/>
              <p:cNvSpPr/>
              <p:nvPr/>
            </p:nvSpPr>
            <p:spPr>
              <a:xfrm>
                <a:off x="5091113" y="2955926"/>
                <a:ext cx="174625" cy="111125"/>
              </a:xfrm>
              <a:custGeom>
                <a:avLst/>
                <a:gdLst/>
                <a:ahLst/>
                <a:cxnLst/>
                <a:rect l="l" t="t" r="r" b="b"/>
                <a:pathLst>
                  <a:path w="41" h="26" extrusionOk="0">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10" name="Google Shape;810;p35"/>
              <p:cNvSpPr/>
              <p:nvPr/>
            </p:nvSpPr>
            <p:spPr>
              <a:xfrm>
                <a:off x="5106988" y="2844801"/>
                <a:ext cx="149225" cy="107950"/>
              </a:xfrm>
              <a:custGeom>
                <a:avLst/>
                <a:gdLst/>
                <a:ahLst/>
                <a:cxnLst/>
                <a:rect l="l" t="t" r="r" b="b"/>
                <a:pathLst>
                  <a:path w="35" h="25" extrusionOk="0">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11" name="Google Shape;811;p35"/>
              <p:cNvSpPr/>
              <p:nvPr/>
            </p:nvSpPr>
            <p:spPr>
              <a:xfrm>
                <a:off x="5081588" y="3074989"/>
                <a:ext cx="174625" cy="103188"/>
              </a:xfrm>
              <a:custGeom>
                <a:avLst/>
                <a:gdLst/>
                <a:ahLst/>
                <a:cxnLst/>
                <a:rect l="l" t="t" r="r" b="b"/>
                <a:pathLst>
                  <a:path w="41" h="24" extrusionOk="0">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12" name="Google Shape;812;p35"/>
              <p:cNvSpPr/>
              <p:nvPr/>
            </p:nvSpPr>
            <p:spPr>
              <a:xfrm>
                <a:off x="5106988" y="3208339"/>
                <a:ext cx="146050" cy="93663"/>
              </a:xfrm>
              <a:custGeom>
                <a:avLst/>
                <a:gdLst/>
                <a:ahLst/>
                <a:cxnLst/>
                <a:rect l="l" t="t" r="r" b="b"/>
                <a:pathLst>
                  <a:path w="34" h="22" extrusionOk="0">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13" name="Google Shape;813;p35"/>
              <p:cNvSpPr/>
              <p:nvPr/>
            </p:nvSpPr>
            <p:spPr>
              <a:xfrm>
                <a:off x="5091113" y="3322639"/>
                <a:ext cx="169863" cy="101600"/>
              </a:xfrm>
              <a:custGeom>
                <a:avLst/>
                <a:gdLst/>
                <a:ahLst/>
                <a:cxnLst/>
                <a:rect l="l" t="t" r="r" b="b"/>
                <a:pathLst>
                  <a:path w="40" h="24" extrusionOk="0">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14" name="Google Shape;814;p35"/>
              <p:cNvSpPr/>
              <p:nvPr/>
            </p:nvSpPr>
            <p:spPr>
              <a:xfrm>
                <a:off x="5111750" y="3446464"/>
                <a:ext cx="144463" cy="101600"/>
              </a:xfrm>
              <a:custGeom>
                <a:avLst/>
                <a:gdLst/>
                <a:ahLst/>
                <a:cxnLst/>
                <a:rect l="l" t="t" r="r" b="b"/>
                <a:pathLst>
                  <a:path w="34" h="24" extrusionOk="0">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15" name="Google Shape;815;p35"/>
              <p:cNvSpPr/>
              <p:nvPr/>
            </p:nvSpPr>
            <p:spPr>
              <a:xfrm>
                <a:off x="5099050" y="3552826"/>
                <a:ext cx="166688" cy="106363"/>
              </a:xfrm>
              <a:custGeom>
                <a:avLst/>
                <a:gdLst/>
                <a:ahLst/>
                <a:cxnLst/>
                <a:rect l="l" t="t" r="r" b="b"/>
                <a:pathLst>
                  <a:path w="39" h="25" extrusionOk="0">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16" name="Google Shape;816;p35"/>
              <p:cNvSpPr/>
              <p:nvPr/>
            </p:nvSpPr>
            <p:spPr>
              <a:xfrm>
                <a:off x="5076825" y="3667126"/>
                <a:ext cx="184150" cy="106363"/>
              </a:xfrm>
              <a:custGeom>
                <a:avLst/>
                <a:gdLst/>
                <a:ahLst/>
                <a:cxnLst/>
                <a:rect l="l" t="t" r="r" b="b"/>
                <a:pathLst>
                  <a:path w="43" h="25" extrusionOk="0">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17" name="Google Shape;817;p35"/>
              <p:cNvSpPr/>
              <p:nvPr/>
            </p:nvSpPr>
            <p:spPr>
              <a:xfrm>
                <a:off x="5086350" y="3786189"/>
                <a:ext cx="179388" cy="103188"/>
              </a:xfrm>
              <a:custGeom>
                <a:avLst/>
                <a:gdLst/>
                <a:ahLst/>
                <a:cxnLst/>
                <a:rect l="l" t="t" r="r" b="b"/>
                <a:pathLst>
                  <a:path w="42" h="24" extrusionOk="0">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18" name="Google Shape;818;p35"/>
              <p:cNvSpPr/>
              <p:nvPr/>
            </p:nvSpPr>
            <p:spPr>
              <a:xfrm>
                <a:off x="5111750" y="3914776"/>
                <a:ext cx="157163" cy="111125"/>
              </a:xfrm>
              <a:custGeom>
                <a:avLst/>
                <a:gdLst/>
                <a:ahLst/>
                <a:cxnLst/>
                <a:rect l="l" t="t" r="r" b="b"/>
                <a:pathLst>
                  <a:path w="37" h="26" extrusionOk="0">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19" name="Google Shape;819;p35"/>
              <p:cNvSpPr/>
              <p:nvPr/>
            </p:nvSpPr>
            <p:spPr>
              <a:xfrm>
                <a:off x="5086350" y="4038601"/>
                <a:ext cx="182563" cy="123825"/>
              </a:xfrm>
              <a:custGeom>
                <a:avLst/>
                <a:gdLst/>
                <a:ahLst/>
                <a:cxnLst/>
                <a:rect l="l" t="t" r="r" b="b"/>
                <a:pathLst>
                  <a:path w="43" h="29" extrusionOk="0">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20" name="Google Shape;820;p35"/>
              <p:cNvSpPr/>
              <p:nvPr/>
            </p:nvSpPr>
            <p:spPr>
              <a:xfrm>
                <a:off x="5094288" y="4191001"/>
                <a:ext cx="166688" cy="106363"/>
              </a:xfrm>
              <a:custGeom>
                <a:avLst/>
                <a:gdLst/>
                <a:ahLst/>
                <a:cxnLst/>
                <a:rect l="l" t="t" r="r" b="b"/>
                <a:pathLst>
                  <a:path w="39" h="25" extrusionOk="0">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21" name="Google Shape;821;p35"/>
              <p:cNvSpPr/>
              <p:nvPr/>
            </p:nvSpPr>
            <p:spPr>
              <a:xfrm>
                <a:off x="5106988" y="4327526"/>
                <a:ext cx="161925" cy="103188"/>
              </a:xfrm>
              <a:custGeom>
                <a:avLst/>
                <a:gdLst/>
                <a:ahLst/>
                <a:cxnLst/>
                <a:rect l="l" t="t" r="r" b="b"/>
                <a:pathLst>
                  <a:path w="38" h="24" extrusionOk="0">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22" name="Google Shape;822;p35"/>
              <p:cNvSpPr/>
              <p:nvPr/>
            </p:nvSpPr>
            <p:spPr>
              <a:xfrm>
                <a:off x="5099050" y="4451351"/>
                <a:ext cx="161925" cy="111125"/>
              </a:xfrm>
              <a:custGeom>
                <a:avLst/>
                <a:gdLst/>
                <a:ahLst/>
                <a:cxnLst/>
                <a:rect l="l" t="t" r="r" b="b"/>
                <a:pathLst>
                  <a:path w="38" h="26" extrusionOk="0">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pic>
          <p:nvPicPr>
            <p:cNvPr id="823" name="Google Shape;823;p35"/>
            <p:cNvPicPr preferRelativeResize="0"/>
            <p:nvPr/>
          </p:nvPicPr>
          <p:blipFill rotWithShape="1">
            <a:blip r:embed="rId7">
              <a:alphaModFix/>
            </a:blip>
            <a:srcRect l="78226" b="72801"/>
            <a:stretch/>
          </p:blipFill>
          <p:spPr>
            <a:xfrm>
              <a:off x="8756982" y="2422530"/>
              <a:ext cx="1581150" cy="1865312"/>
            </a:xfrm>
            <a:prstGeom prst="rect">
              <a:avLst/>
            </a:prstGeom>
            <a:noFill/>
            <a:ln>
              <a:noFill/>
            </a:ln>
          </p:spPr>
        </p:pic>
      </p:grpSp>
      <p:grpSp>
        <p:nvGrpSpPr>
          <p:cNvPr id="824" name="Google Shape;824;p35"/>
          <p:cNvGrpSpPr/>
          <p:nvPr/>
        </p:nvGrpSpPr>
        <p:grpSpPr>
          <a:xfrm>
            <a:off x="4817279" y="2178055"/>
            <a:ext cx="2578100" cy="2109787"/>
            <a:chOff x="4817279" y="2178055"/>
            <a:chExt cx="2578100" cy="2109787"/>
          </a:xfrm>
        </p:grpSpPr>
        <p:grpSp>
          <p:nvGrpSpPr>
            <p:cNvPr id="825" name="Google Shape;825;p35"/>
            <p:cNvGrpSpPr/>
            <p:nvPr/>
          </p:nvGrpSpPr>
          <p:grpSpPr>
            <a:xfrm rot="5400000">
              <a:off x="5091916" y="1903418"/>
              <a:ext cx="2028825" cy="2578100"/>
              <a:chOff x="5076825" y="2133601"/>
              <a:chExt cx="2028825" cy="2578100"/>
            </a:xfrm>
          </p:grpSpPr>
          <p:sp>
            <p:nvSpPr>
              <p:cNvPr id="826" name="Google Shape;826;p35"/>
              <p:cNvSpPr/>
              <p:nvPr/>
            </p:nvSpPr>
            <p:spPr>
              <a:xfrm>
                <a:off x="5172075" y="2300289"/>
                <a:ext cx="33338" cy="106363"/>
              </a:xfrm>
              <a:custGeom>
                <a:avLst/>
                <a:gdLst/>
                <a:ahLst/>
                <a:cxnLst/>
                <a:rect l="l" t="t" r="r" b="b"/>
                <a:pathLst>
                  <a:path w="8" h="25" extrusionOk="0">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27" name="Google Shape;827;p35"/>
              <p:cNvSpPr/>
              <p:nvPr/>
            </p:nvSpPr>
            <p:spPr>
              <a:xfrm>
                <a:off x="5172075" y="2589214"/>
                <a:ext cx="38100" cy="133350"/>
              </a:xfrm>
              <a:custGeom>
                <a:avLst/>
                <a:gdLst/>
                <a:ahLst/>
                <a:cxnLst/>
                <a:rect l="l" t="t" r="r" b="b"/>
                <a:pathLst>
                  <a:path w="9" h="31" extrusionOk="0">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28" name="Google Shape;828;p35"/>
              <p:cNvSpPr/>
              <p:nvPr/>
            </p:nvSpPr>
            <p:spPr>
              <a:xfrm>
                <a:off x="5172075" y="2441576"/>
                <a:ext cx="33338" cy="119063"/>
              </a:xfrm>
              <a:custGeom>
                <a:avLst/>
                <a:gdLst/>
                <a:ahLst/>
                <a:cxnLst/>
                <a:rect l="l" t="t" r="r" b="b"/>
                <a:pathLst>
                  <a:path w="8" h="28" extrusionOk="0">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29" name="Google Shape;829;p35"/>
              <p:cNvSpPr/>
              <p:nvPr/>
            </p:nvSpPr>
            <p:spPr>
              <a:xfrm>
                <a:off x="5172075" y="4071939"/>
                <a:ext cx="41275" cy="123825"/>
              </a:xfrm>
              <a:custGeom>
                <a:avLst/>
                <a:gdLst/>
                <a:ahLst/>
                <a:cxnLst/>
                <a:rect l="l" t="t" r="r" b="b"/>
                <a:pathLst>
                  <a:path w="10" h="29" extrusionOk="0">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30" name="Google Shape;830;p35"/>
              <p:cNvSpPr/>
              <p:nvPr/>
            </p:nvSpPr>
            <p:spPr>
              <a:xfrm>
                <a:off x="5172075" y="2133601"/>
                <a:ext cx="1933575" cy="2578100"/>
              </a:xfrm>
              <a:custGeom>
                <a:avLst/>
                <a:gdLst/>
                <a:ahLst/>
                <a:cxnLst/>
                <a:rect l="l" t="t" r="r" b="b"/>
                <a:pathLst>
                  <a:path w="454" h="605" extrusionOk="0">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31" name="Google Shape;831;p35"/>
              <p:cNvSpPr/>
              <p:nvPr/>
            </p:nvSpPr>
            <p:spPr>
              <a:xfrm>
                <a:off x="5172075" y="2755901"/>
                <a:ext cx="38100" cy="93663"/>
              </a:xfrm>
              <a:custGeom>
                <a:avLst/>
                <a:gdLst/>
                <a:ahLst/>
                <a:cxnLst/>
                <a:rect l="l" t="t" r="r" b="b"/>
                <a:pathLst>
                  <a:path w="9" h="22" extrusionOk="0">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32" name="Google Shape;832;p35"/>
              <p:cNvSpPr/>
              <p:nvPr/>
            </p:nvSpPr>
            <p:spPr>
              <a:xfrm>
                <a:off x="5172075" y="3355976"/>
                <a:ext cx="38100" cy="98425"/>
              </a:xfrm>
              <a:custGeom>
                <a:avLst/>
                <a:gdLst/>
                <a:ahLst/>
                <a:cxnLst/>
                <a:rect l="l" t="t" r="r" b="b"/>
                <a:pathLst>
                  <a:path w="9" h="23" extrusionOk="0">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33" name="Google Shape;833;p35"/>
              <p:cNvSpPr/>
              <p:nvPr/>
            </p:nvSpPr>
            <p:spPr>
              <a:xfrm>
                <a:off x="5172075" y="4362451"/>
                <a:ext cx="33338" cy="93663"/>
              </a:xfrm>
              <a:custGeom>
                <a:avLst/>
                <a:gdLst/>
                <a:ahLst/>
                <a:cxnLst/>
                <a:rect l="l" t="t" r="r" b="b"/>
                <a:pathLst>
                  <a:path w="8" h="22" extrusionOk="0">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34" name="Google Shape;834;p35"/>
              <p:cNvSpPr/>
              <p:nvPr/>
            </p:nvSpPr>
            <p:spPr>
              <a:xfrm>
                <a:off x="5172075" y="3484564"/>
                <a:ext cx="33338" cy="76200"/>
              </a:xfrm>
              <a:custGeom>
                <a:avLst/>
                <a:gdLst/>
                <a:ahLst/>
                <a:cxnLst/>
                <a:rect l="l" t="t" r="r" b="b"/>
                <a:pathLst>
                  <a:path w="8" h="18" extrusionOk="0">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35" name="Google Shape;835;p35"/>
              <p:cNvSpPr/>
              <p:nvPr/>
            </p:nvSpPr>
            <p:spPr>
              <a:xfrm>
                <a:off x="5172075" y="3705226"/>
                <a:ext cx="33338" cy="90488"/>
              </a:xfrm>
              <a:custGeom>
                <a:avLst/>
                <a:gdLst/>
                <a:ahLst/>
                <a:cxnLst/>
                <a:rect l="l" t="t" r="r" b="b"/>
                <a:pathLst>
                  <a:path w="8" h="21" extrusionOk="0">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36" name="Google Shape;836;p35"/>
              <p:cNvSpPr/>
              <p:nvPr/>
            </p:nvSpPr>
            <p:spPr>
              <a:xfrm>
                <a:off x="5172075" y="4225926"/>
                <a:ext cx="38100" cy="106363"/>
              </a:xfrm>
              <a:custGeom>
                <a:avLst/>
                <a:gdLst/>
                <a:ahLst/>
                <a:cxnLst/>
                <a:rect l="l" t="t" r="r" b="b"/>
                <a:pathLst>
                  <a:path w="9" h="25" extrusionOk="0">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37" name="Google Shape;837;p35"/>
              <p:cNvSpPr/>
              <p:nvPr/>
            </p:nvSpPr>
            <p:spPr>
              <a:xfrm>
                <a:off x="5172075" y="3586164"/>
                <a:ext cx="33338" cy="90488"/>
              </a:xfrm>
              <a:custGeom>
                <a:avLst/>
                <a:gdLst/>
                <a:ahLst/>
                <a:cxnLst/>
                <a:rect l="l" t="t" r="r" b="b"/>
                <a:pathLst>
                  <a:path w="8" h="21" extrusionOk="0">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38" name="Google Shape;838;p35"/>
              <p:cNvSpPr/>
              <p:nvPr/>
            </p:nvSpPr>
            <p:spPr>
              <a:xfrm>
                <a:off x="5172075" y="3113089"/>
                <a:ext cx="33338" cy="98425"/>
              </a:xfrm>
              <a:custGeom>
                <a:avLst/>
                <a:gdLst/>
                <a:ahLst/>
                <a:cxnLst/>
                <a:rect l="l" t="t" r="r" b="b"/>
                <a:pathLst>
                  <a:path w="8" h="23" extrusionOk="0">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39" name="Google Shape;839;p35"/>
              <p:cNvSpPr/>
              <p:nvPr/>
            </p:nvSpPr>
            <p:spPr>
              <a:xfrm>
                <a:off x="5172075" y="2990851"/>
                <a:ext cx="33338" cy="96838"/>
              </a:xfrm>
              <a:custGeom>
                <a:avLst/>
                <a:gdLst/>
                <a:ahLst/>
                <a:cxnLst/>
                <a:rect l="l" t="t" r="r" b="b"/>
                <a:pathLst>
                  <a:path w="8" h="23" extrusionOk="0">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40" name="Google Shape;840;p35"/>
              <p:cNvSpPr/>
              <p:nvPr/>
            </p:nvSpPr>
            <p:spPr>
              <a:xfrm>
                <a:off x="5172075" y="3821114"/>
                <a:ext cx="33338" cy="93663"/>
              </a:xfrm>
              <a:custGeom>
                <a:avLst/>
                <a:gdLst/>
                <a:ahLst/>
                <a:cxnLst/>
                <a:rect l="l" t="t" r="r" b="b"/>
                <a:pathLst>
                  <a:path w="8" h="22" extrusionOk="0">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41" name="Google Shape;841;p35"/>
              <p:cNvSpPr/>
              <p:nvPr/>
            </p:nvSpPr>
            <p:spPr>
              <a:xfrm>
                <a:off x="5172075" y="2879726"/>
                <a:ext cx="33338" cy="80963"/>
              </a:xfrm>
              <a:custGeom>
                <a:avLst/>
                <a:gdLst/>
                <a:ahLst/>
                <a:cxnLst/>
                <a:rect l="l" t="t" r="r" b="b"/>
                <a:pathLst>
                  <a:path w="8" h="19" extrusionOk="0">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42" name="Google Shape;842;p35"/>
              <p:cNvSpPr/>
              <p:nvPr/>
            </p:nvSpPr>
            <p:spPr>
              <a:xfrm>
                <a:off x="5172075" y="3948114"/>
                <a:ext cx="33338" cy="98425"/>
              </a:xfrm>
              <a:custGeom>
                <a:avLst/>
                <a:gdLst/>
                <a:ahLst/>
                <a:cxnLst/>
                <a:rect l="l" t="t" r="r" b="b"/>
                <a:pathLst>
                  <a:path w="8" h="23" extrusionOk="0">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43" name="Google Shape;843;p35"/>
              <p:cNvSpPr/>
              <p:nvPr/>
            </p:nvSpPr>
            <p:spPr>
              <a:xfrm>
                <a:off x="5172075" y="3241676"/>
                <a:ext cx="33338" cy="85725"/>
              </a:xfrm>
              <a:custGeom>
                <a:avLst/>
                <a:gdLst/>
                <a:ahLst/>
                <a:cxnLst/>
                <a:rect l="l" t="t" r="r" b="b"/>
                <a:pathLst>
                  <a:path w="8" h="20" extrusionOk="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44" name="Google Shape;844;p35"/>
              <p:cNvSpPr/>
              <p:nvPr/>
            </p:nvSpPr>
            <p:spPr>
              <a:xfrm>
                <a:off x="5111750" y="2265364"/>
                <a:ext cx="161925" cy="128588"/>
              </a:xfrm>
              <a:custGeom>
                <a:avLst/>
                <a:gdLst/>
                <a:ahLst/>
                <a:cxnLst/>
                <a:rect l="l" t="t" r="r" b="b"/>
                <a:pathLst>
                  <a:path w="38" h="30" extrusionOk="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45" name="Google Shape;845;p35"/>
              <p:cNvSpPr/>
              <p:nvPr/>
            </p:nvSpPr>
            <p:spPr>
              <a:xfrm>
                <a:off x="5103813" y="2406651"/>
                <a:ext cx="161925" cy="144463"/>
              </a:xfrm>
              <a:custGeom>
                <a:avLst/>
                <a:gdLst/>
                <a:ahLst/>
                <a:cxnLst/>
                <a:rect l="l" t="t" r="r" b="b"/>
                <a:pathLst>
                  <a:path w="38" h="34" extrusionOk="0">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46" name="Google Shape;846;p35"/>
              <p:cNvSpPr/>
              <p:nvPr/>
            </p:nvSpPr>
            <p:spPr>
              <a:xfrm>
                <a:off x="5086350" y="2555876"/>
                <a:ext cx="182563" cy="119063"/>
              </a:xfrm>
              <a:custGeom>
                <a:avLst/>
                <a:gdLst/>
                <a:ahLst/>
                <a:cxnLst/>
                <a:rect l="l" t="t" r="r" b="b"/>
                <a:pathLst>
                  <a:path w="43" h="28" extrusionOk="0">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47" name="Google Shape;847;p35"/>
              <p:cNvSpPr/>
              <p:nvPr/>
            </p:nvSpPr>
            <p:spPr>
              <a:xfrm>
                <a:off x="5103813" y="2722564"/>
                <a:ext cx="157163" cy="122238"/>
              </a:xfrm>
              <a:custGeom>
                <a:avLst/>
                <a:gdLst/>
                <a:ahLst/>
                <a:cxnLst/>
                <a:rect l="l" t="t" r="r" b="b"/>
                <a:pathLst>
                  <a:path w="37" h="29" extrusionOk="0">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48" name="Google Shape;848;p35"/>
              <p:cNvSpPr/>
              <p:nvPr/>
            </p:nvSpPr>
            <p:spPr>
              <a:xfrm>
                <a:off x="5091113" y="2955926"/>
                <a:ext cx="174625" cy="111125"/>
              </a:xfrm>
              <a:custGeom>
                <a:avLst/>
                <a:gdLst/>
                <a:ahLst/>
                <a:cxnLst/>
                <a:rect l="l" t="t" r="r" b="b"/>
                <a:pathLst>
                  <a:path w="41" h="26" extrusionOk="0">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49" name="Google Shape;849;p35"/>
              <p:cNvSpPr/>
              <p:nvPr/>
            </p:nvSpPr>
            <p:spPr>
              <a:xfrm>
                <a:off x="5106988" y="2844801"/>
                <a:ext cx="149225" cy="107950"/>
              </a:xfrm>
              <a:custGeom>
                <a:avLst/>
                <a:gdLst/>
                <a:ahLst/>
                <a:cxnLst/>
                <a:rect l="l" t="t" r="r" b="b"/>
                <a:pathLst>
                  <a:path w="35" h="25" extrusionOk="0">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0" name="Google Shape;850;p35"/>
              <p:cNvSpPr/>
              <p:nvPr/>
            </p:nvSpPr>
            <p:spPr>
              <a:xfrm>
                <a:off x="5081588" y="3074989"/>
                <a:ext cx="174625" cy="103188"/>
              </a:xfrm>
              <a:custGeom>
                <a:avLst/>
                <a:gdLst/>
                <a:ahLst/>
                <a:cxnLst/>
                <a:rect l="l" t="t" r="r" b="b"/>
                <a:pathLst>
                  <a:path w="41" h="24" extrusionOk="0">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1" name="Google Shape;851;p35"/>
              <p:cNvSpPr/>
              <p:nvPr/>
            </p:nvSpPr>
            <p:spPr>
              <a:xfrm>
                <a:off x="5106988" y="3208339"/>
                <a:ext cx="146050" cy="93663"/>
              </a:xfrm>
              <a:custGeom>
                <a:avLst/>
                <a:gdLst/>
                <a:ahLst/>
                <a:cxnLst/>
                <a:rect l="l" t="t" r="r" b="b"/>
                <a:pathLst>
                  <a:path w="34" h="22" extrusionOk="0">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2" name="Google Shape;852;p35"/>
              <p:cNvSpPr/>
              <p:nvPr/>
            </p:nvSpPr>
            <p:spPr>
              <a:xfrm>
                <a:off x="5091113" y="3322639"/>
                <a:ext cx="169863" cy="101600"/>
              </a:xfrm>
              <a:custGeom>
                <a:avLst/>
                <a:gdLst/>
                <a:ahLst/>
                <a:cxnLst/>
                <a:rect l="l" t="t" r="r" b="b"/>
                <a:pathLst>
                  <a:path w="40" h="24" extrusionOk="0">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3" name="Google Shape;853;p35"/>
              <p:cNvSpPr/>
              <p:nvPr/>
            </p:nvSpPr>
            <p:spPr>
              <a:xfrm>
                <a:off x="5111750" y="3446464"/>
                <a:ext cx="144463" cy="101600"/>
              </a:xfrm>
              <a:custGeom>
                <a:avLst/>
                <a:gdLst/>
                <a:ahLst/>
                <a:cxnLst/>
                <a:rect l="l" t="t" r="r" b="b"/>
                <a:pathLst>
                  <a:path w="34" h="24" extrusionOk="0">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4" name="Google Shape;854;p35"/>
              <p:cNvSpPr/>
              <p:nvPr/>
            </p:nvSpPr>
            <p:spPr>
              <a:xfrm>
                <a:off x="5099050" y="3552826"/>
                <a:ext cx="166688" cy="106363"/>
              </a:xfrm>
              <a:custGeom>
                <a:avLst/>
                <a:gdLst/>
                <a:ahLst/>
                <a:cxnLst/>
                <a:rect l="l" t="t" r="r" b="b"/>
                <a:pathLst>
                  <a:path w="39" h="25" extrusionOk="0">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5" name="Google Shape;855;p35"/>
              <p:cNvSpPr/>
              <p:nvPr/>
            </p:nvSpPr>
            <p:spPr>
              <a:xfrm>
                <a:off x="5076825" y="3667126"/>
                <a:ext cx="184150" cy="106363"/>
              </a:xfrm>
              <a:custGeom>
                <a:avLst/>
                <a:gdLst/>
                <a:ahLst/>
                <a:cxnLst/>
                <a:rect l="l" t="t" r="r" b="b"/>
                <a:pathLst>
                  <a:path w="43" h="25" extrusionOk="0">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6" name="Google Shape;856;p35"/>
              <p:cNvSpPr/>
              <p:nvPr/>
            </p:nvSpPr>
            <p:spPr>
              <a:xfrm>
                <a:off x="5086350" y="3786189"/>
                <a:ext cx="179388" cy="103188"/>
              </a:xfrm>
              <a:custGeom>
                <a:avLst/>
                <a:gdLst/>
                <a:ahLst/>
                <a:cxnLst/>
                <a:rect l="l" t="t" r="r" b="b"/>
                <a:pathLst>
                  <a:path w="42" h="24" extrusionOk="0">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7" name="Google Shape;857;p35"/>
              <p:cNvSpPr/>
              <p:nvPr/>
            </p:nvSpPr>
            <p:spPr>
              <a:xfrm>
                <a:off x="5111750" y="3914776"/>
                <a:ext cx="157163" cy="111125"/>
              </a:xfrm>
              <a:custGeom>
                <a:avLst/>
                <a:gdLst/>
                <a:ahLst/>
                <a:cxnLst/>
                <a:rect l="l" t="t" r="r" b="b"/>
                <a:pathLst>
                  <a:path w="37" h="26" extrusionOk="0">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8" name="Google Shape;858;p35"/>
              <p:cNvSpPr/>
              <p:nvPr/>
            </p:nvSpPr>
            <p:spPr>
              <a:xfrm>
                <a:off x="5086350" y="4038601"/>
                <a:ext cx="182563" cy="123825"/>
              </a:xfrm>
              <a:custGeom>
                <a:avLst/>
                <a:gdLst/>
                <a:ahLst/>
                <a:cxnLst/>
                <a:rect l="l" t="t" r="r" b="b"/>
                <a:pathLst>
                  <a:path w="43" h="29" extrusionOk="0">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9" name="Google Shape;859;p35"/>
              <p:cNvSpPr/>
              <p:nvPr/>
            </p:nvSpPr>
            <p:spPr>
              <a:xfrm>
                <a:off x="5094288" y="4191001"/>
                <a:ext cx="166688" cy="106363"/>
              </a:xfrm>
              <a:custGeom>
                <a:avLst/>
                <a:gdLst/>
                <a:ahLst/>
                <a:cxnLst/>
                <a:rect l="l" t="t" r="r" b="b"/>
                <a:pathLst>
                  <a:path w="39" h="25" extrusionOk="0">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60" name="Google Shape;860;p35"/>
              <p:cNvSpPr/>
              <p:nvPr/>
            </p:nvSpPr>
            <p:spPr>
              <a:xfrm>
                <a:off x="5106988" y="4327526"/>
                <a:ext cx="161925" cy="103188"/>
              </a:xfrm>
              <a:custGeom>
                <a:avLst/>
                <a:gdLst/>
                <a:ahLst/>
                <a:cxnLst/>
                <a:rect l="l" t="t" r="r" b="b"/>
                <a:pathLst>
                  <a:path w="38" h="24" extrusionOk="0">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61" name="Google Shape;861;p35"/>
              <p:cNvSpPr/>
              <p:nvPr/>
            </p:nvSpPr>
            <p:spPr>
              <a:xfrm>
                <a:off x="5099050" y="4451351"/>
                <a:ext cx="161925" cy="111125"/>
              </a:xfrm>
              <a:custGeom>
                <a:avLst/>
                <a:gdLst/>
                <a:ahLst/>
                <a:cxnLst/>
                <a:rect l="l" t="t" r="r" b="b"/>
                <a:pathLst>
                  <a:path w="38" h="26" extrusionOk="0">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pic>
          <p:nvPicPr>
            <p:cNvPr id="862" name="Google Shape;862;p35"/>
            <p:cNvPicPr preferRelativeResize="0"/>
            <p:nvPr/>
          </p:nvPicPr>
          <p:blipFill rotWithShape="1">
            <a:blip r:embed="rId7">
              <a:alphaModFix/>
            </a:blip>
            <a:srcRect l="78741" t="75412" r="-514" b="-2611"/>
            <a:stretch/>
          </p:blipFill>
          <p:spPr>
            <a:xfrm>
              <a:off x="5291941" y="2422530"/>
              <a:ext cx="1581150" cy="1865312"/>
            </a:xfrm>
            <a:prstGeom prst="rect">
              <a:avLst/>
            </a:prstGeom>
            <a:noFill/>
            <a:ln>
              <a:noFill/>
            </a:ln>
          </p:spPr>
        </p:pic>
      </p:grpSp>
      <p:grpSp>
        <p:nvGrpSpPr>
          <p:cNvPr id="863" name="Google Shape;863;p35"/>
          <p:cNvGrpSpPr/>
          <p:nvPr/>
        </p:nvGrpSpPr>
        <p:grpSpPr>
          <a:xfrm>
            <a:off x="1387724" y="2178055"/>
            <a:ext cx="2578100" cy="2147513"/>
            <a:chOff x="1387724" y="2178055"/>
            <a:chExt cx="2578100" cy="2147513"/>
          </a:xfrm>
        </p:grpSpPr>
        <p:grpSp>
          <p:nvGrpSpPr>
            <p:cNvPr id="864" name="Google Shape;864;p35"/>
            <p:cNvGrpSpPr/>
            <p:nvPr/>
          </p:nvGrpSpPr>
          <p:grpSpPr>
            <a:xfrm rot="5400000">
              <a:off x="1662362" y="1903418"/>
              <a:ext cx="2028825" cy="2578100"/>
              <a:chOff x="5076825" y="2133601"/>
              <a:chExt cx="2028825" cy="2578100"/>
            </a:xfrm>
          </p:grpSpPr>
          <p:sp>
            <p:nvSpPr>
              <p:cNvPr id="865" name="Google Shape;865;p35"/>
              <p:cNvSpPr/>
              <p:nvPr/>
            </p:nvSpPr>
            <p:spPr>
              <a:xfrm>
                <a:off x="5172075" y="2300289"/>
                <a:ext cx="33338" cy="106363"/>
              </a:xfrm>
              <a:custGeom>
                <a:avLst/>
                <a:gdLst/>
                <a:ahLst/>
                <a:cxnLst/>
                <a:rect l="l" t="t" r="r" b="b"/>
                <a:pathLst>
                  <a:path w="8" h="25" extrusionOk="0">
                    <a:moveTo>
                      <a:pt x="8" y="25"/>
                    </a:moveTo>
                    <a:cubicBezTo>
                      <a:pt x="8" y="18"/>
                      <a:pt x="8" y="11"/>
                      <a:pt x="8" y="4"/>
                    </a:cubicBezTo>
                    <a:cubicBezTo>
                      <a:pt x="8" y="3"/>
                      <a:pt x="8" y="2"/>
                      <a:pt x="8" y="0"/>
                    </a:cubicBezTo>
                    <a:cubicBezTo>
                      <a:pt x="5" y="0"/>
                      <a:pt x="2" y="1"/>
                      <a:pt x="0" y="2"/>
                    </a:cubicBezTo>
                    <a:cubicBezTo>
                      <a:pt x="0" y="5"/>
                      <a:pt x="0" y="9"/>
                      <a:pt x="0" y="12"/>
                    </a:cubicBezTo>
                    <a:cubicBezTo>
                      <a:pt x="1" y="12"/>
                      <a:pt x="2" y="12"/>
                      <a:pt x="2" y="13"/>
                    </a:cubicBezTo>
                    <a:cubicBezTo>
                      <a:pt x="7" y="14"/>
                      <a:pt x="5" y="22"/>
                      <a:pt x="0" y="21"/>
                    </a:cubicBezTo>
                    <a:cubicBezTo>
                      <a:pt x="0" y="21"/>
                      <a:pt x="0" y="20"/>
                      <a:pt x="0" y="20"/>
                    </a:cubicBezTo>
                    <a:cubicBezTo>
                      <a:pt x="0" y="22"/>
                      <a:pt x="0" y="24"/>
                      <a:pt x="0" y="25"/>
                    </a:cubicBezTo>
                    <a:cubicBezTo>
                      <a:pt x="3" y="25"/>
                      <a:pt x="5" y="25"/>
                      <a:pt x="8"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66" name="Google Shape;866;p35"/>
              <p:cNvSpPr/>
              <p:nvPr/>
            </p:nvSpPr>
            <p:spPr>
              <a:xfrm>
                <a:off x="5172075" y="2589214"/>
                <a:ext cx="38100" cy="133350"/>
              </a:xfrm>
              <a:custGeom>
                <a:avLst/>
                <a:gdLst/>
                <a:ahLst/>
                <a:cxnLst/>
                <a:rect l="l" t="t" r="r" b="b"/>
                <a:pathLst>
                  <a:path w="9" h="31" extrusionOk="0">
                    <a:moveTo>
                      <a:pt x="8" y="31"/>
                    </a:moveTo>
                    <a:cubicBezTo>
                      <a:pt x="8" y="21"/>
                      <a:pt x="8" y="11"/>
                      <a:pt x="8" y="1"/>
                    </a:cubicBezTo>
                    <a:cubicBezTo>
                      <a:pt x="5" y="0"/>
                      <a:pt x="2" y="0"/>
                      <a:pt x="0" y="0"/>
                    </a:cubicBezTo>
                    <a:cubicBezTo>
                      <a:pt x="0" y="4"/>
                      <a:pt x="0" y="7"/>
                      <a:pt x="0" y="11"/>
                    </a:cubicBezTo>
                    <a:cubicBezTo>
                      <a:pt x="1" y="11"/>
                      <a:pt x="2" y="11"/>
                      <a:pt x="4" y="12"/>
                    </a:cubicBezTo>
                    <a:cubicBezTo>
                      <a:pt x="9" y="13"/>
                      <a:pt x="7" y="20"/>
                      <a:pt x="1" y="20"/>
                    </a:cubicBezTo>
                    <a:cubicBezTo>
                      <a:pt x="1" y="19"/>
                      <a:pt x="0" y="19"/>
                      <a:pt x="0" y="19"/>
                    </a:cubicBezTo>
                    <a:cubicBezTo>
                      <a:pt x="0" y="23"/>
                      <a:pt x="0" y="27"/>
                      <a:pt x="0" y="31"/>
                    </a:cubicBezTo>
                    <a:cubicBezTo>
                      <a:pt x="3" y="31"/>
                      <a:pt x="5" y="31"/>
                      <a:pt x="8" y="3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67" name="Google Shape;867;p35"/>
              <p:cNvSpPr/>
              <p:nvPr/>
            </p:nvSpPr>
            <p:spPr>
              <a:xfrm>
                <a:off x="5172075" y="2441576"/>
                <a:ext cx="33338" cy="119063"/>
              </a:xfrm>
              <a:custGeom>
                <a:avLst/>
                <a:gdLst/>
                <a:ahLst/>
                <a:cxnLst/>
                <a:rect l="l" t="t" r="r" b="b"/>
                <a:pathLst>
                  <a:path w="8" h="28" extrusionOk="0">
                    <a:moveTo>
                      <a:pt x="8" y="28"/>
                    </a:moveTo>
                    <a:cubicBezTo>
                      <a:pt x="8" y="19"/>
                      <a:pt x="8" y="9"/>
                      <a:pt x="8" y="0"/>
                    </a:cubicBezTo>
                    <a:cubicBezTo>
                      <a:pt x="5" y="0"/>
                      <a:pt x="2" y="0"/>
                      <a:pt x="0" y="1"/>
                    </a:cubicBezTo>
                    <a:cubicBezTo>
                      <a:pt x="0" y="6"/>
                      <a:pt x="0" y="10"/>
                      <a:pt x="0" y="15"/>
                    </a:cubicBezTo>
                    <a:cubicBezTo>
                      <a:pt x="1" y="16"/>
                      <a:pt x="2" y="16"/>
                      <a:pt x="2" y="17"/>
                    </a:cubicBezTo>
                    <a:cubicBezTo>
                      <a:pt x="7" y="18"/>
                      <a:pt x="5" y="26"/>
                      <a:pt x="0" y="24"/>
                    </a:cubicBezTo>
                    <a:cubicBezTo>
                      <a:pt x="0" y="24"/>
                      <a:pt x="0" y="24"/>
                      <a:pt x="0" y="24"/>
                    </a:cubicBezTo>
                    <a:cubicBezTo>
                      <a:pt x="0" y="25"/>
                      <a:pt x="0" y="26"/>
                      <a:pt x="0" y="27"/>
                    </a:cubicBezTo>
                    <a:cubicBezTo>
                      <a:pt x="3" y="27"/>
                      <a:pt x="5" y="27"/>
                      <a:pt x="8" y="2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68" name="Google Shape;868;p35"/>
              <p:cNvSpPr/>
              <p:nvPr/>
            </p:nvSpPr>
            <p:spPr>
              <a:xfrm>
                <a:off x="5172075" y="4071939"/>
                <a:ext cx="41275" cy="123825"/>
              </a:xfrm>
              <a:custGeom>
                <a:avLst/>
                <a:gdLst/>
                <a:ahLst/>
                <a:cxnLst/>
                <a:rect l="l" t="t" r="r" b="b"/>
                <a:pathLst>
                  <a:path w="10" h="29" extrusionOk="0">
                    <a:moveTo>
                      <a:pt x="8" y="29"/>
                    </a:moveTo>
                    <a:cubicBezTo>
                      <a:pt x="8" y="20"/>
                      <a:pt x="8" y="11"/>
                      <a:pt x="8" y="2"/>
                    </a:cubicBezTo>
                    <a:cubicBezTo>
                      <a:pt x="5" y="1"/>
                      <a:pt x="2" y="0"/>
                      <a:pt x="0" y="0"/>
                    </a:cubicBezTo>
                    <a:cubicBezTo>
                      <a:pt x="0" y="4"/>
                      <a:pt x="0" y="7"/>
                      <a:pt x="0" y="10"/>
                    </a:cubicBezTo>
                    <a:cubicBezTo>
                      <a:pt x="2" y="11"/>
                      <a:pt x="4" y="11"/>
                      <a:pt x="5" y="11"/>
                    </a:cubicBezTo>
                    <a:cubicBezTo>
                      <a:pt x="10" y="13"/>
                      <a:pt x="8" y="21"/>
                      <a:pt x="3" y="19"/>
                    </a:cubicBezTo>
                    <a:cubicBezTo>
                      <a:pt x="2" y="19"/>
                      <a:pt x="1" y="19"/>
                      <a:pt x="0" y="18"/>
                    </a:cubicBezTo>
                    <a:cubicBezTo>
                      <a:pt x="0" y="22"/>
                      <a:pt x="0" y="25"/>
                      <a:pt x="0" y="28"/>
                    </a:cubicBezTo>
                    <a:cubicBezTo>
                      <a:pt x="0" y="28"/>
                      <a:pt x="1" y="28"/>
                      <a:pt x="1" y="28"/>
                    </a:cubicBezTo>
                    <a:cubicBezTo>
                      <a:pt x="4" y="28"/>
                      <a:pt x="6" y="29"/>
                      <a:pt x="8" y="2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69" name="Google Shape;869;p35"/>
              <p:cNvSpPr/>
              <p:nvPr/>
            </p:nvSpPr>
            <p:spPr>
              <a:xfrm>
                <a:off x="5172075" y="2133601"/>
                <a:ext cx="1933575" cy="2578100"/>
              </a:xfrm>
              <a:custGeom>
                <a:avLst/>
                <a:gdLst/>
                <a:ahLst/>
                <a:cxnLst/>
                <a:rect l="l" t="t" r="r" b="b"/>
                <a:pathLst>
                  <a:path w="454" h="605" extrusionOk="0">
                    <a:moveTo>
                      <a:pt x="387" y="5"/>
                    </a:moveTo>
                    <a:cubicBezTo>
                      <a:pt x="350" y="5"/>
                      <a:pt x="313" y="5"/>
                      <a:pt x="275" y="5"/>
                    </a:cubicBezTo>
                    <a:cubicBezTo>
                      <a:pt x="199" y="5"/>
                      <a:pt x="123" y="5"/>
                      <a:pt x="46" y="5"/>
                    </a:cubicBezTo>
                    <a:cubicBezTo>
                      <a:pt x="41" y="5"/>
                      <a:pt x="36" y="5"/>
                      <a:pt x="31" y="5"/>
                    </a:cubicBezTo>
                    <a:cubicBezTo>
                      <a:pt x="15" y="5"/>
                      <a:pt x="3" y="17"/>
                      <a:pt x="0" y="32"/>
                    </a:cubicBezTo>
                    <a:cubicBezTo>
                      <a:pt x="3" y="31"/>
                      <a:pt x="6" y="31"/>
                      <a:pt x="9" y="31"/>
                    </a:cubicBezTo>
                    <a:cubicBezTo>
                      <a:pt x="12" y="22"/>
                      <a:pt x="18" y="14"/>
                      <a:pt x="31" y="13"/>
                    </a:cubicBezTo>
                    <a:cubicBezTo>
                      <a:pt x="36" y="13"/>
                      <a:pt x="41" y="13"/>
                      <a:pt x="46" y="13"/>
                    </a:cubicBezTo>
                    <a:cubicBezTo>
                      <a:pt x="78" y="13"/>
                      <a:pt x="110" y="13"/>
                      <a:pt x="142" y="13"/>
                    </a:cubicBezTo>
                    <a:cubicBezTo>
                      <a:pt x="223" y="13"/>
                      <a:pt x="305" y="13"/>
                      <a:pt x="387" y="13"/>
                    </a:cubicBezTo>
                    <a:cubicBezTo>
                      <a:pt x="406" y="13"/>
                      <a:pt x="443" y="7"/>
                      <a:pt x="443" y="37"/>
                    </a:cubicBezTo>
                    <a:cubicBezTo>
                      <a:pt x="443" y="54"/>
                      <a:pt x="443" y="71"/>
                      <a:pt x="443" y="87"/>
                    </a:cubicBezTo>
                    <a:cubicBezTo>
                      <a:pt x="443" y="241"/>
                      <a:pt x="443" y="394"/>
                      <a:pt x="443" y="548"/>
                    </a:cubicBezTo>
                    <a:cubicBezTo>
                      <a:pt x="443" y="556"/>
                      <a:pt x="443" y="564"/>
                      <a:pt x="443" y="572"/>
                    </a:cubicBezTo>
                    <a:cubicBezTo>
                      <a:pt x="441" y="603"/>
                      <a:pt x="398" y="596"/>
                      <a:pt x="377" y="596"/>
                    </a:cubicBezTo>
                    <a:cubicBezTo>
                      <a:pt x="338" y="596"/>
                      <a:pt x="298" y="596"/>
                      <a:pt x="259" y="596"/>
                    </a:cubicBezTo>
                    <a:cubicBezTo>
                      <a:pt x="186" y="596"/>
                      <a:pt x="113" y="596"/>
                      <a:pt x="40" y="596"/>
                    </a:cubicBezTo>
                    <a:cubicBezTo>
                      <a:pt x="25" y="596"/>
                      <a:pt x="9" y="592"/>
                      <a:pt x="8" y="572"/>
                    </a:cubicBezTo>
                    <a:cubicBezTo>
                      <a:pt x="8" y="569"/>
                      <a:pt x="8" y="565"/>
                      <a:pt x="8" y="562"/>
                    </a:cubicBezTo>
                    <a:cubicBezTo>
                      <a:pt x="8" y="559"/>
                      <a:pt x="8" y="556"/>
                      <a:pt x="8" y="553"/>
                    </a:cubicBezTo>
                    <a:cubicBezTo>
                      <a:pt x="5" y="552"/>
                      <a:pt x="2" y="551"/>
                      <a:pt x="0" y="552"/>
                    </a:cubicBezTo>
                    <a:cubicBezTo>
                      <a:pt x="0" y="554"/>
                      <a:pt x="0" y="556"/>
                      <a:pt x="0" y="558"/>
                    </a:cubicBezTo>
                    <a:cubicBezTo>
                      <a:pt x="1" y="559"/>
                      <a:pt x="3" y="560"/>
                      <a:pt x="4" y="560"/>
                    </a:cubicBezTo>
                    <a:cubicBezTo>
                      <a:pt x="9" y="562"/>
                      <a:pt x="7" y="570"/>
                      <a:pt x="2" y="568"/>
                    </a:cubicBezTo>
                    <a:cubicBezTo>
                      <a:pt x="1" y="568"/>
                      <a:pt x="1" y="568"/>
                      <a:pt x="0" y="567"/>
                    </a:cubicBezTo>
                    <a:cubicBezTo>
                      <a:pt x="0" y="581"/>
                      <a:pt x="4" y="594"/>
                      <a:pt x="19" y="601"/>
                    </a:cubicBezTo>
                    <a:cubicBezTo>
                      <a:pt x="25" y="605"/>
                      <a:pt x="34" y="604"/>
                      <a:pt x="41" y="604"/>
                    </a:cubicBezTo>
                    <a:cubicBezTo>
                      <a:pt x="53" y="604"/>
                      <a:pt x="64" y="604"/>
                      <a:pt x="76" y="604"/>
                    </a:cubicBezTo>
                    <a:cubicBezTo>
                      <a:pt x="159" y="604"/>
                      <a:pt x="243" y="604"/>
                      <a:pt x="326" y="604"/>
                    </a:cubicBezTo>
                    <a:cubicBezTo>
                      <a:pt x="352" y="604"/>
                      <a:pt x="378" y="604"/>
                      <a:pt x="405" y="604"/>
                    </a:cubicBezTo>
                    <a:cubicBezTo>
                      <a:pt x="427" y="604"/>
                      <a:pt x="449" y="600"/>
                      <a:pt x="451" y="572"/>
                    </a:cubicBezTo>
                    <a:cubicBezTo>
                      <a:pt x="451" y="437"/>
                      <a:pt x="451" y="301"/>
                      <a:pt x="451" y="166"/>
                    </a:cubicBezTo>
                    <a:cubicBezTo>
                      <a:pt x="451" y="134"/>
                      <a:pt x="451" y="101"/>
                      <a:pt x="451" y="69"/>
                    </a:cubicBezTo>
                    <a:cubicBezTo>
                      <a:pt x="451" y="54"/>
                      <a:pt x="454" y="35"/>
                      <a:pt x="447" y="21"/>
                    </a:cubicBezTo>
                    <a:cubicBezTo>
                      <a:pt x="436" y="0"/>
                      <a:pt x="406" y="5"/>
                      <a:pt x="387" y="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70" name="Google Shape;870;p35"/>
              <p:cNvSpPr/>
              <p:nvPr/>
            </p:nvSpPr>
            <p:spPr>
              <a:xfrm>
                <a:off x="5172075" y="2755901"/>
                <a:ext cx="38100" cy="93663"/>
              </a:xfrm>
              <a:custGeom>
                <a:avLst/>
                <a:gdLst/>
                <a:ahLst/>
                <a:cxnLst/>
                <a:rect l="l" t="t" r="r" b="b"/>
                <a:pathLst>
                  <a:path w="9" h="22" extrusionOk="0">
                    <a:moveTo>
                      <a:pt x="8" y="22"/>
                    </a:moveTo>
                    <a:cubicBezTo>
                      <a:pt x="8" y="15"/>
                      <a:pt x="8" y="8"/>
                      <a:pt x="8" y="1"/>
                    </a:cubicBezTo>
                    <a:cubicBezTo>
                      <a:pt x="5" y="0"/>
                      <a:pt x="2" y="0"/>
                      <a:pt x="0" y="1"/>
                    </a:cubicBezTo>
                    <a:cubicBezTo>
                      <a:pt x="0" y="4"/>
                      <a:pt x="0" y="8"/>
                      <a:pt x="0" y="12"/>
                    </a:cubicBezTo>
                    <a:cubicBezTo>
                      <a:pt x="1" y="12"/>
                      <a:pt x="2" y="12"/>
                      <a:pt x="4" y="12"/>
                    </a:cubicBezTo>
                    <a:cubicBezTo>
                      <a:pt x="9" y="13"/>
                      <a:pt x="7" y="21"/>
                      <a:pt x="1" y="20"/>
                    </a:cubicBezTo>
                    <a:cubicBezTo>
                      <a:pt x="1" y="20"/>
                      <a:pt x="0" y="20"/>
                      <a:pt x="0" y="20"/>
                    </a:cubicBezTo>
                    <a:cubicBezTo>
                      <a:pt x="0" y="20"/>
                      <a:pt x="0" y="21"/>
                      <a:pt x="0" y="21"/>
                    </a:cubicBezTo>
                    <a:cubicBezTo>
                      <a:pt x="2" y="21"/>
                      <a:pt x="5" y="21"/>
                      <a:pt x="8" y="2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71" name="Google Shape;871;p35"/>
              <p:cNvSpPr/>
              <p:nvPr/>
            </p:nvSpPr>
            <p:spPr>
              <a:xfrm>
                <a:off x="5172075" y="3355976"/>
                <a:ext cx="38100" cy="98425"/>
              </a:xfrm>
              <a:custGeom>
                <a:avLst/>
                <a:gdLst/>
                <a:ahLst/>
                <a:cxnLst/>
                <a:rect l="l" t="t" r="r" b="b"/>
                <a:pathLst>
                  <a:path w="9" h="23" extrusionOk="0">
                    <a:moveTo>
                      <a:pt x="8" y="1"/>
                    </a:moveTo>
                    <a:cubicBezTo>
                      <a:pt x="5" y="0"/>
                      <a:pt x="2" y="0"/>
                      <a:pt x="0" y="0"/>
                    </a:cubicBezTo>
                    <a:cubicBezTo>
                      <a:pt x="0" y="2"/>
                      <a:pt x="0" y="4"/>
                      <a:pt x="0" y="6"/>
                    </a:cubicBezTo>
                    <a:cubicBezTo>
                      <a:pt x="1" y="6"/>
                      <a:pt x="3" y="7"/>
                      <a:pt x="4" y="7"/>
                    </a:cubicBezTo>
                    <a:cubicBezTo>
                      <a:pt x="9" y="8"/>
                      <a:pt x="7" y="16"/>
                      <a:pt x="2" y="15"/>
                    </a:cubicBezTo>
                    <a:cubicBezTo>
                      <a:pt x="1" y="15"/>
                      <a:pt x="1" y="15"/>
                      <a:pt x="0" y="14"/>
                    </a:cubicBezTo>
                    <a:cubicBezTo>
                      <a:pt x="0" y="17"/>
                      <a:pt x="0" y="19"/>
                      <a:pt x="0" y="21"/>
                    </a:cubicBezTo>
                    <a:cubicBezTo>
                      <a:pt x="3" y="21"/>
                      <a:pt x="5" y="22"/>
                      <a:pt x="8" y="23"/>
                    </a:cubicBezTo>
                    <a:cubicBezTo>
                      <a:pt x="8" y="16"/>
                      <a:pt x="8" y="8"/>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72" name="Google Shape;872;p35"/>
              <p:cNvSpPr/>
              <p:nvPr/>
            </p:nvSpPr>
            <p:spPr>
              <a:xfrm>
                <a:off x="5172075" y="4362451"/>
                <a:ext cx="33338" cy="93663"/>
              </a:xfrm>
              <a:custGeom>
                <a:avLst/>
                <a:gdLst/>
                <a:ahLst/>
                <a:cxnLst/>
                <a:rect l="l" t="t" r="r" b="b"/>
                <a:pathLst>
                  <a:path w="8" h="22" extrusionOk="0">
                    <a:moveTo>
                      <a:pt x="8" y="22"/>
                    </a:moveTo>
                    <a:cubicBezTo>
                      <a:pt x="8" y="15"/>
                      <a:pt x="8" y="8"/>
                      <a:pt x="8" y="1"/>
                    </a:cubicBezTo>
                    <a:cubicBezTo>
                      <a:pt x="7" y="1"/>
                      <a:pt x="6" y="1"/>
                      <a:pt x="5" y="0"/>
                    </a:cubicBezTo>
                    <a:cubicBezTo>
                      <a:pt x="3" y="0"/>
                      <a:pt x="1" y="0"/>
                      <a:pt x="0" y="0"/>
                    </a:cubicBezTo>
                    <a:cubicBezTo>
                      <a:pt x="0" y="2"/>
                      <a:pt x="0" y="3"/>
                      <a:pt x="0" y="5"/>
                    </a:cubicBezTo>
                    <a:cubicBezTo>
                      <a:pt x="1" y="5"/>
                      <a:pt x="2" y="6"/>
                      <a:pt x="3" y="6"/>
                    </a:cubicBezTo>
                    <a:cubicBezTo>
                      <a:pt x="8" y="8"/>
                      <a:pt x="6" y="16"/>
                      <a:pt x="1" y="14"/>
                    </a:cubicBezTo>
                    <a:cubicBezTo>
                      <a:pt x="1" y="14"/>
                      <a:pt x="0" y="14"/>
                      <a:pt x="0" y="14"/>
                    </a:cubicBezTo>
                    <a:cubicBezTo>
                      <a:pt x="0" y="16"/>
                      <a:pt x="0" y="19"/>
                      <a:pt x="0" y="21"/>
                    </a:cubicBezTo>
                    <a:cubicBezTo>
                      <a:pt x="3" y="21"/>
                      <a:pt x="5" y="21"/>
                      <a:pt x="8" y="2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73" name="Google Shape;873;p35"/>
              <p:cNvSpPr/>
              <p:nvPr/>
            </p:nvSpPr>
            <p:spPr>
              <a:xfrm>
                <a:off x="5172075" y="3484564"/>
                <a:ext cx="33338" cy="76200"/>
              </a:xfrm>
              <a:custGeom>
                <a:avLst/>
                <a:gdLst/>
                <a:ahLst/>
                <a:cxnLst/>
                <a:rect l="l" t="t" r="r" b="b"/>
                <a:pathLst>
                  <a:path w="8" h="18" extrusionOk="0">
                    <a:moveTo>
                      <a:pt x="8" y="1"/>
                    </a:moveTo>
                    <a:cubicBezTo>
                      <a:pt x="6" y="1"/>
                      <a:pt x="3" y="0"/>
                      <a:pt x="1" y="0"/>
                    </a:cubicBezTo>
                    <a:cubicBezTo>
                      <a:pt x="1" y="0"/>
                      <a:pt x="0" y="0"/>
                      <a:pt x="0" y="0"/>
                    </a:cubicBezTo>
                    <a:cubicBezTo>
                      <a:pt x="0" y="1"/>
                      <a:pt x="0" y="3"/>
                      <a:pt x="0" y="5"/>
                    </a:cubicBezTo>
                    <a:cubicBezTo>
                      <a:pt x="1" y="6"/>
                      <a:pt x="2" y="6"/>
                      <a:pt x="3" y="6"/>
                    </a:cubicBezTo>
                    <a:cubicBezTo>
                      <a:pt x="8" y="7"/>
                      <a:pt x="8" y="15"/>
                      <a:pt x="3" y="14"/>
                    </a:cubicBezTo>
                    <a:cubicBezTo>
                      <a:pt x="2" y="14"/>
                      <a:pt x="1" y="14"/>
                      <a:pt x="0" y="14"/>
                    </a:cubicBezTo>
                    <a:cubicBezTo>
                      <a:pt x="0" y="14"/>
                      <a:pt x="0" y="15"/>
                      <a:pt x="0" y="16"/>
                    </a:cubicBezTo>
                    <a:cubicBezTo>
                      <a:pt x="3" y="16"/>
                      <a:pt x="5" y="17"/>
                      <a:pt x="8" y="18"/>
                    </a:cubicBezTo>
                    <a:cubicBezTo>
                      <a:pt x="8" y="13"/>
                      <a:pt x="8" y="7"/>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74" name="Google Shape;874;p35"/>
              <p:cNvSpPr/>
              <p:nvPr/>
            </p:nvSpPr>
            <p:spPr>
              <a:xfrm>
                <a:off x="5172075" y="3705226"/>
                <a:ext cx="33338" cy="90488"/>
              </a:xfrm>
              <a:custGeom>
                <a:avLst/>
                <a:gdLst/>
                <a:ahLst/>
                <a:cxnLst/>
                <a:rect l="l" t="t" r="r" b="b"/>
                <a:pathLst>
                  <a:path w="8" h="21" extrusionOk="0">
                    <a:moveTo>
                      <a:pt x="8" y="2"/>
                    </a:moveTo>
                    <a:cubicBezTo>
                      <a:pt x="5" y="1"/>
                      <a:pt x="3" y="0"/>
                      <a:pt x="0" y="0"/>
                    </a:cubicBezTo>
                    <a:cubicBezTo>
                      <a:pt x="0" y="2"/>
                      <a:pt x="0" y="4"/>
                      <a:pt x="0" y="6"/>
                    </a:cubicBezTo>
                    <a:cubicBezTo>
                      <a:pt x="1" y="7"/>
                      <a:pt x="3" y="7"/>
                      <a:pt x="3" y="7"/>
                    </a:cubicBezTo>
                    <a:cubicBezTo>
                      <a:pt x="8" y="8"/>
                      <a:pt x="6" y="16"/>
                      <a:pt x="1" y="15"/>
                    </a:cubicBezTo>
                    <a:cubicBezTo>
                      <a:pt x="1" y="15"/>
                      <a:pt x="0" y="15"/>
                      <a:pt x="0" y="15"/>
                    </a:cubicBezTo>
                    <a:cubicBezTo>
                      <a:pt x="0" y="16"/>
                      <a:pt x="0" y="18"/>
                      <a:pt x="0" y="19"/>
                    </a:cubicBezTo>
                    <a:cubicBezTo>
                      <a:pt x="3" y="19"/>
                      <a:pt x="5" y="20"/>
                      <a:pt x="8" y="21"/>
                    </a:cubicBezTo>
                    <a:cubicBezTo>
                      <a:pt x="8" y="15"/>
                      <a:pt x="8" y="8"/>
                      <a:pt x="8" y="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75" name="Google Shape;875;p35"/>
              <p:cNvSpPr/>
              <p:nvPr/>
            </p:nvSpPr>
            <p:spPr>
              <a:xfrm>
                <a:off x="5172075" y="4225926"/>
                <a:ext cx="38100" cy="106363"/>
              </a:xfrm>
              <a:custGeom>
                <a:avLst/>
                <a:gdLst/>
                <a:ahLst/>
                <a:cxnLst/>
                <a:rect l="l" t="t" r="r" b="b"/>
                <a:pathLst>
                  <a:path w="9" h="25" extrusionOk="0">
                    <a:moveTo>
                      <a:pt x="8" y="25"/>
                    </a:moveTo>
                    <a:cubicBezTo>
                      <a:pt x="8" y="17"/>
                      <a:pt x="8" y="10"/>
                      <a:pt x="8" y="2"/>
                    </a:cubicBezTo>
                    <a:cubicBezTo>
                      <a:pt x="5" y="1"/>
                      <a:pt x="2" y="0"/>
                      <a:pt x="0" y="0"/>
                    </a:cubicBezTo>
                    <a:cubicBezTo>
                      <a:pt x="0" y="2"/>
                      <a:pt x="0" y="4"/>
                      <a:pt x="0" y="6"/>
                    </a:cubicBezTo>
                    <a:cubicBezTo>
                      <a:pt x="1" y="6"/>
                      <a:pt x="3" y="7"/>
                      <a:pt x="4" y="7"/>
                    </a:cubicBezTo>
                    <a:cubicBezTo>
                      <a:pt x="9" y="9"/>
                      <a:pt x="7" y="17"/>
                      <a:pt x="2" y="15"/>
                    </a:cubicBezTo>
                    <a:cubicBezTo>
                      <a:pt x="1" y="15"/>
                      <a:pt x="1" y="15"/>
                      <a:pt x="0" y="15"/>
                    </a:cubicBezTo>
                    <a:cubicBezTo>
                      <a:pt x="0" y="18"/>
                      <a:pt x="0" y="21"/>
                      <a:pt x="0" y="24"/>
                    </a:cubicBezTo>
                    <a:cubicBezTo>
                      <a:pt x="2" y="24"/>
                      <a:pt x="5" y="24"/>
                      <a:pt x="8"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76" name="Google Shape;876;p35"/>
              <p:cNvSpPr/>
              <p:nvPr/>
            </p:nvSpPr>
            <p:spPr>
              <a:xfrm>
                <a:off x="5172075" y="3586164"/>
                <a:ext cx="33338" cy="90488"/>
              </a:xfrm>
              <a:custGeom>
                <a:avLst/>
                <a:gdLst/>
                <a:ahLst/>
                <a:cxnLst/>
                <a:rect l="l" t="t" r="r" b="b"/>
                <a:pathLst>
                  <a:path w="8" h="21" extrusionOk="0">
                    <a:moveTo>
                      <a:pt x="8" y="3"/>
                    </a:moveTo>
                    <a:cubicBezTo>
                      <a:pt x="7" y="3"/>
                      <a:pt x="6" y="2"/>
                      <a:pt x="6" y="2"/>
                    </a:cubicBezTo>
                    <a:cubicBezTo>
                      <a:pt x="4" y="1"/>
                      <a:pt x="2" y="0"/>
                      <a:pt x="0" y="0"/>
                    </a:cubicBezTo>
                    <a:cubicBezTo>
                      <a:pt x="0" y="2"/>
                      <a:pt x="0" y="4"/>
                      <a:pt x="0" y="6"/>
                    </a:cubicBezTo>
                    <a:cubicBezTo>
                      <a:pt x="1" y="7"/>
                      <a:pt x="2" y="8"/>
                      <a:pt x="3" y="8"/>
                    </a:cubicBezTo>
                    <a:cubicBezTo>
                      <a:pt x="8" y="9"/>
                      <a:pt x="6" y="17"/>
                      <a:pt x="1" y="16"/>
                    </a:cubicBezTo>
                    <a:cubicBezTo>
                      <a:pt x="1" y="16"/>
                      <a:pt x="0" y="16"/>
                      <a:pt x="0" y="15"/>
                    </a:cubicBezTo>
                    <a:cubicBezTo>
                      <a:pt x="0" y="17"/>
                      <a:pt x="0" y="18"/>
                      <a:pt x="0" y="20"/>
                    </a:cubicBezTo>
                    <a:cubicBezTo>
                      <a:pt x="3" y="20"/>
                      <a:pt x="5" y="20"/>
                      <a:pt x="8" y="21"/>
                    </a:cubicBezTo>
                    <a:cubicBezTo>
                      <a:pt x="8" y="15"/>
                      <a:pt x="8" y="9"/>
                      <a:pt x="8" y="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77" name="Google Shape;877;p35"/>
              <p:cNvSpPr/>
              <p:nvPr/>
            </p:nvSpPr>
            <p:spPr>
              <a:xfrm>
                <a:off x="5172075" y="3113089"/>
                <a:ext cx="33338" cy="98425"/>
              </a:xfrm>
              <a:custGeom>
                <a:avLst/>
                <a:gdLst/>
                <a:ahLst/>
                <a:cxnLst/>
                <a:rect l="l" t="t" r="r" b="b"/>
                <a:pathLst>
                  <a:path w="8" h="23" extrusionOk="0">
                    <a:moveTo>
                      <a:pt x="8" y="4"/>
                    </a:moveTo>
                    <a:cubicBezTo>
                      <a:pt x="6" y="2"/>
                      <a:pt x="3" y="1"/>
                      <a:pt x="0" y="0"/>
                    </a:cubicBezTo>
                    <a:cubicBezTo>
                      <a:pt x="0" y="2"/>
                      <a:pt x="0" y="4"/>
                      <a:pt x="0" y="6"/>
                    </a:cubicBezTo>
                    <a:cubicBezTo>
                      <a:pt x="1" y="6"/>
                      <a:pt x="1" y="7"/>
                      <a:pt x="2" y="7"/>
                    </a:cubicBezTo>
                    <a:cubicBezTo>
                      <a:pt x="7" y="7"/>
                      <a:pt x="7" y="15"/>
                      <a:pt x="2" y="15"/>
                    </a:cubicBezTo>
                    <a:cubicBezTo>
                      <a:pt x="1" y="15"/>
                      <a:pt x="1" y="15"/>
                      <a:pt x="0" y="14"/>
                    </a:cubicBezTo>
                    <a:cubicBezTo>
                      <a:pt x="0" y="17"/>
                      <a:pt x="0" y="19"/>
                      <a:pt x="0" y="22"/>
                    </a:cubicBezTo>
                    <a:cubicBezTo>
                      <a:pt x="3" y="22"/>
                      <a:pt x="5" y="22"/>
                      <a:pt x="8" y="23"/>
                    </a:cubicBezTo>
                    <a:cubicBezTo>
                      <a:pt x="8" y="17"/>
                      <a:pt x="8" y="10"/>
                      <a:pt x="8" y="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78" name="Google Shape;878;p35"/>
              <p:cNvSpPr/>
              <p:nvPr/>
            </p:nvSpPr>
            <p:spPr>
              <a:xfrm>
                <a:off x="5172075" y="2990851"/>
                <a:ext cx="33338" cy="96838"/>
              </a:xfrm>
              <a:custGeom>
                <a:avLst/>
                <a:gdLst/>
                <a:ahLst/>
                <a:cxnLst/>
                <a:rect l="l" t="t" r="r" b="b"/>
                <a:pathLst>
                  <a:path w="8" h="23" extrusionOk="0">
                    <a:moveTo>
                      <a:pt x="8" y="1"/>
                    </a:moveTo>
                    <a:cubicBezTo>
                      <a:pt x="5" y="0"/>
                      <a:pt x="2" y="0"/>
                      <a:pt x="0" y="0"/>
                    </a:cubicBezTo>
                    <a:cubicBezTo>
                      <a:pt x="0" y="3"/>
                      <a:pt x="0" y="6"/>
                      <a:pt x="0" y="10"/>
                    </a:cubicBezTo>
                    <a:cubicBezTo>
                      <a:pt x="1" y="10"/>
                      <a:pt x="2" y="10"/>
                      <a:pt x="3" y="10"/>
                    </a:cubicBezTo>
                    <a:cubicBezTo>
                      <a:pt x="8" y="10"/>
                      <a:pt x="8" y="18"/>
                      <a:pt x="3" y="18"/>
                    </a:cubicBezTo>
                    <a:cubicBezTo>
                      <a:pt x="2" y="18"/>
                      <a:pt x="1" y="18"/>
                      <a:pt x="0" y="18"/>
                    </a:cubicBezTo>
                    <a:cubicBezTo>
                      <a:pt x="0" y="19"/>
                      <a:pt x="0" y="20"/>
                      <a:pt x="0" y="21"/>
                    </a:cubicBezTo>
                    <a:cubicBezTo>
                      <a:pt x="3" y="21"/>
                      <a:pt x="5" y="22"/>
                      <a:pt x="8" y="23"/>
                    </a:cubicBezTo>
                    <a:cubicBezTo>
                      <a:pt x="8" y="16"/>
                      <a:pt x="8" y="9"/>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79" name="Google Shape;879;p35"/>
              <p:cNvSpPr/>
              <p:nvPr/>
            </p:nvSpPr>
            <p:spPr>
              <a:xfrm>
                <a:off x="5172075" y="3821114"/>
                <a:ext cx="33338" cy="93663"/>
              </a:xfrm>
              <a:custGeom>
                <a:avLst/>
                <a:gdLst/>
                <a:ahLst/>
                <a:cxnLst/>
                <a:rect l="l" t="t" r="r" b="b"/>
                <a:pathLst>
                  <a:path w="8" h="22" extrusionOk="0">
                    <a:moveTo>
                      <a:pt x="8" y="22"/>
                    </a:moveTo>
                    <a:cubicBezTo>
                      <a:pt x="8" y="16"/>
                      <a:pt x="8" y="9"/>
                      <a:pt x="8" y="3"/>
                    </a:cubicBezTo>
                    <a:cubicBezTo>
                      <a:pt x="5" y="1"/>
                      <a:pt x="2" y="1"/>
                      <a:pt x="0" y="0"/>
                    </a:cubicBezTo>
                    <a:cubicBezTo>
                      <a:pt x="0" y="3"/>
                      <a:pt x="0" y="5"/>
                      <a:pt x="0" y="7"/>
                    </a:cubicBezTo>
                    <a:cubicBezTo>
                      <a:pt x="1" y="7"/>
                      <a:pt x="2" y="7"/>
                      <a:pt x="3" y="7"/>
                    </a:cubicBezTo>
                    <a:cubicBezTo>
                      <a:pt x="8" y="8"/>
                      <a:pt x="8" y="16"/>
                      <a:pt x="3" y="16"/>
                    </a:cubicBezTo>
                    <a:cubicBezTo>
                      <a:pt x="2" y="16"/>
                      <a:pt x="1" y="15"/>
                      <a:pt x="0" y="15"/>
                    </a:cubicBezTo>
                    <a:cubicBezTo>
                      <a:pt x="0" y="18"/>
                      <a:pt x="0" y="20"/>
                      <a:pt x="0" y="22"/>
                    </a:cubicBezTo>
                    <a:cubicBezTo>
                      <a:pt x="3" y="22"/>
                      <a:pt x="5" y="22"/>
                      <a:pt x="8" y="22"/>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80" name="Google Shape;880;p35"/>
              <p:cNvSpPr/>
              <p:nvPr/>
            </p:nvSpPr>
            <p:spPr>
              <a:xfrm>
                <a:off x="5172075" y="2879726"/>
                <a:ext cx="33338" cy="80963"/>
              </a:xfrm>
              <a:custGeom>
                <a:avLst/>
                <a:gdLst/>
                <a:ahLst/>
                <a:cxnLst/>
                <a:rect l="l" t="t" r="r" b="b"/>
                <a:pathLst>
                  <a:path w="8" h="19" extrusionOk="0">
                    <a:moveTo>
                      <a:pt x="8" y="19"/>
                    </a:moveTo>
                    <a:cubicBezTo>
                      <a:pt x="8" y="13"/>
                      <a:pt x="8" y="7"/>
                      <a:pt x="8" y="2"/>
                    </a:cubicBezTo>
                    <a:cubicBezTo>
                      <a:pt x="5" y="1"/>
                      <a:pt x="2" y="0"/>
                      <a:pt x="0" y="1"/>
                    </a:cubicBezTo>
                    <a:cubicBezTo>
                      <a:pt x="0" y="1"/>
                      <a:pt x="0" y="1"/>
                      <a:pt x="0" y="1"/>
                    </a:cubicBezTo>
                    <a:cubicBezTo>
                      <a:pt x="0" y="3"/>
                      <a:pt x="0" y="5"/>
                      <a:pt x="0" y="7"/>
                    </a:cubicBezTo>
                    <a:cubicBezTo>
                      <a:pt x="1" y="7"/>
                      <a:pt x="1" y="8"/>
                      <a:pt x="2" y="8"/>
                    </a:cubicBezTo>
                    <a:cubicBezTo>
                      <a:pt x="7" y="10"/>
                      <a:pt x="5" y="17"/>
                      <a:pt x="0" y="16"/>
                    </a:cubicBezTo>
                    <a:cubicBezTo>
                      <a:pt x="0" y="16"/>
                      <a:pt x="0" y="16"/>
                      <a:pt x="0" y="16"/>
                    </a:cubicBezTo>
                    <a:cubicBezTo>
                      <a:pt x="0" y="16"/>
                      <a:pt x="0" y="17"/>
                      <a:pt x="0" y="18"/>
                    </a:cubicBezTo>
                    <a:cubicBezTo>
                      <a:pt x="3" y="18"/>
                      <a:pt x="5" y="18"/>
                      <a:pt x="8" y="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81" name="Google Shape;881;p35"/>
              <p:cNvSpPr/>
              <p:nvPr/>
            </p:nvSpPr>
            <p:spPr>
              <a:xfrm>
                <a:off x="5172075" y="3948114"/>
                <a:ext cx="33338" cy="98425"/>
              </a:xfrm>
              <a:custGeom>
                <a:avLst/>
                <a:gdLst/>
                <a:ahLst/>
                <a:cxnLst/>
                <a:rect l="l" t="t" r="r" b="b"/>
                <a:pathLst>
                  <a:path w="8" h="23" extrusionOk="0">
                    <a:moveTo>
                      <a:pt x="8" y="1"/>
                    </a:moveTo>
                    <a:cubicBezTo>
                      <a:pt x="5" y="0"/>
                      <a:pt x="2" y="0"/>
                      <a:pt x="0" y="1"/>
                    </a:cubicBezTo>
                    <a:cubicBezTo>
                      <a:pt x="0" y="3"/>
                      <a:pt x="0" y="5"/>
                      <a:pt x="0" y="7"/>
                    </a:cubicBezTo>
                    <a:cubicBezTo>
                      <a:pt x="1" y="8"/>
                      <a:pt x="2" y="8"/>
                      <a:pt x="3" y="9"/>
                    </a:cubicBezTo>
                    <a:cubicBezTo>
                      <a:pt x="8" y="10"/>
                      <a:pt x="6" y="18"/>
                      <a:pt x="1" y="16"/>
                    </a:cubicBezTo>
                    <a:cubicBezTo>
                      <a:pt x="1" y="16"/>
                      <a:pt x="0" y="16"/>
                      <a:pt x="0" y="16"/>
                    </a:cubicBezTo>
                    <a:cubicBezTo>
                      <a:pt x="0" y="18"/>
                      <a:pt x="0" y="20"/>
                      <a:pt x="0" y="21"/>
                    </a:cubicBezTo>
                    <a:cubicBezTo>
                      <a:pt x="2" y="22"/>
                      <a:pt x="5" y="22"/>
                      <a:pt x="8" y="23"/>
                    </a:cubicBezTo>
                    <a:cubicBezTo>
                      <a:pt x="8" y="16"/>
                      <a:pt x="8" y="8"/>
                      <a:pt x="8" y="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82" name="Google Shape;882;p35"/>
              <p:cNvSpPr/>
              <p:nvPr/>
            </p:nvSpPr>
            <p:spPr>
              <a:xfrm>
                <a:off x="5172075" y="3241676"/>
                <a:ext cx="33338" cy="85725"/>
              </a:xfrm>
              <a:custGeom>
                <a:avLst/>
                <a:gdLst/>
                <a:ahLst/>
                <a:cxnLst/>
                <a:rect l="l" t="t" r="r" b="b"/>
                <a:pathLst>
                  <a:path w="8" h="20" extrusionOk="0">
                    <a:moveTo>
                      <a:pt x="8" y="20"/>
                    </a:moveTo>
                    <a:cubicBezTo>
                      <a:pt x="8" y="14"/>
                      <a:pt x="8" y="8"/>
                      <a:pt x="8" y="2"/>
                    </a:cubicBezTo>
                    <a:cubicBezTo>
                      <a:pt x="5" y="1"/>
                      <a:pt x="3" y="0"/>
                      <a:pt x="0" y="0"/>
                    </a:cubicBezTo>
                    <a:cubicBezTo>
                      <a:pt x="0" y="2"/>
                      <a:pt x="0" y="4"/>
                      <a:pt x="0" y="6"/>
                    </a:cubicBezTo>
                    <a:cubicBezTo>
                      <a:pt x="1" y="6"/>
                      <a:pt x="2" y="6"/>
                      <a:pt x="3" y="6"/>
                    </a:cubicBezTo>
                    <a:cubicBezTo>
                      <a:pt x="8" y="5"/>
                      <a:pt x="8" y="14"/>
                      <a:pt x="3" y="14"/>
                    </a:cubicBezTo>
                    <a:cubicBezTo>
                      <a:pt x="2" y="14"/>
                      <a:pt x="1" y="14"/>
                      <a:pt x="0" y="14"/>
                    </a:cubicBezTo>
                    <a:cubicBezTo>
                      <a:pt x="0" y="16"/>
                      <a:pt x="0" y="17"/>
                      <a:pt x="0" y="19"/>
                    </a:cubicBezTo>
                    <a:cubicBezTo>
                      <a:pt x="3" y="19"/>
                      <a:pt x="5" y="19"/>
                      <a:pt x="8" y="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83" name="Google Shape;883;p35"/>
              <p:cNvSpPr/>
              <p:nvPr/>
            </p:nvSpPr>
            <p:spPr>
              <a:xfrm>
                <a:off x="5111750" y="2265364"/>
                <a:ext cx="161925" cy="128588"/>
              </a:xfrm>
              <a:custGeom>
                <a:avLst/>
                <a:gdLst/>
                <a:ahLst/>
                <a:cxnLst/>
                <a:rect l="l" t="t" r="r" b="b"/>
                <a:pathLst>
                  <a:path w="38" h="30" extrusionOk="0">
                    <a:moveTo>
                      <a:pt x="16" y="21"/>
                    </a:moveTo>
                    <a:cubicBezTo>
                      <a:pt x="16" y="20"/>
                      <a:pt x="15" y="20"/>
                      <a:pt x="14" y="20"/>
                    </a:cubicBezTo>
                    <a:cubicBezTo>
                      <a:pt x="12" y="19"/>
                      <a:pt x="10" y="18"/>
                      <a:pt x="9" y="16"/>
                    </a:cubicBezTo>
                    <a:cubicBezTo>
                      <a:pt x="9" y="15"/>
                      <a:pt x="10" y="13"/>
                      <a:pt x="11" y="12"/>
                    </a:cubicBezTo>
                    <a:cubicBezTo>
                      <a:pt x="12" y="11"/>
                      <a:pt x="13" y="11"/>
                      <a:pt x="14" y="10"/>
                    </a:cubicBezTo>
                    <a:cubicBezTo>
                      <a:pt x="16" y="9"/>
                      <a:pt x="19" y="8"/>
                      <a:pt x="22" y="8"/>
                    </a:cubicBezTo>
                    <a:cubicBezTo>
                      <a:pt x="25" y="9"/>
                      <a:pt x="27" y="9"/>
                      <a:pt x="30" y="10"/>
                    </a:cubicBezTo>
                    <a:cubicBezTo>
                      <a:pt x="34" y="13"/>
                      <a:pt x="38" y="6"/>
                      <a:pt x="34" y="3"/>
                    </a:cubicBezTo>
                    <a:cubicBezTo>
                      <a:pt x="30" y="2"/>
                      <a:pt x="27" y="1"/>
                      <a:pt x="23" y="0"/>
                    </a:cubicBezTo>
                    <a:cubicBezTo>
                      <a:pt x="20" y="0"/>
                      <a:pt x="17" y="0"/>
                      <a:pt x="14" y="1"/>
                    </a:cubicBezTo>
                    <a:cubicBezTo>
                      <a:pt x="11" y="2"/>
                      <a:pt x="7" y="4"/>
                      <a:pt x="5" y="7"/>
                    </a:cubicBezTo>
                    <a:cubicBezTo>
                      <a:pt x="2" y="10"/>
                      <a:pt x="0" y="15"/>
                      <a:pt x="2" y="19"/>
                    </a:cubicBezTo>
                    <a:cubicBezTo>
                      <a:pt x="3" y="24"/>
                      <a:pt x="9" y="27"/>
                      <a:pt x="14" y="28"/>
                    </a:cubicBezTo>
                    <a:cubicBezTo>
                      <a:pt x="14" y="28"/>
                      <a:pt x="14" y="29"/>
                      <a:pt x="14" y="29"/>
                    </a:cubicBezTo>
                    <a:cubicBezTo>
                      <a:pt x="19" y="30"/>
                      <a:pt x="21" y="22"/>
                      <a:pt x="16" y="2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84" name="Google Shape;884;p35"/>
              <p:cNvSpPr/>
              <p:nvPr/>
            </p:nvSpPr>
            <p:spPr>
              <a:xfrm>
                <a:off x="5103813" y="2406651"/>
                <a:ext cx="161925" cy="144463"/>
              </a:xfrm>
              <a:custGeom>
                <a:avLst/>
                <a:gdLst/>
                <a:ahLst/>
                <a:cxnLst/>
                <a:rect l="l" t="t" r="r" b="b"/>
                <a:pathLst>
                  <a:path w="38" h="34" extrusionOk="0">
                    <a:moveTo>
                      <a:pt x="18" y="25"/>
                    </a:moveTo>
                    <a:cubicBezTo>
                      <a:pt x="18" y="24"/>
                      <a:pt x="17" y="24"/>
                      <a:pt x="16" y="23"/>
                    </a:cubicBezTo>
                    <a:cubicBezTo>
                      <a:pt x="11" y="20"/>
                      <a:pt x="5" y="12"/>
                      <a:pt x="13" y="9"/>
                    </a:cubicBezTo>
                    <a:cubicBezTo>
                      <a:pt x="14" y="9"/>
                      <a:pt x="15" y="9"/>
                      <a:pt x="16" y="9"/>
                    </a:cubicBezTo>
                    <a:cubicBezTo>
                      <a:pt x="18" y="8"/>
                      <a:pt x="21" y="8"/>
                      <a:pt x="24" y="8"/>
                    </a:cubicBezTo>
                    <a:cubicBezTo>
                      <a:pt x="26" y="8"/>
                      <a:pt x="29" y="9"/>
                      <a:pt x="31" y="9"/>
                    </a:cubicBezTo>
                    <a:cubicBezTo>
                      <a:pt x="36" y="10"/>
                      <a:pt x="38" y="3"/>
                      <a:pt x="33" y="1"/>
                    </a:cubicBezTo>
                    <a:cubicBezTo>
                      <a:pt x="30" y="1"/>
                      <a:pt x="27" y="0"/>
                      <a:pt x="24" y="0"/>
                    </a:cubicBezTo>
                    <a:cubicBezTo>
                      <a:pt x="21" y="0"/>
                      <a:pt x="19" y="0"/>
                      <a:pt x="16" y="0"/>
                    </a:cubicBezTo>
                    <a:cubicBezTo>
                      <a:pt x="12" y="1"/>
                      <a:pt x="8" y="2"/>
                      <a:pt x="5" y="5"/>
                    </a:cubicBezTo>
                    <a:cubicBezTo>
                      <a:pt x="0" y="9"/>
                      <a:pt x="0" y="16"/>
                      <a:pt x="3" y="21"/>
                    </a:cubicBezTo>
                    <a:cubicBezTo>
                      <a:pt x="5" y="27"/>
                      <a:pt x="10" y="30"/>
                      <a:pt x="16" y="32"/>
                    </a:cubicBezTo>
                    <a:cubicBezTo>
                      <a:pt x="16" y="32"/>
                      <a:pt x="16" y="32"/>
                      <a:pt x="16" y="32"/>
                    </a:cubicBezTo>
                    <a:cubicBezTo>
                      <a:pt x="21" y="34"/>
                      <a:pt x="23" y="26"/>
                      <a:pt x="18" y="2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85" name="Google Shape;885;p35"/>
              <p:cNvSpPr/>
              <p:nvPr/>
            </p:nvSpPr>
            <p:spPr>
              <a:xfrm>
                <a:off x="5086350" y="2555876"/>
                <a:ext cx="182563" cy="119063"/>
              </a:xfrm>
              <a:custGeom>
                <a:avLst/>
                <a:gdLst/>
                <a:ahLst/>
                <a:cxnLst/>
                <a:rect l="l" t="t" r="r" b="b"/>
                <a:pathLst>
                  <a:path w="43" h="28" extrusionOk="0">
                    <a:moveTo>
                      <a:pt x="24" y="20"/>
                    </a:moveTo>
                    <a:cubicBezTo>
                      <a:pt x="22" y="19"/>
                      <a:pt x="21" y="19"/>
                      <a:pt x="20" y="19"/>
                    </a:cubicBezTo>
                    <a:cubicBezTo>
                      <a:pt x="18" y="18"/>
                      <a:pt x="17" y="18"/>
                      <a:pt x="15" y="17"/>
                    </a:cubicBezTo>
                    <a:cubicBezTo>
                      <a:pt x="12" y="15"/>
                      <a:pt x="12" y="14"/>
                      <a:pt x="15" y="11"/>
                    </a:cubicBezTo>
                    <a:cubicBezTo>
                      <a:pt x="16" y="10"/>
                      <a:pt x="18" y="9"/>
                      <a:pt x="20" y="8"/>
                    </a:cubicBezTo>
                    <a:cubicBezTo>
                      <a:pt x="22" y="8"/>
                      <a:pt x="25" y="8"/>
                      <a:pt x="28" y="9"/>
                    </a:cubicBezTo>
                    <a:cubicBezTo>
                      <a:pt x="30" y="10"/>
                      <a:pt x="32" y="11"/>
                      <a:pt x="34" y="12"/>
                    </a:cubicBezTo>
                    <a:cubicBezTo>
                      <a:pt x="39" y="15"/>
                      <a:pt x="43" y="8"/>
                      <a:pt x="38" y="5"/>
                    </a:cubicBezTo>
                    <a:cubicBezTo>
                      <a:pt x="35" y="3"/>
                      <a:pt x="32" y="2"/>
                      <a:pt x="28" y="1"/>
                    </a:cubicBezTo>
                    <a:cubicBezTo>
                      <a:pt x="25" y="0"/>
                      <a:pt x="23" y="0"/>
                      <a:pt x="20" y="0"/>
                    </a:cubicBezTo>
                    <a:cubicBezTo>
                      <a:pt x="14" y="1"/>
                      <a:pt x="10" y="3"/>
                      <a:pt x="6" y="8"/>
                    </a:cubicBezTo>
                    <a:cubicBezTo>
                      <a:pt x="0" y="18"/>
                      <a:pt x="11" y="25"/>
                      <a:pt x="20" y="27"/>
                    </a:cubicBezTo>
                    <a:cubicBezTo>
                      <a:pt x="20" y="27"/>
                      <a:pt x="21" y="27"/>
                      <a:pt x="21" y="28"/>
                    </a:cubicBezTo>
                    <a:cubicBezTo>
                      <a:pt x="27" y="28"/>
                      <a:pt x="29" y="21"/>
                      <a:pt x="24" y="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86" name="Google Shape;886;p35"/>
              <p:cNvSpPr/>
              <p:nvPr/>
            </p:nvSpPr>
            <p:spPr>
              <a:xfrm>
                <a:off x="5103813" y="2722564"/>
                <a:ext cx="157163" cy="122238"/>
              </a:xfrm>
              <a:custGeom>
                <a:avLst/>
                <a:gdLst/>
                <a:ahLst/>
                <a:cxnLst/>
                <a:rect l="l" t="t" r="r" b="b"/>
                <a:pathLst>
                  <a:path w="37" h="29" extrusionOk="0">
                    <a:moveTo>
                      <a:pt x="20" y="20"/>
                    </a:moveTo>
                    <a:cubicBezTo>
                      <a:pt x="18" y="20"/>
                      <a:pt x="17" y="20"/>
                      <a:pt x="16" y="20"/>
                    </a:cubicBezTo>
                    <a:cubicBezTo>
                      <a:pt x="13" y="19"/>
                      <a:pt x="11" y="18"/>
                      <a:pt x="9" y="16"/>
                    </a:cubicBezTo>
                    <a:cubicBezTo>
                      <a:pt x="9" y="16"/>
                      <a:pt x="9" y="15"/>
                      <a:pt x="9" y="15"/>
                    </a:cubicBezTo>
                    <a:cubicBezTo>
                      <a:pt x="9" y="13"/>
                      <a:pt x="10" y="13"/>
                      <a:pt x="11" y="12"/>
                    </a:cubicBezTo>
                    <a:cubicBezTo>
                      <a:pt x="12" y="10"/>
                      <a:pt x="14" y="9"/>
                      <a:pt x="16" y="9"/>
                    </a:cubicBezTo>
                    <a:cubicBezTo>
                      <a:pt x="18" y="8"/>
                      <a:pt x="21" y="8"/>
                      <a:pt x="24" y="9"/>
                    </a:cubicBezTo>
                    <a:cubicBezTo>
                      <a:pt x="26" y="10"/>
                      <a:pt x="27" y="10"/>
                      <a:pt x="29" y="11"/>
                    </a:cubicBezTo>
                    <a:cubicBezTo>
                      <a:pt x="33" y="15"/>
                      <a:pt x="37" y="7"/>
                      <a:pt x="33" y="4"/>
                    </a:cubicBezTo>
                    <a:cubicBezTo>
                      <a:pt x="30" y="2"/>
                      <a:pt x="27" y="1"/>
                      <a:pt x="24" y="0"/>
                    </a:cubicBezTo>
                    <a:cubicBezTo>
                      <a:pt x="21" y="0"/>
                      <a:pt x="19" y="0"/>
                      <a:pt x="16" y="0"/>
                    </a:cubicBezTo>
                    <a:cubicBezTo>
                      <a:pt x="11" y="1"/>
                      <a:pt x="7" y="3"/>
                      <a:pt x="4" y="7"/>
                    </a:cubicBezTo>
                    <a:cubicBezTo>
                      <a:pt x="1" y="11"/>
                      <a:pt x="0" y="15"/>
                      <a:pt x="2" y="20"/>
                    </a:cubicBezTo>
                    <a:cubicBezTo>
                      <a:pt x="4" y="25"/>
                      <a:pt x="11" y="27"/>
                      <a:pt x="16" y="28"/>
                    </a:cubicBezTo>
                    <a:cubicBezTo>
                      <a:pt x="16" y="28"/>
                      <a:pt x="17" y="28"/>
                      <a:pt x="17" y="28"/>
                    </a:cubicBezTo>
                    <a:cubicBezTo>
                      <a:pt x="23" y="29"/>
                      <a:pt x="25" y="21"/>
                      <a:pt x="20" y="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87" name="Google Shape;887;p35"/>
              <p:cNvSpPr/>
              <p:nvPr/>
            </p:nvSpPr>
            <p:spPr>
              <a:xfrm>
                <a:off x="5091113" y="2955926"/>
                <a:ext cx="174625" cy="111125"/>
              </a:xfrm>
              <a:custGeom>
                <a:avLst/>
                <a:gdLst/>
                <a:ahLst/>
                <a:cxnLst/>
                <a:rect l="l" t="t" r="r" b="b"/>
                <a:pathLst>
                  <a:path w="41" h="26" extrusionOk="0">
                    <a:moveTo>
                      <a:pt x="22" y="18"/>
                    </a:moveTo>
                    <a:cubicBezTo>
                      <a:pt x="21" y="18"/>
                      <a:pt x="20" y="18"/>
                      <a:pt x="19" y="18"/>
                    </a:cubicBezTo>
                    <a:cubicBezTo>
                      <a:pt x="14" y="16"/>
                      <a:pt x="9" y="12"/>
                      <a:pt x="15" y="9"/>
                    </a:cubicBezTo>
                    <a:cubicBezTo>
                      <a:pt x="16" y="8"/>
                      <a:pt x="17" y="8"/>
                      <a:pt x="19" y="8"/>
                    </a:cubicBezTo>
                    <a:cubicBezTo>
                      <a:pt x="21" y="8"/>
                      <a:pt x="24" y="8"/>
                      <a:pt x="27" y="9"/>
                    </a:cubicBezTo>
                    <a:cubicBezTo>
                      <a:pt x="29" y="10"/>
                      <a:pt x="30" y="10"/>
                      <a:pt x="32" y="11"/>
                    </a:cubicBezTo>
                    <a:cubicBezTo>
                      <a:pt x="37" y="13"/>
                      <a:pt x="41" y="6"/>
                      <a:pt x="36" y="4"/>
                    </a:cubicBezTo>
                    <a:cubicBezTo>
                      <a:pt x="33" y="3"/>
                      <a:pt x="30" y="2"/>
                      <a:pt x="27" y="1"/>
                    </a:cubicBezTo>
                    <a:cubicBezTo>
                      <a:pt x="24" y="0"/>
                      <a:pt x="22" y="0"/>
                      <a:pt x="19" y="0"/>
                    </a:cubicBezTo>
                    <a:cubicBezTo>
                      <a:pt x="14" y="0"/>
                      <a:pt x="10" y="2"/>
                      <a:pt x="7" y="5"/>
                    </a:cubicBezTo>
                    <a:cubicBezTo>
                      <a:pt x="0" y="15"/>
                      <a:pt x="9" y="25"/>
                      <a:pt x="19" y="26"/>
                    </a:cubicBezTo>
                    <a:cubicBezTo>
                      <a:pt x="20" y="26"/>
                      <a:pt x="21" y="26"/>
                      <a:pt x="22" y="26"/>
                    </a:cubicBezTo>
                    <a:cubicBezTo>
                      <a:pt x="27" y="26"/>
                      <a:pt x="27" y="18"/>
                      <a:pt x="22" y="1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88" name="Google Shape;888;p35"/>
              <p:cNvSpPr/>
              <p:nvPr/>
            </p:nvSpPr>
            <p:spPr>
              <a:xfrm>
                <a:off x="5106988" y="2844801"/>
                <a:ext cx="149225" cy="107950"/>
              </a:xfrm>
              <a:custGeom>
                <a:avLst/>
                <a:gdLst/>
                <a:ahLst/>
                <a:cxnLst/>
                <a:rect l="l" t="t" r="r" b="b"/>
                <a:pathLst>
                  <a:path w="35" h="25" extrusionOk="0">
                    <a:moveTo>
                      <a:pt x="17" y="16"/>
                    </a:moveTo>
                    <a:cubicBezTo>
                      <a:pt x="16" y="16"/>
                      <a:pt x="16" y="15"/>
                      <a:pt x="15" y="15"/>
                    </a:cubicBezTo>
                    <a:cubicBezTo>
                      <a:pt x="12" y="13"/>
                      <a:pt x="11" y="10"/>
                      <a:pt x="15" y="9"/>
                    </a:cubicBezTo>
                    <a:cubicBezTo>
                      <a:pt x="15" y="9"/>
                      <a:pt x="15" y="9"/>
                      <a:pt x="15" y="9"/>
                    </a:cubicBezTo>
                    <a:cubicBezTo>
                      <a:pt x="17" y="8"/>
                      <a:pt x="20" y="9"/>
                      <a:pt x="23" y="10"/>
                    </a:cubicBezTo>
                    <a:cubicBezTo>
                      <a:pt x="24" y="10"/>
                      <a:pt x="26" y="11"/>
                      <a:pt x="27" y="12"/>
                    </a:cubicBezTo>
                    <a:cubicBezTo>
                      <a:pt x="31" y="15"/>
                      <a:pt x="35" y="7"/>
                      <a:pt x="31" y="4"/>
                    </a:cubicBezTo>
                    <a:cubicBezTo>
                      <a:pt x="29" y="3"/>
                      <a:pt x="26" y="2"/>
                      <a:pt x="23" y="1"/>
                    </a:cubicBezTo>
                    <a:cubicBezTo>
                      <a:pt x="20" y="0"/>
                      <a:pt x="17" y="0"/>
                      <a:pt x="15" y="0"/>
                    </a:cubicBezTo>
                    <a:cubicBezTo>
                      <a:pt x="12" y="1"/>
                      <a:pt x="10" y="1"/>
                      <a:pt x="8" y="3"/>
                    </a:cubicBezTo>
                    <a:cubicBezTo>
                      <a:pt x="0" y="10"/>
                      <a:pt x="6" y="20"/>
                      <a:pt x="15" y="24"/>
                    </a:cubicBezTo>
                    <a:cubicBezTo>
                      <a:pt x="15" y="24"/>
                      <a:pt x="15" y="24"/>
                      <a:pt x="15" y="24"/>
                    </a:cubicBezTo>
                    <a:cubicBezTo>
                      <a:pt x="20" y="25"/>
                      <a:pt x="22" y="18"/>
                      <a:pt x="17"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89" name="Google Shape;889;p35"/>
              <p:cNvSpPr/>
              <p:nvPr/>
            </p:nvSpPr>
            <p:spPr>
              <a:xfrm>
                <a:off x="5081588" y="3074989"/>
                <a:ext cx="174625" cy="103188"/>
              </a:xfrm>
              <a:custGeom>
                <a:avLst/>
                <a:gdLst/>
                <a:ahLst/>
                <a:cxnLst/>
                <a:rect l="l" t="t" r="r" b="b"/>
                <a:pathLst>
                  <a:path w="41" h="24" extrusionOk="0">
                    <a:moveTo>
                      <a:pt x="23" y="16"/>
                    </a:moveTo>
                    <a:cubicBezTo>
                      <a:pt x="22" y="16"/>
                      <a:pt x="22" y="15"/>
                      <a:pt x="21" y="15"/>
                    </a:cubicBezTo>
                    <a:cubicBezTo>
                      <a:pt x="19" y="15"/>
                      <a:pt x="18" y="14"/>
                      <a:pt x="16" y="13"/>
                    </a:cubicBezTo>
                    <a:cubicBezTo>
                      <a:pt x="15" y="13"/>
                      <a:pt x="14" y="12"/>
                      <a:pt x="14" y="11"/>
                    </a:cubicBezTo>
                    <a:cubicBezTo>
                      <a:pt x="13" y="10"/>
                      <a:pt x="13" y="11"/>
                      <a:pt x="13" y="11"/>
                    </a:cubicBezTo>
                    <a:cubicBezTo>
                      <a:pt x="15" y="9"/>
                      <a:pt x="18" y="9"/>
                      <a:pt x="21" y="9"/>
                    </a:cubicBezTo>
                    <a:cubicBezTo>
                      <a:pt x="24" y="10"/>
                      <a:pt x="27" y="11"/>
                      <a:pt x="29" y="13"/>
                    </a:cubicBezTo>
                    <a:cubicBezTo>
                      <a:pt x="30" y="13"/>
                      <a:pt x="31" y="14"/>
                      <a:pt x="31" y="14"/>
                    </a:cubicBezTo>
                    <a:cubicBezTo>
                      <a:pt x="35" y="18"/>
                      <a:pt x="41" y="12"/>
                      <a:pt x="37" y="9"/>
                    </a:cubicBezTo>
                    <a:cubicBezTo>
                      <a:pt x="35" y="7"/>
                      <a:pt x="32" y="5"/>
                      <a:pt x="29" y="3"/>
                    </a:cubicBezTo>
                    <a:cubicBezTo>
                      <a:pt x="26" y="2"/>
                      <a:pt x="24" y="1"/>
                      <a:pt x="21" y="1"/>
                    </a:cubicBezTo>
                    <a:cubicBezTo>
                      <a:pt x="15" y="0"/>
                      <a:pt x="10" y="1"/>
                      <a:pt x="6" y="6"/>
                    </a:cubicBezTo>
                    <a:cubicBezTo>
                      <a:pt x="0" y="15"/>
                      <a:pt x="13" y="22"/>
                      <a:pt x="21" y="23"/>
                    </a:cubicBezTo>
                    <a:cubicBezTo>
                      <a:pt x="22" y="24"/>
                      <a:pt x="22" y="24"/>
                      <a:pt x="23" y="24"/>
                    </a:cubicBezTo>
                    <a:cubicBezTo>
                      <a:pt x="28" y="24"/>
                      <a:pt x="28" y="16"/>
                      <a:pt x="23"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90" name="Google Shape;890;p35"/>
              <p:cNvSpPr/>
              <p:nvPr/>
            </p:nvSpPr>
            <p:spPr>
              <a:xfrm>
                <a:off x="5106988" y="3208339"/>
                <a:ext cx="146050" cy="93663"/>
              </a:xfrm>
              <a:custGeom>
                <a:avLst/>
                <a:gdLst/>
                <a:ahLst/>
                <a:cxnLst/>
                <a:rect l="l" t="t" r="r" b="b"/>
                <a:pathLst>
                  <a:path w="34" h="22" extrusionOk="0">
                    <a:moveTo>
                      <a:pt x="18" y="14"/>
                    </a:moveTo>
                    <a:cubicBezTo>
                      <a:pt x="17" y="14"/>
                      <a:pt x="16" y="14"/>
                      <a:pt x="15" y="14"/>
                    </a:cubicBezTo>
                    <a:cubicBezTo>
                      <a:pt x="14" y="13"/>
                      <a:pt x="13" y="13"/>
                      <a:pt x="11" y="13"/>
                    </a:cubicBezTo>
                    <a:cubicBezTo>
                      <a:pt x="11" y="12"/>
                      <a:pt x="10" y="12"/>
                      <a:pt x="9" y="11"/>
                    </a:cubicBezTo>
                    <a:cubicBezTo>
                      <a:pt x="9" y="11"/>
                      <a:pt x="9" y="10"/>
                      <a:pt x="9" y="10"/>
                    </a:cubicBezTo>
                    <a:cubicBezTo>
                      <a:pt x="9" y="9"/>
                      <a:pt x="13" y="8"/>
                      <a:pt x="14" y="8"/>
                    </a:cubicBezTo>
                    <a:cubicBezTo>
                      <a:pt x="14" y="8"/>
                      <a:pt x="15" y="8"/>
                      <a:pt x="15" y="8"/>
                    </a:cubicBezTo>
                    <a:cubicBezTo>
                      <a:pt x="18" y="8"/>
                      <a:pt x="20" y="9"/>
                      <a:pt x="23" y="10"/>
                    </a:cubicBezTo>
                    <a:cubicBezTo>
                      <a:pt x="24" y="10"/>
                      <a:pt x="26" y="10"/>
                      <a:pt x="27" y="11"/>
                    </a:cubicBezTo>
                    <a:cubicBezTo>
                      <a:pt x="32" y="13"/>
                      <a:pt x="34" y="5"/>
                      <a:pt x="29" y="3"/>
                    </a:cubicBezTo>
                    <a:cubicBezTo>
                      <a:pt x="27" y="2"/>
                      <a:pt x="25" y="2"/>
                      <a:pt x="23" y="1"/>
                    </a:cubicBezTo>
                    <a:cubicBezTo>
                      <a:pt x="20" y="0"/>
                      <a:pt x="18" y="0"/>
                      <a:pt x="15" y="0"/>
                    </a:cubicBezTo>
                    <a:cubicBezTo>
                      <a:pt x="13" y="0"/>
                      <a:pt x="11" y="0"/>
                      <a:pt x="10" y="0"/>
                    </a:cubicBezTo>
                    <a:cubicBezTo>
                      <a:pt x="6" y="2"/>
                      <a:pt x="1" y="4"/>
                      <a:pt x="1" y="9"/>
                    </a:cubicBezTo>
                    <a:cubicBezTo>
                      <a:pt x="0" y="16"/>
                      <a:pt x="8" y="21"/>
                      <a:pt x="15" y="22"/>
                    </a:cubicBezTo>
                    <a:cubicBezTo>
                      <a:pt x="16" y="22"/>
                      <a:pt x="17" y="22"/>
                      <a:pt x="18" y="22"/>
                    </a:cubicBezTo>
                    <a:cubicBezTo>
                      <a:pt x="23" y="22"/>
                      <a:pt x="23" y="13"/>
                      <a:pt x="18" y="1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91" name="Google Shape;891;p35"/>
              <p:cNvSpPr/>
              <p:nvPr/>
            </p:nvSpPr>
            <p:spPr>
              <a:xfrm>
                <a:off x="5091113" y="3322639"/>
                <a:ext cx="169863" cy="101600"/>
              </a:xfrm>
              <a:custGeom>
                <a:avLst/>
                <a:gdLst/>
                <a:ahLst/>
                <a:cxnLst/>
                <a:rect l="l" t="t" r="r" b="b"/>
                <a:pathLst>
                  <a:path w="40" h="24" extrusionOk="0">
                    <a:moveTo>
                      <a:pt x="23" y="15"/>
                    </a:moveTo>
                    <a:cubicBezTo>
                      <a:pt x="22" y="15"/>
                      <a:pt x="20" y="14"/>
                      <a:pt x="19" y="14"/>
                    </a:cubicBezTo>
                    <a:cubicBezTo>
                      <a:pt x="18" y="13"/>
                      <a:pt x="17" y="13"/>
                      <a:pt x="15" y="12"/>
                    </a:cubicBezTo>
                    <a:cubicBezTo>
                      <a:pt x="12" y="11"/>
                      <a:pt x="13" y="11"/>
                      <a:pt x="16" y="9"/>
                    </a:cubicBezTo>
                    <a:cubicBezTo>
                      <a:pt x="17" y="8"/>
                      <a:pt x="18" y="8"/>
                      <a:pt x="19" y="8"/>
                    </a:cubicBezTo>
                    <a:cubicBezTo>
                      <a:pt x="21" y="8"/>
                      <a:pt x="24" y="8"/>
                      <a:pt x="27" y="9"/>
                    </a:cubicBezTo>
                    <a:cubicBezTo>
                      <a:pt x="29" y="10"/>
                      <a:pt x="31" y="11"/>
                      <a:pt x="33" y="11"/>
                    </a:cubicBezTo>
                    <a:cubicBezTo>
                      <a:pt x="38" y="13"/>
                      <a:pt x="40" y="5"/>
                      <a:pt x="35" y="3"/>
                    </a:cubicBezTo>
                    <a:cubicBezTo>
                      <a:pt x="33" y="2"/>
                      <a:pt x="30" y="2"/>
                      <a:pt x="27" y="1"/>
                    </a:cubicBezTo>
                    <a:cubicBezTo>
                      <a:pt x="24" y="0"/>
                      <a:pt x="22" y="0"/>
                      <a:pt x="19" y="0"/>
                    </a:cubicBezTo>
                    <a:cubicBezTo>
                      <a:pt x="14" y="0"/>
                      <a:pt x="9" y="2"/>
                      <a:pt x="6" y="6"/>
                    </a:cubicBezTo>
                    <a:cubicBezTo>
                      <a:pt x="0" y="15"/>
                      <a:pt x="12" y="20"/>
                      <a:pt x="19" y="22"/>
                    </a:cubicBezTo>
                    <a:cubicBezTo>
                      <a:pt x="20" y="23"/>
                      <a:pt x="20" y="23"/>
                      <a:pt x="21" y="23"/>
                    </a:cubicBezTo>
                    <a:cubicBezTo>
                      <a:pt x="26" y="24"/>
                      <a:pt x="28" y="16"/>
                      <a:pt x="23"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92" name="Google Shape;892;p35"/>
              <p:cNvSpPr/>
              <p:nvPr/>
            </p:nvSpPr>
            <p:spPr>
              <a:xfrm>
                <a:off x="5111750" y="3446464"/>
                <a:ext cx="144463" cy="101600"/>
              </a:xfrm>
              <a:custGeom>
                <a:avLst/>
                <a:gdLst/>
                <a:ahLst/>
                <a:cxnLst/>
                <a:rect l="l" t="t" r="r" b="b"/>
                <a:pathLst>
                  <a:path w="34" h="24" extrusionOk="0">
                    <a:moveTo>
                      <a:pt x="17" y="15"/>
                    </a:moveTo>
                    <a:cubicBezTo>
                      <a:pt x="16" y="15"/>
                      <a:pt x="15" y="15"/>
                      <a:pt x="14" y="14"/>
                    </a:cubicBezTo>
                    <a:cubicBezTo>
                      <a:pt x="11" y="13"/>
                      <a:pt x="9" y="11"/>
                      <a:pt x="9" y="10"/>
                    </a:cubicBezTo>
                    <a:cubicBezTo>
                      <a:pt x="9" y="9"/>
                      <a:pt x="12" y="9"/>
                      <a:pt x="14" y="9"/>
                    </a:cubicBezTo>
                    <a:cubicBezTo>
                      <a:pt x="14" y="9"/>
                      <a:pt x="15" y="9"/>
                      <a:pt x="15" y="9"/>
                    </a:cubicBezTo>
                    <a:cubicBezTo>
                      <a:pt x="17" y="9"/>
                      <a:pt x="20" y="10"/>
                      <a:pt x="22" y="10"/>
                    </a:cubicBezTo>
                    <a:cubicBezTo>
                      <a:pt x="24" y="11"/>
                      <a:pt x="25" y="12"/>
                      <a:pt x="27" y="12"/>
                    </a:cubicBezTo>
                    <a:cubicBezTo>
                      <a:pt x="32" y="14"/>
                      <a:pt x="34" y="6"/>
                      <a:pt x="29" y="4"/>
                    </a:cubicBezTo>
                    <a:cubicBezTo>
                      <a:pt x="27" y="4"/>
                      <a:pt x="24" y="3"/>
                      <a:pt x="22" y="2"/>
                    </a:cubicBezTo>
                    <a:cubicBezTo>
                      <a:pt x="19" y="1"/>
                      <a:pt x="17" y="0"/>
                      <a:pt x="14" y="0"/>
                    </a:cubicBezTo>
                    <a:cubicBezTo>
                      <a:pt x="13" y="0"/>
                      <a:pt x="12" y="0"/>
                      <a:pt x="10" y="1"/>
                    </a:cubicBezTo>
                    <a:cubicBezTo>
                      <a:pt x="6" y="2"/>
                      <a:pt x="2" y="4"/>
                      <a:pt x="1" y="8"/>
                    </a:cubicBezTo>
                    <a:cubicBezTo>
                      <a:pt x="0" y="16"/>
                      <a:pt x="7" y="21"/>
                      <a:pt x="14" y="23"/>
                    </a:cubicBezTo>
                    <a:cubicBezTo>
                      <a:pt x="15" y="23"/>
                      <a:pt x="16" y="23"/>
                      <a:pt x="17" y="23"/>
                    </a:cubicBezTo>
                    <a:cubicBezTo>
                      <a:pt x="22" y="24"/>
                      <a:pt x="22" y="16"/>
                      <a:pt x="17"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93" name="Google Shape;893;p35"/>
              <p:cNvSpPr/>
              <p:nvPr/>
            </p:nvSpPr>
            <p:spPr>
              <a:xfrm>
                <a:off x="5099050" y="3552826"/>
                <a:ext cx="166688" cy="106363"/>
              </a:xfrm>
              <a:custGeom>
                <a:avLst/>
                <a:gdLst/>
                <a:ahLst/>
                <a:cxnLst/>
                <a:rect l="l" t="t" r="r" b="b"/>
                <a:pathLst>
                  <a:path w="39" h="25" extrusionOk="0">
                    <a:moveTo>
                      <a:pt x="20" y="16"/>
                    </a:moveTo>
                    <a:cubicBezTo>
                      <a:pt x="19" y="16"/>
                      <a:pt x="18" y="15"/>
                      <a:pt x="17" y="14"/>
                    </a:cubicBezTo>
                    <a:cubicBezTo>
                      <a:pt x="14" y="13"/>
                      <a:pt x="11" y="10"/>
                      <a:pt x="14" y="8"/>
                    </a:cubicBezTo>
                    <a:cubicBezTo>
                      <a:pt x="15" y="8"/>
                      <a:pt x="16" y="8"/>
                      <a:pt x="17" y="8"/>
                    </a:cubicBezTo>
                    <a:cubicBezTo>
                      <a:pt x="19" y="8"/>
                      <a:pt x="21" y="9"/>
                      <a:pt x="23" y="10"/>
                    </a:cubicBezTo>
                    <a:cubicBezTo>
                      <a:pt x="23" y="10"/>
                      <a:pt x="24" y="11"/>
                      <a:pt x="25" y="11"/>
                    </a:cubicBezTo>
                    <a:cubicBezTo>
                      <a:pt x="27" y="12"/>
                      <a:pt x="29" y="13"/>
                      <a:pt x="32" y="14"/>
                    </a:cubicBezTo>
                    <a:cubicBezTo>
                      <a:pt x="37" y="16"/>
                      <a:pt x="39" y="8"/>
                      <a:pt x="34" y="6"/>
                    </a:cubicBezTo>
                    <a:cubicBezTo>
                      <a:pt x="31" y="5"/>
                      <a:pt x="28" y="3"/>
                      <a:pt x="25" y="2"/>
                    </a:cubicBezTo>
                    <a:cubicBezTo>
                      <a:pt x="22" y="1"/>
                      <a:pt x="20" y="0"/>
                      <a:pt x="17" y="0"/>
                    </a:cubicBezTo>
                    <a:cubicBezTo>
                      <a:pt x="13" y="0"/>
                      <a:pt x="9" y="0"/>
                      <a:pt x="6" y="5"/>
                    </a:cubicBezTo>
                    <a:cubicBezTo>
                      <a:pt x="0" y="13"/>
                      <a:pt x="9" y="21"/>
                      <a:pt x="17" y="23"/>
                    </a:cubicBezTo>
                    <a:cubicBezTo>
                      <a:pt x="17" y="24"/>
                      <a:pt x="18" y="24"/>
                      <a:pt x="18" y="24"/>
                    </a:cubicBezTo>
                    <a:cubicBezTo>
                      <a:pt x="23" y="25"/>
                      <a:pt x="25" y="17"/>
                      <a:pt x="20"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94" name="Google Shape;894;p35"/>
              <p:cNvSpPr/>
              <p:nvPr/>
            </p:nvSpPr>
            <p:spPr>
              <a:xfrm>
                <a:off x="5076825" y="3667126"/>
                <a:ext cx="184150" cy="106363"/>
              </a:xfrm>
              <a:custGeom>
                <a:avLst/>
                <a:gdLst/>
                <a:ahLst/>
                <a:cxnLst/>
                <a:rect l="l" t="t" r="r" b="b"/>
                <a:pathLst>
                  <a:path w="43" h="25" extrusionOk="0">
                    <a:moveTo>
                      <a:pt x="25" y="16"/>
                    </a:moveTo>
                    <a:cubicBezTo>
                      <a:pt x="25" y="16"/>
                      <a:pt x="23" y="16"/>
                      <a:pt x="22" y="15"/>
                    </a:cubicBezTo>
                    <a:cubicBezTo>
                      <a:pt x="18" y="13"/>
                      <a:pt x="13" y="10"/>
                      <a:pt x="17" y="9"/>
                    </a:cubicBezTo>
                    <a:cubicBezTo>
                      <a:pt x="18" y="9"/>
                      <a:pt x="20" y="9"/>
                      <a:pt x="22" y="9"/>
                    </a:cubicBezTo>
                    <a:cubicBezTo>
                      <a:pt x="25" y="9"/>
                      <a:pt x="27" y="10"/>
                      <a:pt x="30" y="11"/>
                    </a:cubicBezTo>
                    <a:cubicBezTo>
                      <a:pt x="32" y="12"/>
                      <a:pt x="34" y="13"/>
                      <a:pt x="35" y="14"/>
                    </a:cubicBezTo>
                    <a:cubicBezTo>
                      <a:pt x="39" y="17"/>
                      <a:pt x="43" y="10"/>
                      <a:pt x="39" y="7"/>
                    </a:cubicBezTo>
                    <a:cubicBezTo>
                      <a:pt x="37" y="5"/>
                      <a:pt x="33" y="3"/>
                      <a:pt x="30" y="2"/>
                    </a:cubicBezTo>
                    <a:cubicBezTo>
                      <a:pt x="27" y="1"/>
                      <a:pt x="25" y="1"/>
                      <a:pt x="22" y="1"/>
                    </a:cubicBezTo>
                    <a:cubicBezTo>
                      <a:pt x="17" y="0"/>
                      <a:pt x="13" y="1"/>
                      <a:pt x="10" y="3"/>
                    </a:cubicBezTo>
                    <a:cubicBezTo>
                      <a:pt x="0" y="11"/>
                      <a:pt x="14" y="21"/>
                      <a:pt x="22" y="24"/>
                    </a:cubicBezTo>
                    <a:cubicBezTo>
                      <a:pt x="22" y="24"/>
                      <a:pt x="23" y="24"/>
                      <a:pt x="23" y="24"/>
                    </a:cubicBezTo>
                    <a:cubicBezTo>
                      <a:pt x="28" y="25"/>
                      <a:pt x="30" y="17"/>
                      <a:pt x="25"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95" name="Google Shape;895;p35"/>
              <p:cNvSpPr/>
              <p:nvPr/>
            </p:nvSpPr>
            <p:spPr>
              <a:xfrm>
                <a:off x="5086350" y="3786189"/>
                <a:ext cx="179388" cy="103188"/>
              </a:xfrm>
              <a:custGeom>
                <a:avLst/>
                <a:gdLst/>
                <a:ahLst/>
                <a:cxnLst/>
                <a:rect l="l" t="t" r="r" b="b"/>
                <a:pathLst>
                  <a:path w="42" h="24" extrusionOk="0">
                    <a:moveTo>
                      <a:pt x="23" y="15"/>
                    </a:moveTo>
                    <a:cubicBezTo>
                      <a:pt x="22" y="15"/>
                      <a:pt x="21" y="15"/>
                      <a:pt x="20" y="15"/>
                    </a:cubicBezTo>
                    <a:cubicBezTo>
                      <a:pt x="16" y="13"/>
                      <a:pt x="10" y="11"/>
                      <a:pt x="17" y="9"/>
                    </a:cubicBezTo>
                    <a:cubicBezTo>
                      <a:pt x="18" y="8"/>
                      <a:pt x="19" y="8"/>
                      <a:pt x="20" y="8"/>
                    </a:cubicBezTo>
                    <a:cubicBezTo>
                      <a:pt x="22" y="9"/>
                      <a:pt x="25" y="9"/>
                      <a:pt x="28" y="11"/>
                    </a:cubicBezTo>
                    <a:cubicBezTo>
                      <a:pt x="30" y="12"/>
                      <a:pt x="32" y="13"/>
                      <a:pt x="34" y="14"/>
                    </a:cubicBezTo>
                    <a:cubicBezTo>
                      <a:pt x="38" y="17"/>
                      <a:pt x="42" y="10"/>
                      <a:pt x="38" y="7"/>
                    </a:cubicBezTo>
                    <a:cubicBezTo>
                      <a:pt x="35" y="5"/>
                      <a:pt x="32" y="3"/>
                      <a:pt x="28" y="2"/>
                    </a:cubicBezTo>
                    <a:cubicBezTo>
                      <a:pt x="25" y="1"/>
                      <a:pt x="23" y="0"/>
                      <a:pt x="20" y="0"/>
                    </a:cubicBezTo>
                    <a:cubicBezTo>
                      <a:pt x="15" y="0"/>
                      <a:pt x="11" y="2"/>
                      <a:pt x="7" y="5"/>
                    </a:cubicBezTo>
                    <a:cubicBezTo>
                      <a:pt x="0" y="14"/>
                      <a:pt x="11" y="21"/>
                      <a:pt x="20" y="23"/>
                    </a:cubicBezTo>
                    <a:cubicBezTo>
                      <a:pt x="21" y="23"/>
                      <a:pt x="22" y="24"/>
                      <a:pt x="23" y="24"/>
                    </a:cubicBezTo>
                    <a:cubicBezTo>
                      <a:pt x="28" y="24"/>
                      <a:pt x="28" y="16"/>
                      <a:pt x="23"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96" name="Google Shape;896;p35"/>
              <p:cNvSpPr/>
              <p:nvPr/>
            </p:nvSpPr>
            <p:spPr>
              <a:xfrm>
                <a:off x="5111750" y="3914776"/>
                <a:ext cx="157163" cy="111125"/>
              </a:xfrm>
              <a:custGeom>
                <a:avLst/>
                <a:gdLst/>
                <a:ahLst/>
                <a:cxnLst/>
                <a:rect l="l" t="t" r="r" b="b"/>
                <a:pathLst>
                  <a:path w="37" h="26" extrusionOk="0">
                    <a:moveTo>
                      <a:pt x="17" y="17"/>
                    </a:moveTo>
                    <a:cubicBezTo>
                      <a:pt x="16" y="16"/>
                      <a:pt x="15" y="16"/>
                      <a:pt x="14" y="15"/>
                    </a:cubicBezTo>
                    <a:cubicBezTo>
                      <a:pt x="13" y="15"/>
                      <a:pt x="12" y="15"/>
                      <a:pt x="11" y="14"/>
                    </a:cubicBezTo>
                    <a:cubicBezTo>
                      <a:pt x="11" y="14"/>
                      <a:pt x="10" y="14"/>
                      <a:pt x="10" y="13"/>
                    </a:cubicBezTo>
                    <a:cubicBezTo>
                      <a:pt x="10" y="13"/>
                      <a:pt x="9" y="12"/>
                      <a:pt x="9" y="13"/>
                    </a:cubicBezTo>
                    <a:cubicBezTo>
                      <a:pt x="9" y="12"/>
                      <a:pt x="9" y="12"/>
                      <a:pt x="9" y="12"/>
                    </a:cubicBezTo>
                    <a:cubicBezTo>
                      <a:pt x="9" y="12"/>
                      <a:pt x="9" y="12"/>
                      <a:pt x="9" y="12"/>
                    </a:cubicBezTo>
                    <a:cubicBezTo>
                      <a:pt x="10" y="11"/>
                      <a:pt x="11" y="10"/>
                      <a:pt x="11" y="10"/>
                    </a:cubicBezTo>
                    <a:cubicBezTo>
                      <a:pt x="12" y="9"/>
                      <a:pt x="13" y="9"/>
                      <a:pt x="14" y="9"/>
                    </a:cubicBezTo>
                    <a:cubicBezTo>
                      <a:pt x="16" y="8"/>
                      <a:pt x="19" y="8"/>
                      <a:pt x="22" y="9"/>
                    </a:cubicBezTo>
                    <a:cubicBezTo>
                      <a:pt x="24" y="9"/>
                      <a:pt x="26" y="11"/>
                      <a:pt x="27" y="13"/>
                    </a:cubicBezTo>
                    <a:cubicBezTo>
                      <a:pt x="30" y="17"/>
                      <a:pt x="37" y="13"/>
                      <a:pt x="34" y="8"/>
                    </a:cubicBezTo>
                    <a:cubicBezTo>
                      <a:pt x="31" y="4"/>
                      <a:pt x="27" y="1"/>
                      <a:pt x="22" y="0"/>
                    </a:cubicBezTo>
                    <a:cubicBezTo>
                      <a:pt x="19" y="0"/>
                      <a:pt x="17" y="0"/>
                      <a:pt x="14" y="0"/>
                    </a:cubicBezTo>
                    <a:cubicBezTo>
                      <a:pt x="11" y="1"/>
                      <a:pt x="9" y="2"/>
                      <a:pt x="7" y="3"/>
                    </a:cubicBezTo>
                    <a:cubicBezTo>
                      <a:pt x="3" y="6"/>
                      <a:pt x="0" y="10"/>
                      <a:pt x="1" y="14"/>
                    </a:cubicBezTo>
                    <a:cubicBezTo>
                      <a:pt x="3" y="20"/>
                      <a:pt x="9" y="23"/>
                      <a:pt x="14" y="24"/>
                    </a:cubicBezTo>
                    <a:cubicBezTo>
                      <a:pt x="14" y="24"/>
                      <a:pt x="15" y="24"/>
                      <a:pt x="15" y="24"/>
                    </a:cubicBezTo>
                    <a:cubicBezTo>
                      <a:pt x="20" y="26"/>
                      <a:pt x="22" y="18"/>
                      <a:pt x="17" y="1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97" name="Google Shape;897;p35"/>
              <p:cNvSpPr/>
              <p:nvPr/>
            </p:nvSpPr>
            <p:spPr>
              <a:xfrm>
                <a:off x="5086350" y="4038601"/>
                <a:ext cx="182563" cy="123825"/>
              </a:xfrm>
              <a:custGeom>
                <a:avLst/>
                <a:gdLst/>
                <a:ahLst/>
                <a:cxnLst/>
                <a:rect l="l" t="t" r="r" b="b"/>
                <a:pathLst>
                  <a:path w="43" h="29" extrusionOk="0">
                    <a:moveTo>
                      <a:pt x="25" y="19"/>
                    </a:moveTo>
                    <a:cubicBezTo>
                      <a:pt x="24" y="19"/>
                      <a:pt x="22" y="19"/>
                      <a:pt x="20" y="18"/>
                    </a:cubicBezTo>
                    <a:cubicBezTo>
                      <a:pt x="16" y="17"/>
                      <a:pt x="11" y="15"/>
                      <a:pt x="14" y="11"/>
                    </a:cubicBezTo>
                    <a:cubicBezTo>
                      <a:pt x="15" y="9"/>
                      <a:pt x="17" y="8"/>
                      <a:pt x="20" y="8"/>
                    </a:cubicBezTo>
                    <a:cubicBezTo>
                      <a:pt x="22" y="8"/>
                      <a:pt x="25" y="9"/>
                      <a:pt x="28" y="10"/>
                    </a:cubicBezTo>
                    <a:cubicBezTo>
                      <a:pt x="31" y="11"/>
                      <a:pt x="34" y="13"/>
                      <a:pt x="36" y="14"/>
                    </a:cubicBezTo>
                    <a:cubicBezTo>
                      <a:pt x="41" y="16"/>
                      <a:pt x="43" y="8"/>
                      <a:pt x="38" y="6"/>
                    </a:cubicBezTo>
                    <a:cubicBezTo>
                      <a:pt x="35" y="5"/>
                      <a:pt x="31" y="3"/>
                      <a:pt x="28" y="2"/>
                    </a:cubicBezTo>
                    <a:cubicBezTo>
                      <a:pt x="25" y="1"/>
                      <a:pt x="22" y="1"/>
                      <a:pt x="20" y="0"/>
                    </a:cubicBezTo>
                    <a:cubicBezTo>
                      <a:pt x="15" y="0"/>
                      <a:pt x="10" y="2"/>
                      <a:pt x="6" y="8"/>
                    </a:cubicBezTo>
                    <a:cubicBezTo>
                      <a:pt x="0" y="18"/>
                      <a:pt x="11" y="24"/>
                      <a:pt x="20" y="26"/>
                    </a:cubicBezTo>
                    <a:cubicBezTo>
                      <a:pt x="21" y="27"/>
                      <a:pt x="22" y="27"/>
                      <a:pt x="23" y="27"/>
                    </a:cubicBezTo>
                    <a:cubicBezTo>
                      <a:pt x="28" y="29"/>
                      <a:pt x="30" y="21"/>
                      <a:pt x="25" y="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98" name="Google Shape;898;p35"/>
              <p:cNvSpPr/>
              <p:nvPr/>
            </p:nvSpPr>
            <p:spPr>
              <a:xfrm>
                <a:off x="5094288" y="4191001"/>
                <a:ext cx="166688" cy="106363"/>
              </a:xfrm>
              <a:custGeom>
                <a:avLst/>
                <a:gdLst/>
                <a:ahLst/>
                <a:cxnLst/>
                <a:rect l="l" t="t" r="r" b="b"/>
                <a:pathLst>
                  <a:path w="39" h="25" extrusionOk="0">
                    <a:moveTo>
                      <a:pt x="22" y="15"/>
                    </a:moveTo>
                    <a:cubicBezTo>
                      <a:pt x="21" y="15"/>
                      <a:pt x="19" y="14"/>
                      <a:pt x="18" y="14"/>
                    </a:cubicBezTo>
                    <a:cubicBezTo>
                      <a:pt x="17" y="14"/>
                      <a:pt x="16" y="13"/>
                      <a:pt x="15" y="13"/>
                    </a:cubicBezTo>
                    <a:cubicBezTo>
                      <a:pt x="14" y="12"/>
                      <a:pt x="13" y="12"/>
                      <a:pt x="12" y="11"/>
                    </a:cubicBezTo>
                    <a:cubicBezTo>
                      <a:pt x="12" y="11"/>
                      <a:pt x="12" y="11"/>
                      <a:pt x="12" y="11"/>
                    </a:cubicBezTo>
                    <a:cubicBezTo>
                      <a:pt x="12" y="10"/>
                      <a:pt x="14" y="9"/>
                      <a:pt x="14" y="9"/>
                    </a:cubicBezTo>
                    <a:cubicBezTo>
                      <a:pt x="15" y="8"/>
                      <a:pt x="16" y="8"/>
                      <a:pt x="18" y="8"/>
                    </a:cubicBezTo>
                    <a:cubicBezTo>
                      <a:pt x="20" y="8"/>
                      <a:pt x="23" y="9"/>
                      <a:pt x="26" y="10"/>
                    </a:cubicBezTo>
                    <a:cubicBezTo>
                      <a:pt x="28" y="11"/>
                      <a:pt x="30" y="12"/>
                      <a:pt x="32" y="12"/>
                    </a:cubicBezTo>
                    <a:cubicBezTo>
                      <a:pt x="37" y="14"/>
                      <a:pt x="39" y="6"/>
                      <a:pt x="34" y="4"/>
                    </a:cubicBezTo>
                    <a:cubicBezTo>
                      <a:pt x="31" y="3"/>
                      <a:pt x="29" y="2"/>
                      <a:pt x="26" y="1"/>
                    </a:cubicBezTo>
                    <a:cubicBezTo>
                      <a:pt x="24" y="1"/>
                      <a:pt x="22" y="0"/>
                      <a:pt x="19" y="0"/>
                    </a:cubicBezTo>
                    <a:cubicBezTo>
                      <a:pt x="19" y="0"/>
                      <a:pt x="18" y="0"/>
                      <a:pt x="18" y="0"/>
                    </a:cubicBezTo>
                    <a:cubicBezTo>
                      <a:pt x="13" y="0"/>
                      <a:pt x="7" y="2"/>
                      <a:pt x="5" y="6"/>
                    </a:cubicBezTo>
                    <a:cubicBezTo>
                      <a:pt x="0" y="15"/>
                      <a:pt x="11" y="20"/>
                      <a:pt x="18" y="23"/>
                    </a:cubicBezTo>
                    <a:cubicBezTo>
                      <a:pt x="19" y="23"/>
                      <a:pt x="19" y="23"/>
                      <a:pt x="20" y="23"/>
                    </a:cubicBezTo>
                    <a:cubicBezTo>
                      <a:pt x="25" y="25"/>
                      <a:pt x="27" y="17"/>
                      <a:pt x="22" y="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99" name="Google Shape;899;p35"/>
              <p:cNvSpPr/>
              <p:nvPr/>
            </p:nvSpPr>
            <p:spPr>
              <a:xfrm>
                <a:off x="5106988" y="4327526"/>
                <a:ext cx="161925" cy="103188"/>
              </a:xfrm>
              <a:custGeom>
                <a:avLst/>
                <a:gdLst/>
                <a:ahLst/>
                <a:cxnLst/>
                <a:rect l="l" t="t" r="r" b="b"/>
                <a:pathLst>
                  <a:path w="38" h="24" extrusionOk="0">
                    <a:moveTo>
                      <a:pt x="18" y="14"/>
                    </a:moveTo>
                    <a:cubicBezTo>
                      <a:pt x="17" y="14"/>
                      <a:pt x="16" y="13"/>
                      <a:pt x="15" y="13"/>
                    </a:cubicBezTo>
                    <a:cubicBezTo>
                      <a:pt x="14" y="12"/>
                      <a:pt x="13" y="12"/>
                      <a:pt x="13" y="11"/>
                    </a:cubicBezTo>
                    <a:cubicBezTo>
                      <a:pt x="13" y="11"/>
                      <a:pt x="12" y="10"/>
                      <a:pt x="12" y="10"/>
                    </a:cubicBezTo>
                    <a:cubicBezTo>
                      <a:pt x="12" y="9"/>
                      <a:pt x="12" y="9"/>
                      <a:pt x="13" y="9"/>
                    </a:cubicBezTo>
                    <a:cubicBezTo>
                      <a:pt x="13" y="8"/>
                      <a:pt x="14" y="8"/>
                      <a:pt x="15" y="8"/>
                    </a:cubicBezTo>
                    <a:cubicBezTo>
                      <a:pt x="16" y="8"/>
                      <a:pt x="18" y="8"/>
                      <a:pt x="20" y="8"/>
                    </a:cubicBezTo>
                    <a:cubicBezTo>
                      <a:pt x="21" y="9"/>
                      <a:pt x="22" y="9"/>
                      <a:pt x="23" y="9"/>
                    </a:cubicBezTo>
                    <a:cubicBezTo>
                      <a:pt x="26" y="10"/>
                      <a:pt x="28" y="11"/>
                      <a:pt x="31" y="11"/>
                    </a:cubicBezTo>
                    <a:cubicBezTo>
                      <a:pt x="36" y="12"/>
                      <a:pt x="38" y="5"/>
                      <a:pt x="33" y="3"/>
                    </a:cubicBezTo>
                    <a:cubicBezTo>
                      <a:pt x="30" y="3"/>
                      <a:pt x="26" y="2"/>
                      <a:pt x="23" y="1"/>
                    </a:cubicBezTo>
                    <a:cubicBezTo>
                      <a:pt x="20" y="0"/>
                      <a:pt x="17" y="0"/>
                      <a:pt x="15" y="0"/>
                    </a:cubicBezTo>
                    <a:cubicBezTo>
                      <a:pt x="11" y="0"/>
                      <a:pt x="8" y="1"/>
                      <a:pt x="5" y="5"/>
                    </a:cubicBezTo>
                    <a:cubicBezTo>
                      <a:pt x="0" y="12"/>
                      <a:pt x="9" y="19"/>
                      <a:pt x="15" y="22"/>
                    </a:cubicBezTo>
                    <a:cubicBezTo>
                      <a:pt x="15" y="22"/>
                      <a:pt x="16" y="22"/>
                      <a:pt x="16" y="22"/>
                    </a:cubicBezTo>
                    <a:cubicBezTo>
                      <a:pt x="21" y="24"/>
                      <a:pt x="23" y="16"/>
                      <a:pt x="18" y="1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900" name="Google Shape;900;p35"/>
              <p:cNvSpPr/>
              <p:nvPr/>
            </p:nvSpPr>
            <p:spPr>
              <a:xfrm>
                <a:off x="5099050" y="4451351"/>
                <a:ext cx="161925" cy="111125"/>
              </a:xfrm>
              <a:custGeom>
                <a:avLst/>
                <a:gdLst/>
                <a:ahLst/>
                <a:cxnLst/>
                <a:rect l="l" t="t" r="r" b="b"/>
                <a:pathLst>
                  <a:path w="38" h="26" extrusionOk="0">
                    <a:moveTo>
                      <a:pt x="21" y="16"/>
                    </a:moveTo>
                    <a:cubicBezTo>
                      <a:pt x="20" y="16"/>
                      <a:pt x="18" y="15"/>
                      <a:pt x="17" y="14"/>
                    </a:cubicBezTo>
                    <a:cubicBezTo>
                      <a:pt x="16" y="14"/>
                      <a:pt x="15" y="13"/>
                      <a:pt x="15" y="13"/>
                    </a:cubicBezTo>
                    <a:cubicBezTo>
                      <a:pt x="13" y="11"/>
                      <a:pt x="14" y="10"/>
                      <a:pt x="16" y="9"/>
                    </a:cubicBezTo>
                    <a:cubicBezTo>
                      <a:pt x="16" y="9"/>
                      <a:pt x="16" y="8"/>
                      <a:pt x="17" y="8"/>
                    </a:cubicBezTo>
                    <a:cubicBezTo>
                      <a:pt x="19" y="7"/>
                      <a:pt x="22" y="8"/>
                      <a:pt x="25" y="9"/>
                    </a:cubicBezTo>
                    <a:cubicBezTo>
                      <a:pt x="27" y="10"/>
                      <a:pt x="29" y="11"/>
                      <a:pt x="30" y="12"/>
                    </a:cubicBezTo>
                    <a:cubicBezTo>
                      <a:pt x="34" y="15"/>
                      <a:pt x="38" y="8"/>
                      <a:pt x="34" y="5"/>
                    </a:cubicBezTo>
                    <a:cubicBezTo>
                      <a:pt x="31" y="3"/>
                      <a:pt x="28" y="1"/>
                      <a:pt x="25" y="1"/>
                    </a:cubicBezTo>
                    <a:cubicBezTo>
                      <a:pt x="22" y="0"/>
                      <a:pt x="20" y="0"/>
                      <a:pt x="17" y="0"/>
                    </a:cubicBezTo>
                    <a:cubicBezTo>
                      <a:pt x="14" y="1"/>
                      <a:pt x="11" y="2"/>
                      <a:pt x="8" y="4"/>
                    </a:cubicBezTo>
                    <a:cubicBezTo>
                      <a:pt x="0" y="12"/>
                      <a:pt x="9" y="20"/>
                      <a:pt x="17" y="23"/>
                    </a:cubicBezTo>
                    <a:cubicBezTo>
                      <a:pt x="18" y="24"/>
                      <a:pt x="18" y="24"/>
                      <a:pt x="19" y="24"/>
                    </a:cubicBezTo>
                    <a:cubicBezTo>
                      <a:pt x="24" y="26"/>
                      <a:pt x="26" y="18"/>
                      <a:pt x="21" y="1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pic>
          <p:nvPicPr>
            <p:cNvPr id="901" name="Google Shape;901;p35"/>
            <p:cNvPicPr preferRelativeResize="0"/>
            <p:nvPr/>
          </p:nvPicPr>
          <p:blipFill rotWithShape="1">
            <a:blip r:embed="rId7">
              <a:alphaModFix/>
            </a:blip>
            <a:srcRect l="37572" t="1163" r="36198" b="63333"/>
            <a:stretch/>
          </p:blipFill>
          <p:spPr>
            <a:xfrm>
              <a:off x="1808477" y="2366969"/>
              <a:ext cx="1532155" cy="1958600"/>
            </a:xfrm>
            <a:prstGeom prst="rect">
              <a:avLst/>
            </a:prstGeom>
            <a:noFill/>
            <a:ln>
              <a:noFill/>
            </a:ln>
          </p:spPr>
        </p:pic>
      </p:grpSp>
      <p:sp>
        <p:nvSpPr>
          <p:cNvPr id="902" name="Google Shape;902;p35"/>
          <p:cNvSpPr/>
          <p:nvPr/>
        </p:nvSpPr>
        <p:spPr>
          <a:xfrm>
            <a:off x="1372099" y="4568563"/>
            <a:ext cx="25489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Arial Black"/>
              <a:ea typeface="Arial Black"/>
              <a:cs typeface="Arial Black"/>
              <a:sym typeface="Arial Black"/>
            </a:endParaRPr>
          </a:p>
        </p:txBody>
      </p:sp>
      <p:sp>
        <p:nvSpPr>
          <p:cNvPr id="903" name="Google Shape;903;p35"/>
          <p:cNvSpPr/>
          <p:nvPr/>
        </p:nvSpPr>
        <p:spPr>
          <a:xfrm>
            <a:off x="4790415" y="4568563"/>
            <a:ext cx="25489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Arial Black"/>
              <a:ea typeface="Arial Black"/>
              <a:cs typeface="Arial Black"/>
              <a:sym typeface="Arial Black"/>
            </a:endParaRPr>
          </a:p>
        </p:txBody>
      </p:sp>
      <p:sp>
        <p:nvSpPr>
          <p:cNvPr id="904" name="Google Shape;904;p35"/>
          <p:cNvSpPr/>
          <p:nvPr/>
        </p:nvSpPr>
        <p:spPr>
          <a:xfrm>
            <a:off x="8208731" y="4568563"/>
            <a:ext cx="254897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Arial Black"/>
              <a:ea typeface="Arial Black"/>
              <a:cs typeface="Arial Black"/>
              <a:sym typeface="Arial Black"/>
            </a:endParaRPr>
          </a:p>
        </p:txBody>
      </p:sp>
      <p:sp>
        <p:nvSpPr>
          <p:cNvPr id="2" name="Rectangle 1"/>
          <p:cNvSpPr/>
          <p:nvPr/>
        </p:nvSpPr>
        <p:spPr>
          <a:xfrm>
            <a:off x="901149" y="1156221"/>
            <a:ext cx="10741494" cy="4770537"/>
          </a:xfrm>
          <a:prstGeom prst="rect">
            <a:avLst/>
          </a:prstGeom>
        </p:spPr>
        <p:txBody>
          <a:bodyPr wrap="square">
            <a:spAutoFit/>
          </a:bodyPr>
          <a:lstStyle/>
          <a:p>
            <a:pPr algn="ctr"/>
            <a:r>
              <a:rPr lang="en-US" sz="1600" b="1" dirty="0">
                <a:solidFill>
                  <a:srgbClr val="3B3835"/>
                </a:solidFill>
                <a:latin typeface="Helvetica Neue"/>
              </a:rPr>
              <a:t> This is another context for clausal ellipsis, that of reported speech. This type found in the context is closely related to some of the instances that we have already met, particularly the ‘commentary’ type of indirect speech, and the elliptical </a:t>
            </a:r>
            <a:r>
              <a:rPr lang="en-US" sz="1600" b="1" dirty="0" err="1">
                <a:solidFill>
                  <a:srgbClr val="3B3835"/>
                </a:solidFill>
                <a:latin typeface="Helvetica Neue"/>
              </a:rPr>
              <a:t>wh</a:t>
            </a:r>
            <a:r>
              <a:rPr lang="en-US" sz="1600" b="1" dirty="0">
                <a:solidFill>
                  <a:srgbClr val="3B3835"/>
                </a:solidFill>
                <a:latin typeface="Helvetica Neue"/>
              </a:rPr>
              <a:t>- question as rejoinder</a:t>
            </a:r>
            <a:r>
              <a:rPr lang="en-US" sz="1600" b="1" dirty="0" smtClean="0">
                <a:solidFill>
                  <a:srgbClr val="3B3835"/>
                </a:solidFill>
                <a:latin typeface="Helvetica Neue"/>
              </a:rPr>
              <a:t>.</a:t>
            </a:r>
          </a:p>
          <a:p>
            <a:pPr algn="ctr"/>
            <a:endParaRPr lang="en-US" sz="1600" b="1" dirty="0">
              <a:solidFill>
                <a:srgbClr val="3B3835"/>
              </a:solidFill>
              <a:latin typeface="Helvetica Neue"/>
            </a:endParaRPr>
          </a:p>
          <a:p>
            <a:pPr algn="ctr"/>
            <a:endParaRPr lang="en-US" sz="1600" b="1" dirty="0" smtClean="0">
              <a:solidFill>
                <a:srgbClr val="3B3835"/>
              </a:solidFill>
              <a:latin typeface="Helvetica Neue"/>
            </a:endParaRPr>
          </a:p>
          <a:p>
            <a:pPr algn="ctr"/>
            <a:endParaRPr lang="en-US" sz="1600" b="1" dirty="0">
              <a:solidFill>
                <a:srgbClr val="3B3835"/>
              </a:solidFill>
              <a:latin typeface="Helvetica Neue"/>
            </a:endParaRPr>
          </a:p>
          <a:p>
            <a:pPr algn="ctr"/>
            <a:endParaRPr lang="en-US" sz="1600" b="1" dirty="0" smtClean="0">
              <a:solidFill>
                <a:srgbClr val="3B3835"/>
              </a:solidFill>
              <a:latin typeface="Helvetica Neue"/>
            </a:endParaRPr>
          </a:p>
          <a:p>
            <a:pPr algn="ctr"/>
            <a:endParaRPr lang="en-US" sz="1600" b="1" dirty="0" smtClean="0">
              <a:solidFill>
                <a:srgbClr val="3B3835"/>
              </a:solidFill>
              <a:latin typeface="Helvetica Neue"/>
            </a:endParaRPr>
          </a:p>
          <a:p>
            <a:pPr algn="ctr"/>
            <a:endParaRPr lang="en-US" sz="1600" b="1" dirty="0">
              <a:solidFill>
                <a:srgbClr val="3B3835"/>
              </a:solidFill>
              <a:latin typeface="Helvetica Neue"/>
            </a:endParaRPr>
          </a:p>
          <a:p>
            <a:pPr algn="ctr"/>
            <a:endParaRPr lang="en-US" sz="1600" b="1" dirty="0" smtClean="0">
              <a:solidFill>
                <a:srgbClr val="3B3835"/>
              </a:solidFill>
              <a:latin typeface="Helvetica Neue"/>
            </a:endParaRPr>
          </a:p>
          <a:p>
            <a:pPr algn="ctr"/>
            <a:endParaRPr lang="en-US" sz="1600" b="1" dirty="0" smtClean="0">
              <a:solidFill>
                <a:srgbClr val="3B3835"/>
              </a:solidFill>
              <a:latin typeface="Helvetica Neue"/>
            </a:endParaRPr>
          </a:p>
          <a:p>
            <a:pPr algn="ctr"/>
            <a:endParaRPr lang="en-US" sz="1600" b="1" dirty="0">
              <a:solidFill>
                <a:srgbClr val="3B3835"/>
              </a:solidFill>
              <a:latin typeface="Helvetica Neue"/>
            </a:endParaRPr>
          </a:p>
          <a:p>
            <a:pPr algn="ctr"/>
            <a:endParaRPr lang="en-US" sz="1600" b="1" dirty="0">
              <a:solidFill>
                <a:srgbClr val="3B3835"/>
              </a:solidFill>
              <a:latin typeface="Helvetica Neue"/>
            </a:endParaRPr>
          </a:p>
          <a:p>
            <a:pPr algn="ctr"/>
            <a:endParaRPr lang="en-US" sz="1600" b="1" dirty="0" smtClean="0">
              <a:solidFill>
                <a:srgbClr val="3B3835"/>
              </a:solidFill>
              <a:latin typeface="Helvetica Neue"/>
            </a:endParaRPr>
          </a:p>
          <a:p>
            <a:pPr algn="ctr"/>
            <a:r>
              <a:rPr lang="en-US" sz="1600" b="1" dirty="0" smtClean="0">
                <a:solidFill>
                  <a:srgbClr val="3B3835"/>
                </a:solidFill>
                <a:latin typeface="Helvetica Neue"/>
              </a:rPr>
              <a:t> e.g. ,John didn’t tell me.</a:t>
            </a:r>
          </a:p>
          <a:p>
            <a:pPr algn="ctr"/>
            <a:endParaRPr lang="en-US" sz="1600" b="1" dirty="0" smtClean="0">
              <a:solidFill>
                <a:srgbClr val="3B3835"/>
              </a:solidFill>
              <a:latin typeface="Helvetica Neue"/>
            </a:endParaRPr>
          </a:p>
          <a:p>
            <a:pPr algn="ctr"/>
            <a:r>
              <a:rPr lang="en-US" sz="1600" b="1" dirty="0" smtClean="0">
                <a:solidFill>
                  <a:srgbClr val="3B3835"/>
                </a:solidFill>
                <a:latin typeface="Helvetica Neue"/>
              </a:rPr>
              <a:t>a.(that</a:t>
            </a:r>
            <a:r>
              <a:rPr lang="en-US" sz="1600" b="1" dirty="0">
                <a:solidFill>
                  <a:srgbClr val="3B3835"/>
                </a:solidFill>
                <a:latin typeface="Helvetica Neue"/>
              </a:rPr>
              <a:t>) he was coming</a:t>
            </a:r>
            <a:r>
              <a:rPr lang="en-US" sz="1600" b="1" dirty="0" smtClean="0">
                <a:solidFill>
                  <a:srgbClr val="3B3835"/>
                </a:solidFill>
                <a:latin typeface="Helvetica Neue"/>
              </a:rPr>
              <a:t>.</a:t>
            </a:r>
          </a:p>
          <a:p>
            <a:pPr algn="ctr"/>
            <a:r>
              <a:rPr lang="en-US" sz="1600" b="1" dirty="0" smtClean="0">
                <a:solidFill>
                  <a:srgbClr val="3B3835"/>
                </a:solidFill>
                <a:latin typeface="Helvetica Neue"/>
              </a:rPr>
              <a:t> </a:t>
            </a:r>
            <a:r>
              <a:rPr lang="en-US" sz="1600" b="1" dirty="0">
                <a:solidFill>
                  <a:srgbClr val="3B3835"/>
                </a:solidFill>
                <a:latin typeface="Helvetica Neue"/>
              </a:rPr>
              <a:t>b</a:t>
            </a:r>
            <a:r>
              <a:rPr lang="en-US" sz="1600" b="1" dirty="0" smtClean="0">
                <a:solidFill>
                  <a:srgbClr val="3B3835"/>
                </a:solidFill>
                <a:latin typeface="Helvetica Neue"/>
              </a:rPr>
              <a:t>. if/whether </a:t>
            </a:r>
            <a:r>
              <a:rPr lang="en-US" sz="1600" b="1" dirty="0">
                <a:solidFill>
                  <a:srgbClr val="3B3835"/>
                </a:solidFill>
                <a:latin typeface="Helvetica Neue"/>
              </a:rPr>
              <a:t>he was coming (or not</a:t>
            </a:r>
            <a:r>
              <a:rPr lang="en-US" sz="1600" b="1" dirty="0" smtClean="0">
                <a:solidFill>
                  <a:srgbClr val="3B3835"/>
                </a:solidFill>
                <a:latin typeface="Helvetica Neue"/>
              </a:rPr>
              <a:t>).</a:t>
            </a:r>
          </a:p>
          <a:p>
            <a:pPr algn="ctr"/>
            <a:r>
              <a:rPr lang="en-US" sz="1600" b="1" dirty="0" smtClean="0">
                <a:solidFill>
                  <a:srgbClr val="3B3835"/>
                </a:solidFill>
                <a:latin typeface="Helvetica Neue"/>
              </a:rPr>
              <a:t> </a:t>
            </a:r>
            <a:r>
              <a:rPr lang="en-US" sz="1600" b="1" dirty="0">
                <a:solidFill>
                  <a:srgbClr val="3B3835"/>
                </a:solidFill>
                <a:latin typeface="Helvetica Neue"/>
              </a:rPr>
              <a:t>c. why he was coming.</a:t>
            </a:r>
            <a:endParaRPr lang="en-US" sz="1600" b="1" dirty="0"/>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75"/>
                                        </p:tgtEl>
                                        <p:attrNameLst>
                                          <p:attrName>style.visibility</p:attrName>
                                        </p:attrNameLst>
                                      </p:cBhvr>
                                      <p:to>
                                        <p:strVal val="visible"/>
                                      </p:to>
                                    </p:set>
                                    <p:anim calcmode="lin" valueType="num">
                                      <p:cBhvr additive="base">
                                        <p:cTn id="7" dur="500"/>
                                        <p:tgtEl>
                                          <p:spTgt spid="77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74"/>
                                        </p:tgtEl>
                                        <p:attrNameLst>
                                          <p:attrName>style.visibility</p:attrName>
                                        </p:attrNameLst>
                                      </p:cBhvr>
                                      <p:to>
                                        <p:strVal val="visible"/>
                                      </p:to>
                                    </p:set>
                                    <p:animEffect transition="in" filter="fade">
                                      <p:cBhvr>
                                        <p:cTn id="11" dur="500"/>
                                        <p:tgtEl>
                                          <p:spTgt spid="774"/>
                                        </p:tgtEl>
                                      </p:cBhvr>
                                    </p:animEffect>
                                  </p:childTnLst>
                                </p:cTn>
                              </p:par>
                              <p:par>
                                <p:cTn id="12" presetID="10" presetClass="entr" presetSubtype="0" fill="hold" nodeType="withEffect">
                                  <p:stCondLst>
                                    <p:cond delay="0"/>
                                  </p:stCondLst>
                                  <p:childTnLst>
                                    <p:set>
                                      <p:cBhvr>
                                        <p:cTn id="13" dur="1" fill="hold">
                                          <p:stCondLst>
                                            <p:cond delay="0"/>
                                          </p:stCondLst>
                                        </p:cTn>
                                        <p:tgtEl>
                                          <p:spTgt spid="780"/>
                                        </p:tgtEl>
                                        <p:attrNameLst>
                                          <p:attrName>style.visibility</p:attrName>
                                        </p:attrNameLst>
                                      </p:cBhvr>
                                      <p:to>
                                        <p:strVal val="visible"/>
                                      </p:to>
                                    </p:set>
                                    <p:animEffect transition="in" filter="fade">
                                      <p:cBhvr>
                                        <p:cTn id="14" dur="500"/>
                                        <p:tgtEl>
                                          <p:spTgt spid="780"/>
                                        </p:tgtEl>
                                      </p:cBhvr>
                                    </p:animEffect>
                                  </p:childTnLst>
                                </p:cTn>
                              </p:par>
                              <p:par>
                                <p:cTn id="15" presetID="10" presetClass="entr" presetSubtype="0" fill="hold" nodeType="withEffect">
                                  <p:stCondLst>
                                    <p:cond delay="0"/>
                                  </p:stCondLst>
                                  <p:childTnLst>
                                    <p:set>
                                      <p:cBhvr>
                                        <p:cTn id="16" dur="1" fill="hold">
                                          <p:stCondLst>
                                            <p:cond delay="0"/>
                                          </p:stCondLst>
                                        </p:cTn>
                                        <p:tgtEl>
                                          <p:spTgt spid="779"/>
                                        </p:tgtEl>
                                        <p:attrNameLst>
                                          <p:attrName>style.visibility</p:attrName>
                                        </p:attrNameLst>
                                      </p:cBhvr>
                                      <p:to>
                                        <p:strVal val="visible"/>
                                      </p:to>
                                    </p:set>
                                    <p:animEffect transition="in" filter="fade">
                                      <p:cBhvr>
                                        <p:cTn id="17" dur="500"/>
                                        <p:tgtEl>
                                          <p:spTgt spid="7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781"/>
                                        </p:tgtEl>
                                        <p:attrNameLst>
                                          <p:attrName>style.visibility</p:attrName>
                                        </p:attrNameLst>
                                      </p:cBhvr>
                                      <p:to>
                                        <p:strVal val="visible"/>
                                      </p:to>
                                    </p:set>
                                    <p:anim calcmode="lin" valueType="num">
                                      <p:cBhvr additive="base">
                                        <p:cTn id="26" dur="500"/>
                                        <p:tgtEl>
                                          <p:spTgt spid="78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863"/>
                                        </p:tgtEl>
                                        <p:attrNameLst>
                                          <p:attrName>style.visibility</p:attrName>
                                        </p:attrNameLst>
                                      </p:cBhvr>
                                      <p:to>
                                        <p:strVal val="visible"/>
                                      </p:to>
                                    </p:set>
                                    <p:animEffect transition="in" filter="fade">
                                      <p:cBhvr>
                                        <p:cTn id="30" dur="500"/>
                                        <p:tgtEl>
                                          <p:spTgt spid="863"/>
                                        </p:tgtEl>
                                      </p:cBhvr>
                                    </p:animEffect>
                                  </p:childTnLst>
                                </p:cTn>
                              </p:par>
                              <p:par>
                                <p:cTn id="31" presetID="10" presetClass="entr" presetSubtype="0" fill="hold" nodeType="withEffect">
                                  <p:stCondLst>
                                    <p:cond delay="0"/>
                                  </p:stCondLst>
                                  <p:childTnLst>
                                    <p:set>
                                      <p:cBhvr>
                                        <p:cTn id="32" dur="1" fill="hold">
                                          <p:stCondLst>
                                            <p:cond delay="0"/>
                                          </p:stCondLst>
                                        </p:cTn>
                                        <p:tgtEl>
                                          <p:spTgt spid="902"/>
                                        </p:tgtEl>
                                        <p:attrNameLst>
                                          <p:attrName>style.visibility</p:attrName>
                                        </p:attrNameLst>
                                      </p:cBhvr>
                                      <p:to>
                                        <p:strVal val="visible"/>
                                      </p:to>
                                    </p:set>
                                    <p:animEffect transition="in" filter="fade">
                                      <p:cBhvr>
                                        <p:cTn id="33" dur="500"/>
                                        <p:tgtEl>
                                          <p:spTgt spid="902"/>
                                        </p:tgtEl>
                                      </p:cBhvr>
                                    </p:animEffect>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782"/>
                                        </p:tgtEl>
                                        <p:attrNameLst>
                                          <p:attrName>style.visibility</p:attrName>
                                        </p:attrNameLst>
                                      </p:cBhvr>
                                      <p:to>
                                        <p:strVal val="visible"/>
                                      </p:to>
                                    </p:set>
                                    <p:anim calcmode="lin" valueType="num">
                                      <p:cBhvr additive="base">
                                        <p:cTn id="37" dur="500"/>
                                        <p:tgtEl>
                                          <p:spTgt spid="782"/>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824"/>
                                        </p:tgtEl>
                                        <p:attrNameLst>
                                          <p:attrName>style.visibility</p:attrName>
                                        </p:attrNameLst>
                                      </p:cBhvr>
                                      <p:to>
                                        <p:strVal val="visible"/>
                                      </p:to>
                                    </p:set>
                                    <p:animEffect transition="in" filter="fade">
                                      <p:cBhvr>
                                        <p:cTn id="41" dur="500"/>
                                        <p:tgtEl>
                                          <p:spTgt spid="824"/>
                                        </p:tgtEl>
                                      </p:cBhvr>
                                    </p:animEffect>
                                  </p:childTnLst>
                                </p:cTn>
                              </p:par>
                              <p:par>
                                <p:cTn id="42" presetID="10" presetClass="entr" presetSubtype="0" fill="hold" nodeType="withEffect">
                                  <p:stCondLst>
                                    <p:cond delay="0"/>
                                  </p:stCondLst>
                                  <p:childTnLst>
                                    <p:set>
                                      <p:cBhvr>
                                        <p:cTn id="43" dur="1" fill="hold">
                                          <p:stCondLst>
                                            <p:cond delay="0"/>
                                          </p:stCondLst>
                                        </p:cTn>
                                        <p:tgtEl>
                                          <p:spTgt spid="903"/>
                                        </p:tgtEl>
                                        <p:attrNameLst>
                                          <p:attrName>style.visibility</p:attrName>
                                        </p:attrNameLst>
                                      </p:cBhvr>
                                      <p:to>
                                        <p:strVal val="visible"/>
                                      </p:to>
                                    </p:set>
                                    <p:animEffect transition="in" filter="fade">
                                      <p:cBhvr>
                                        <p:cTn id="44" dur="500"/>
                                        <p:tgtEl>
                                          <p:spTgt spid="903"/>
                                        </p:tgtEl>
                                      </p:cBhvr>
                                    </p:animEffect>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783"/>
                                        </p:tgtEl>
                                        <p:attrNameLst>
                                          <p:attrName>style.visibility</p:attrName>
                                        </p:attrNameLst>
                                      </p:cBhvr>
                                      <p:to>
                                        <p:strVal val="visible"/>
                                      </p:to>
                                    </p:set>
                                    <p:anim calcmode="lin" valueType="num">
                                      <p:cBhvr additive="base">
                                        <p:cTn id="48" dur="500"/>
                                        <p:tgtEl>
                                          <p:spTgt spid="78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785"/>
                                        </p:tgtEl>
                                        <p:attrNameLst>
                                          <p:attrName>style.visibility</p:attrName>
                                        </p:attrNameLst>
                                      </p:cBhvr>
                                      <p:to>
                                        <p:strVal val="visible"/>
                                      </p:to>
                                    </p:set>
                                    <p:animEffect transition="in" filter="fade">
                                      <p:cBhvr>
                                        <p:cTn id="52" dur="500"/>
                                        <p:tgtEl>
                                          <p:spTgt spid="785"/>
                                        </p:tgtEl>
                                      </p:cBhvr>
                                    </p:animEffect>
                                  </p:childTnLst>
                                </p:cTn>
                              </p:par>
                              <p:par>
                                <p:cTn id="53" presetID="10" presetClass="entr" presetSubtype="0" fill="hold" nodeType="withEffect">
                                  <p:stCondLst>
                                    <p:cond delay="0"/>
                                  </p:stCondLst>
                                  <p:childTnLst>
                                    <p:set>
                                      <p:cBhvr>
                                        <p:cTn id="54" dur="1" fill="hold">
                                          <p:stCondLst>
                                            <p:cond delay="0"/>
                                          </p:stCondLst>
                                        </p:cTn>
                                        <p:tgtEl>
                                          <p:spTgt spid="904"/>
                                        </p:tgtEl>
                                        <p:attrNameLst>
                                          <p:attrName>style.visibility</p:attrName>
                                        </p:attrNameLst>
                                      </p:cBhvr>
                                      <p:to>
                                        <p:strVal val="visible"/>
                                      </p:to>
                                    </p:set>
                                    <p:animEffect transition="in" filter="fade">
                                      <p:cBhvr>
                                        <p:cTn id="55" dur="500"/>
                                        <p:tgtEl>
                                          <p:spTgt spid="904"/>
                                        </p:tgtEl>
                                      </p:cBhvr>
                                    </p:animEffect>
                                  </p:childTnLst>
                                </p:cTn>
                              </p:par>
                            </p:childTnLst>
                          </p:cTn>
                        </p:par>
                        <p:par>
                          <p:cTn id="56" fill="hold">
                            <p:stCondLst>
                              <p:cond delay="3500"/>
                            </p:stCondLst>
                            <p:childTnLst>
                              <p:par>
                                <p:cTn id="57" presetID="2" presetClass="entr" presetSubtype="4" fill="hold" nodeType="afterEffect">
                                  <p:stCondLst>
                                    <p:cond delay="0"/>
                                  </p:stCondLst>
                                  <p:childTnLst>
                                    <p:set>
                                      <p:cBhvr>
                                        <p:cTn id="58" dur="1" fill="hold">
                                          <p:stCondLst>
                                            <p:cond delay="0"/>
                                          </p:stCondLst>
                                        </p:cTn>
                                        <p:tgtEl>
                                          <p:spTgt spid="784"/>
                                        </p:tgtEl>
                                        <p:attrNameLst>
                                          <p:attrName>style.visibility</p:attrName>
                                        </p:attrNameLst>
                                      </p:cBhvr>
                                      <p:to>
                                        <p:strVal val="visible"/>
                                      </p:to>
                                    </p:set>
                                    <p:anim calcmode="lin" valueType="num">
                                      <p:cBhvr additive="base">
                                        <p:cTn id="59" dur="500"/>
                                        <p:tgtEl>
                                          <p:spTgt spid="784"/>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animEffect transition="in" filter="fade">
                                      <p:cBhvr>
                                        <p:cTn id="63" dur="500"/>
                                        <p:tgtEl>
                                          <p:spTgt spid="2">
                                            <p:txEl>
                                              <p:pRg st="12" end="12"/>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Effect transition="in" filter="fade">
                                      <p:cBhvr>
                                        <p:cTn id="67" dur="500"/>
                                        <p:tgtEl>
                                          <p:spTgt spid="2">
                                            <p:txEl>
                                              <p:pRg st="14" end="14"/>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
                                            <p:txEl>
                                              <p:pRg st="15" end="15"/>
                                            </p:txEl>
                                          </p:spTgt>
                                        </p:tgtEl>
                                        <p:attrNameLst>
                                          <p:attrName>style.visibility</p:attrName>
                                        </p:attrNameLst>
                                      </p:cBhvr>
                                      <p:to>
                                        <p:strVal val="visible"/>
                                      </p:to>
                                    </p:set>
                                    <p:animEffect transition="in" filter="fade">
                                      <p:cBhvr>
                                        <p:cTn id="71" dur="500"/>
                                        <p:tgtEl>
                                          <p:spTgt spid="2">
                                            <p:txEl>
                                              <p:pRg st="15" end="15"/>
                                            </p:txEl>
                                          </p:spTgt>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
                                            <p:txEl>
                                              <p:pRg st="16" end="16"/>
                                            </p:txEl>
                                          </p:spTgt>
                                        </p:tgtEl>
                                        <p:attrNameLst>
                                          <p:attrName>style.visibility</p:attrName>
                                        </p:attrNameLst>
                                      </p:cBhvr>
                                      <p:to>
                                        <p:strVal val="visible"/>
                                      </p:to>
                                    </p:set>
                                    <p:animEffect transition="in" filter="fade">
                                      <p:cBhvr>
                                        <p:cTn id="75"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504" y="373487"/>
            <a:ext cx="6040192" cy="5904963"/>
          </a:xfrm>
          <a:prstGeom prst="rect">
            <a:avLst/>
          </a:prstGeom>
        </p:spPr>
      </p:pic>
      <p:pic>
        <p:nvPicPr>
          <p:cNvPr id="5" name="Google Shape;779;p35"/>
          <p:cNvPicPr preferRelativeResize="0"/>
          <p:nvPr/>
        </p:nvPicPr>
        <p:blipFill rotWithShape="1">
          <a:blip r:embed="rId3">
            <a:alphaModFix/>
          </a:blip>
          <a:srcRect/>
          <a:stretch/>
        </p:blipFill>
        <p:spPr>
          <a:xfrm>
            <a:off x="9691608" y="4705405"/>
            <a:ext cx="2462997" cy="2152075"/>
          </a:xfrm>
          <a:prstGeom prst="rect">
            <a:avLst/>
          </a:prstGeom>
          <a:noFill/>
          <a:ln>
            <a:noFill/>
          </a:ln>
        </p:spPr>
      </p:pic>
      <p:pic>
        <p:nvPicPr>
          <p:cNvPr id="6" name="Google Shape;780;p35"/>
          <p:cNvPicPr preferRelativeResize="0"/>
          <p:nvPr/>
        </p:nvPicPr>
        <p:blipFill rotWithShape="1">
          <a:blip r:embed="rId4">
            <a:alphaModFix/>
          </a:blip>
          <a:srcRect/>
          <a:stretch/>
        </p:blipFill>
        <p:spPr>
          <a:xfrm>
            <a:off x="286199" y="5614536"/>
            <a:ext cx="969348" cy="951058"/>
          </a:xfrm>
          <a:prstGeom prst="rect">
            <a:avLst/>
          </a:prstGeom>
          <a:noFill/>
          <a:ln>
            <a:noFill/>
          </a:ln>
        </p:spPr>
      </p:pic>
    </p:spTree>
    <p:extLst>
      <p:ext uri="{BB962C8B-B14F-4D97-AF65-F5344CB8AC3E}">
        <p14:creationId xmlns:p14="http://schemas.microsoft.com/office/powerpoint/2010/main" val="414351927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pic>
        <p:nvPicPr>
          <p:cNvPr id="953" name="Google Shape;953;p37"/>
          <p:cNvPicPr preferRelativeResize="0"/>
          <p:nvPr/>
        </p:nvPicPr>
        <p:blipFill rotWithShape="1">
          <a:blip r:embed="rId3">
            <a:alphaModFix/>
          </a:blip>
          <a:srcRect/>
          <a:stretch/>
        </p:blipFill>
        <p:spPr>
          <a:xfrm>
            <a:off x="1974747" y="1350871"/>
            <a:ext cx="8242506" cy="3584759"/>
          </a:xfrm>
          <a:prstGeom prst="rect">
            <a:avLst/>
          </a:prstGeom>
          <a:noFill/>
          <a:ln>
            <a:noFill/>
          </a:ln>
        </p:spPr>
      </p:pic>
      <p:sp>
        <p:nvSpPr>
          <p:cNvPr id="954" name="Google Shape;954;p37"/>
          <p:cNvSpPr txBox="1"/>
          <p:nvPr/>
        </p:nvSpPr>
        <p:spPr>
          <a:xfrm>
            <a:off x="2697260" y="2448161"/>
            <a:ext cx="672128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vi" sz="3600" b="1" dirty="0">
                <a:solidFill>
                  <a:schemeClr val="dk1"/>
                </a:solidFill>
                <a:latin typeface="Arial"/>
                <a:ea typeface="Arial"/>
                <a:cs typeface="Arial"/>
                <a:sym typeface="Arial"/>
              </a:rPr>
              <a:t>THANKS FOR </a:t>
            </a:r>
            <a:r>
              <a:rPr lang="en-US" sz="3600" b="1" dirty="0" smtClean="0">
                <a:solidFill>
                  <a:schemeClr val="dk1"/>
                </a:solidFill>
                <a:latin typeface="Arial"/>
                <a:ea typeface="Arial"/>
                <a:cs typeface="Arial"/>
                <a:sym typeface="Arial"/>
              </a:rPr>
              <a:t>LISTENING</a:t>
            </a:r>
            <a:endParaRPr dirty="0"/>
          </a:p>
        </p:txBody>
      </p:sp>
      <p:grpSp>
        <p:nvGrpSpPr>
          <p:cNvPr id="955" name="Google Shape;955;p37"/>
          <p:cNvGrpSpPr/>
          <p:nvPr/>
        </p:nvGrpSpPr>
        <p:grpSpPr>
          <a:xfrm>
            <a:off x="2916484" y="4316938"/>
            <a:ext cx="1000050" cy="707197"/>
            <a:chOff x="2916484" y="4316938"/>
            <a:chExt cx="1000050" cy="707197"/>
          </a:xfrm>
        </p:grpSpPr>
        <p:pic>
          <p:nvPicPr>
            <p:cNvPr id="956" name="Google Shape;956;p37"/>
            <p:cNvPicPr preferRelativeResize="0"/>
            <p:nvPr/>
          </p:nvPicPr>
          <p:blipFill rotWithShape="1">
            <a:blip r:embed="rId4">
              <a:alphaModFix/>
            </a:blip>
            <a:srcRect/>
            <a:stretch/>
          </p:blipFill>
          <p:spPr>
            <a:xfrm>
              <a:off x="3123985" y="4316938"/>
              <a:ext cx="792549" cy="707197"/>
            </a:xfrm>
            <a:prstGeom prst="rect">
              <a:avLst/>
            </a:prstGeom>
            <a:noFill/>
            <a:ln>
              <a:noFill/>
            </a:ln>
          </p:spPr>
        </p:pic>
        <p:pic>
          <p:nvPicPr>
            <p:cNvPr id="957" name="Google Shape;957;p37"/>
            <p:cNvPicPr preferRelativeResize="0"/>
            <p:nvPr/>
          </p:nvPicPr>
          <p:blipFill rotWithShape="1">
            <a:blip r:embed="rId5">
              <a:alphaModFix/>
            </a:blip>
            <a:srcRect/>
            <a:stretch/>
          </p:blipFill>
          <p:spPr>
            <a:xfrm>
              <a:off x="2916484" y="4500183"/>
              <a:ext cx="432854" cy="457240"/>
            </a:xfrm>
            <a:prstGeom prst="rect">
              <a:avLst/>
            </a:prstGeom>
            <a:noFill/>
            <a:ln>
              <a:noFill/>
            </a:ln>
          </p:spPr>
        </p:pic>
      </p:grpSp>
      <p:pic>
        <p:nvPicPr>
          <p:cNvPr id="958" name="Google Shape;958;p37"/>
          <p:cNvPicPr preferRelativeResize="0"/>
          <p:nvPr/>
        </p:nvPicPr>
        <p:blipFill rotWithShape="1">
          <a:blip r:embed="rId6">
            <a:alphaModFix/>
          </a:blip>
          <a:srcRect/>
          <a:stretch/>
        </p:blipFill>
        <p:spPr>
          <a:xfrm>
            <a:off x="9577056" y="3895372"/>
            <a:ext cx="676715" cy="573074"/>
          </a:xfrm>
          <a:prstGeom prst="rect">
            <a:avLst/>
          </a:prstGeom>
          <a:noFill/>
          <a:ln>
            <a:noFill/>
          </a:ln>
        </p:spPr>
      </p:pic>
      <p:grpSp>
        <p:nvGrpSpPr>
          <p:cNvPr id="959" name="Google Shape;959;p37"/>
          <p:cNvGrpSpPr/>
          <p:nvPr/>
        </p:nvGrpSpPr>
        <p:grpSpPr>
          <a:xfrm>
            <a:off x="5986871" y="4695632"/>
            <a:ext cx="859611" cy="650622"/>
            <a:chOff x="5986871" y="4695632"/>
            <a:chExt cx="859611" cy="650622"/>
          </a:xfrm>
        </p:grpSpPr>
        <p:pic>
          <p:nvPicPr>
            <p:cNvPr id="960" name="Google Shape;960;p37"/>
            <p:cNvPicPr preferRelativeResize="0"/>
            <p:nvPr/>
          </p:nvPicPr>
          <p:blipFill rotWithShape="1">
            <a:blip r:embed="rId7">
              <a:alphaModFix/>
            </a:blip>
            <a:srcRect/>
            <a:stretch/>
          </p:blipFill>
          <p:spPr>
            <a:xfrm>
              <a:off x="5986871" y="4695632"/>
              <a:ext cx="859611" cy="542591"/>
            </a:xfrm>
            <a:prstGeom prst="rect">
              <a:avLst/>
            </a:prstGeom>
            <a:noFill/>
            <a:ln>
              <a:noFill/>
            </a:ln>
          </p:spPr>
        </p:pic>
        <p:pic>
          <p:nvPicPr>
            <p:cNvPr id="961" name="Google Shape;961;p37"/>
            <p:cNvPicPr preferRelativeResize="0"/>
            <p:nvPr/>
          </p:nvPicPr>
          <p:blipFill rotWithShape="1">
            <a:blip r:embed="rId8">
              <a:alphaModFix/>
            </a:blip>
            <a:srcRect/>
            <a:stretch/>
          </p:blipFill>
          <p:spPr>
            <a:xfrm>
              <a:off x="6655353" y="5151165"/>
              <a:ext cx="170703" cy="195089"/>
            </a:xfrm>
            <a:prstGeom prst="rect">
              <a:avLst/>
            </a:prstGeom>
            <a:noFill/>
            <a:ln>
              <a:noFill/>
            </a:ln>
          </p:spPr>
        </p:pic>
      </p:grpSp>
      <p:pic>
        <p:nvPicPr>
          <p:cNvPr id="962" name="Google Shape;962;p37"/>
          <p:cNvPicPr preferRelativeResize="0"/>
          <p:nvPr/>
        </p:nvPicPr>
        <p:blipFill rotWithShape="1">
          <a:blip r:embed="rId9">
            <a:alphaModFix/>
          </a:blip>
          <a:srcRect/>
          <a:stretch/>
        </p:blipFill>
        <p:spPr>
          <a:xfrm>
            <a:off x="1649440" y="2046181"/>
            <a:ext cx="384081" cy="987638"/>
          </a:xfrm>
          <a:prstGeom prst="rect">
            <a:avLst/>
          </a:prstGeom>
          <a:noFill/>
          <a:ln>
            <a:noFill/>
          </a:ln>
        </p:spPr>
      </p:pic>
      <p:pic>
        <p:nvPicPr>
          <p:cNvPr id="963" name="Google Shape;963;p37"/>
          <p:cNvPicPr preferRelativeResize="0"/>
          <p:nvPr/>
        </p:nvPicPr>
        <p:blipFill rotWithShape="1">
          <a:blip r:embed="rId10">
            <a:alphaModFix/>
          </a:blip>
          <a:srcRect/>
          <a:stretch/>
        </p:blipFill>
        <p:spPr>
          <a:xfrm>
            <a:off x="10004188" y="1323437"/>
            <a:ext cx="597460" cy="737680"/>
          </a:xfrm>
          <a:prstGeom prst="rect">
            <a:avLst/>
          </a:prstGeom>
          <a:noFill/>
          <a:ln>
            <a:noFill/>
          </a:ln>
        </p:spPr>
      </p:pic>
      <p:pic>
        <p:nvPicPr>
          <p:cNvPr id="964" name="Google Shape;964;p37"/>
          <p:cNvPicPr preferRelativeResize="0"/>
          <p:nvPr/>
        </p:nvPicPr>
        <p:blipFill rotWithShape="1">
          <a:blip r:embed="rId11">
            <a:alphaModFix/>
          </a:blip>
          <a:srcRect/>
          <a:stretch/>
        </p:blipFill>
        <p:spPr>
          <a:xfrm>
            <a:off x="7631711" y="736416"/>
            <a:ext cx="1518036" cy="688908"/>
          </a:xfrm>
          <a:prstGeom prst="rect">
            <a:avLst/>
          </a:prstGeom>
          <a:noFill/>
          <a:ln>
            <a:noFill/>
          </a:ln>
        </p:spPr>
      </p:pic>
      <p:pic>
        <p:nvPicPr>
          <p:cNvPr id="965" name="Google Shape;965;p37"/>
          <p:cNvPicPr preferRelativeResize="0"/>
          <p:nvPr/>
        </p:nvPicPr>
        <p:blipFill rotWithShape="1">
          <a:blip r:embed="rId12">
            <a:alphaModFix/>
          </a:blip>
          <a:srcRect/>
          <a:stretch/>
        </p:blipFill>
        <p:spPr>
          <a:xfrm>
            <a:off x="9412445" y="4179476"/>
            <a:ext cx="2932430" cy="2700762"/>
          </a:xfrm>
          <a:prstGeom prst="rect">
            <a:avLst/>
          </a:prstGeom>
          <a:noFill/>
          <a:ln>
            <a:noFill/>
          </a:ln>
        </p:spPr>
      </p:pic>
      <p:pic>
        <p:nvPicPr>
          <p:cNvPr id="966" name="Google Shape;966;p37"/>
          <p:cNvPicPr preferRelativeResize="0"/>
          <p:nvPr/>
        </p:nvPicPr>
        <p:blipFill rotWithShape="1">
          <a:blip r:embed="rId13">
            <a:alphaModFix/>
          </a:blip>
          <a:srcRect/>
          <a:stretch/>
        </p:blipFill>
        <p:spPr>
          <a:xfrm>
            <a:off x="293846" y="291513"/>
            <a:ext cx="1646063" cy="1194920"/>
          </a:xfrm>
          <a:prstGeom prst="rect">
            <a:avLst/>
          </a:prstGeom>
          <a:noFill/>
          <a:ln>
            <a:noFill/>
          </a:ln>
        </p:spPr>
      </p:pic>
      <p:pic>
        <p:nvPicPr>
          <p:cNvPr id="967" name="Google Shape;967;p37"/>
          <p:cNvPicPr preferRelativeResize="0"/>
          <p:nvPr/>
        </p:nvPicPr>
        <p:blipFill rotWithShape="1">
          <a:blip r:embed="rId14">
            <a:alphaModFix/>
          </a:blip>
          <a:srcRect/>
          <a:stretch/>
        </p:blipFill>
        <p:spPr>
          <a:xfrm>
            <a:off x="10606798" y="504948"/>
            <a:ext cx="1444877" cy="914479"/>
          </a:xfrm>
          <a:prstGeom prst="rect">
            <a:avLst/>
          </a:prstGeom>
          <a:noFill/>
          <a:ln>
            <a:noFill/>
          </a:ln>
        </p:spPr>
      </p:pic>
      <p:pic>
        <p:nvPicPr>
          <p:cNvPr id="968" name="Google Shape;968;p37"/>
          <p:cNvPicPr preferRelativeResize="0"/>
          <p:nvPr/>
        </p:nvPicPr>
        <p:blipFill rotWithShape="1">
          <a:blip r:embed="rId15">
            <a:alphaModFix/>
          </a:blip>
          <a:srcRect/>
          <a:stretch/>
        </p:blipFill>
        <p:spPr>
          <a:xfrm>
            <a:off x="297566" y="4024459"/>
            <a:ext cx="1140051" cy="1505843"/>
          </a:xfrm>
          <a:prstGeom prst="rect">
            <a:avLst/>
          </a:prstGeom>
          <a:noFill/>
          <a:ln>
            <a:noFill/>
          </a:ln>
        </p:spPr>
      </p:pic>
      <p:pic>
        <p:nvPicPr>
          <p:cNvPr id="969" name="Google Shape;969;p37"/>
          <p:cNvPicPr preferRelativeResize="0"/>
          <p:nvPr/>
        </p:nvPicPr>
        <p:blipFill rotWithShape="1">
          <a:blip r:embed="rId16">
            <a:alphaModFix/>
          </a:blip>
          <a:srcRect/>
          <a:stretch/>
        </p:blipFill>
        <p:spPr>
          <a:xfrm>
            <a:off x="8051555" y="5809757"/>
            <a:ext cx="573074" cy="579170"/>
          </a:xfrm>
          <a:prstGeom prst="rect">
            <a:avLst/>
          </a:prstGeom>
          <a:noFill/>
          <a:ln>
            <a:noFill/>
          </a:ln>
        </p:spPr>
      </p:pic>
      <p:pic>
        <p:nvPicPr>
          <p:cNvPr id="970" name="Google Shape;970;p37"/>
          <p:cNvPicPr preferRelativeResize="0"/>
          <p:nvPr/>
        </p:nvPicPr>
        <p:blipFill rotWithShape="1">
          <a:blip r:embed="rId17">
            <a:alphaModFix/>
          </a:blip>
          <a:srcRect/>
          <a:stretch/>
        </p:blipFill>
        <p:spPr>
          <a:xfrm>
            <a:off x="1949706" y="5792469"/>
            <a:ext cx="1377815" cy="969348"/>
          </a:xfrm>
          <a:prstGeom prst="rect">
            <a:avLst/>
          </a:prstGeom>
          <a:noFill/>
          <a:ln>
            <a:noFill/>
          </a:ln>
        </p:spPr>
      </p:pic>
      <p:grpSp>
        <p:nvGrpSpPr>
          <p:cNvPr id="971" name="Google Shape;971;p37"/>
          <p:cNvGrpSpPr/>
          <p:nvPr/>
        </p:nvGrpSpPr>
        <p:grpSpPr>
          <a:xfrm>
            <a:off x="2780534" y="709981"/>
            <a:ext cx="1716575" cy="1048603"/>
            <a:chOff x="2780534" y="709981"/>
            <a:chExt cx="1716575" cy="1048603"/>
          </a:xfrm>
        </p:grpSpPr>
        <p:pic>
          <p:nvPicPr>
            <p:cNvPr id="972" name="Google Shape;972;p37"/>
            <p:cNvPicPr preferRelativeResize="0"/>
            <p:nvPr/>
          </p:nvPicPr>
          <p:blipFill rotWithShape="1">
            <a:blip r:embed="rId18">
              <a:alphaModFix/>
            </a:blip>
            <a:srcRect/>
            <a:stretch/>
          </p:blipFill>
          <p:spPr>
            <a:xfrm>
              <a:off x="2780534" y="709981"/>
              <a:ext cx="1566808" cy="1048603"/>
            </a:xfrm>
            <a:prstGeom prst="rect">
              <a:avLst/>
            </a:prstGeom>
            <a:noFill/>
            <a:ln>
              <a:noFill/>
            </a:ln>
          </p:spPr>
        </p:pic>
        <p:pic>
          <p:nvPicPr>
            <p:cNvPr id="973" name="Google Shape;973;p37"/>
            <p:cNvPicPr preferRelativeResize="0"/>
            <p:nvPr/>
          </p:nvPicPr>
          <p:blipFill rotWithShape="1">
            <a:blip r:embed="rId19">
              <a:alphaModFix/>
            </a:blip>
            <a:srcRect/>
            <a:stretch/>
          </p:blipFill>
          <p:spPr>
            <a:xfrm>
              <a:off x="2832408" y="1103620"/>
              <a:ext cx="243861" cy="243861"/>
            </a:xfrm>
            <a:prstGeom prst="rect">
              <a:avLst/>
            </a:prstGeom>
            <a:noFill/>
            <a:ln>
              <a:noFill/>
            </a:ln>
          </p:spPr>
        </p:pic>
        <p:pic>
          <p:nvPicPr>
            <p:cNvPr id="974" name="Google Shape;974;p37"/>
            <p:cNvPicPr preferRelativeResize="0"/>
            <p:nvPr/>
          </p:nvPicPr>
          <p:blipFill rotWithShape="1">
            <a:blip r:embed="rId20">
              <a:alphaModFix/>
            </a:blip>
            <a:srcRect/>
            <a:stretch/>
          </p:blipFill>
          <p:spPr>
            <a:xfrm>
              <a:off x="2806441" y="1075779"/>
              <a:ext cx="140220" cy="164606"/>
            </a:xfrm>
            <a:prstGeom prst="rect">
              <a:avLst/>
            </a:prstGeom>
            <a:noFill/>
            <a:ln>
              <a:noFill/>
            </a:ln>
          </p:spPr>
        </p:pic>
        <p:pic>
          <p:nvPicPr>
            <p:cNvPr id="975" name="Google Shape;975;p37"/>
            <p:cNvPicPr preferRelativeResize="0"/>
            <p:nvPr/>
          </p:nvPicPr>
          <p:blipFill rotWithShape="1">
            <a:blip r:embed="rId21">
              <a:alphaModFix/>
            </a:blip>
            <a:srcRect/>
            <a:stretch/>
          </p:blipFill>
          <p:spPr>
            <a:xfrm>
              <a:off x="4369082" y="1304753"/>
              <a:ext cx="128027" cy="335309"/>
            </a:xfrm>
            <a:prstGeom prst="rect">
              <a:avLst/>
            </a:prstGeom>
            <a:noFill/>
            <a:ln>
              <a:noFill/>
            </a:ln>
          </p:spPr>
        </p:pic>
      </p:grpSp>
      <p:pic>
        <p:nvPicPr>
          <p:cNvPr id="976" name="Google Shape;976;p37"/>
          <p:cNvPicPr preferRelativeResize="0"/>
          <p:nvPr/>
        </p:nvPicPr>
        <p:blipFill rotWithShape="1">
          <a:blip r:embed="rId22">
            <a:alphaModFix/>
          </a:blip>
          <a:srcRect/>
          <a:stretch/>
        </p:blipFill>
        <p:spPr>
          <a:xfrm>
            <a:off x="5972553" y="629954"/>
            <a:ext cx="402371" cy="469433"/>
          </a:xfrm>
          <a:prstGeom prst="rect">
            <a:avLst/>
          </a:prstGeom>
          <a:noFill/>
          <a:ln>
            <a:noFill/>
          </a:ln>
        </p:spPr>
      </p:pic>
      <p:grpSp>
        <p:nvGrpSpPr>
          <p:cNvPr id="977" name="Google Shape;977;p37"/>
          <p:cNvGrpSpPr/>
          <p:nvPr/>
        </p:nvGrpSpPr>
        <p:grpSpPr>
          <a:xfrm>
            <a:off x="5091026" y="5675045"/>
            <a:ext cx="2145978" cy="951058"/>
            <a:chOff x="5091026" y="5675045"/>
            <a:chExt cx="2145978" cy="951058"/>
          </a:xfrm>
        </p:grpSpPr>
        <p:pic>
          <p:nvPicPr>
            <p:cNvPr id="978" name="Google Shape;978;p37"/>
            <p:cNvPicPr preferRelativeResize="0"/>
            <p:nvPr/>
          </p:nvPicPr>
          <p:blipFill rotWithShape="1">
            <a:blip r:embed="rId23">
              <a:alphaModFix/>
            </a:blip>
            <a:srcRect/>
            <a:stretch/>
          </p:blipFill>
          <p:spPr>
            <a:xfrm>
              <a:off x="5091026" y="5675045"/>
              <a:ext cx="2145978" cy="951058"/>
            </a:xfrm>
            <a:prstGeom prst="rect">
              <a:avLst/>
            </a:prstGeom>
            <a:noFill/>
            <a:ln>
              <a:noFill/>
            </a:ln>
          </p:spPr>
        </p:pic>
        <p:pic>
          <p:nvPicPr>
            <p:cNvPr id="979" name="Google Shape;979;p37"/>
            <p:cNvPicPr preferRelativeResize="0"/>
            <p:nvPr/>
          </p:nvPicPr>
          <p:blipFill rotWithShape="1">
            <a:blip r:embed="rId24">
              <a:alphaModFix/>
            </a:blip>
            <a:srcRect/>
            <a:stretch/>
          </p:blipFill>
          <p:spPr>
            <a:xfrm>
              <a:off x="5346128" y="5900824"/>
              <a:ext cx="1499746" cy="64623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964"/>
                                        </p:tgtEl>
                                        <p:attrNameLst>
                                          <p:attrName>style.visibility</p:attrName>
                                        </p:attrNameLst>
                                      </p:cBhvr>
                                      <p:to>
                                        <p:strVal val="visible"/>
                                      </p:to>
                                    </p:set>
                                    <p:anim calcmode="lin" valueType="num">
                                      <p:cBhvr additive="base">
                                        <p:cTn id="7" dur="500"/>
                                        <p:tgtEl>
                                          <p:spTgt spid="964"/>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965"/>
                                        </p:tgtEl>
                                        <p:attrNameLst>
                                          <p:attrName>style.visibility</p:attrName>
                                        </p:attrNameLst>
                                      </p:cBhvr>
                                      <p:to>
                                        <p:strVal val="visible"/>
                                      </p:to>
                                    </p:set>
                                    <p:anim calcmode="lin" valueType="num">
                                      <p:cBhvr additive="base">
                                        <p:cTn id="10" dur="500"/>
                                        <p:tgtEl>
                                          <p:spTgt spid="965"/>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250"/>
                                  </p:stCondLst>
                                  <p:childTnLst>
                                    <p:set>
                                      <p:cBhvr>
                                        <p:cTn id="12" dur="1" fill="hold">
                                          <p:stCondLst>
                                            <p:cond delay="0"/>
                                          </p:stCondLst>
                                        </p:cTn>
                                        <p:tgtEl>
                                          <p:spTgt spid="966"/>
                                        </p:tgtEl>
                                        <p:attrNameLst>
                                          <p:attrName>style.visibility</p:attrName>
                                        </p:attrNameLst>
                                      </p:cBhvr>
                                      <p:to>
                                        <p:strVal val="visible"/>
                                      </p:to>
                                    </p:set>
                                    <p:anim calcmode="lin" valueType="num">
                                      <p:cBhvr additive="base">
                                        <p:cTn id="13" dur="500"/>
                                        <p:tgtEl>
                                          <p:spTgt spid="966"/>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967"/>
                                        </p:tgtEl>
                                        <p:attrNameLst>
                                          <p:attrName>style.visibility</p:attrName>
                                        </p:attrNameLst>
                                      </p:cBhvr>
                                      <p:to>
                                        <p:strVal val="visible"/>
                                      </p:to>
                                    </p:set>
                                    <p:anim calcmode="lin" valueType="num">
                                      <p:cBhvr additive="base">
                                        <p:cTn id="16" dur="500"/>
                                        <p:tgtEl>
                                          <p:spTgt spid="967"/>
                                        </p:tgtEl>
                                        <p:attrNameLst>
                                          <p:attrName>ppt_x</p:attrName>
                                        </p:attrNameLst>
                                      </p:cBhvr>
                                      <p:tavLst>
                                        <p:tav tm="0">
                                          <p:val>
                                            <p:strVal val="#ppt_x-1"/>
                                          </p:val>
                                        </p:tav>
                                        <p:tav tm="100000">
                                          <p:val>
                                            <p:strVal val="#ppt_x"/>
                                          </p:val>
                                        </p:tav>
                                      </p:tavLst>
                                    </p:anim>
                                  </p:childTnLst>
                                </p:cTn>
                              </p:par>
                              <p:par>
                                <p:cTn id="17" presetID="2" presetClass="entr" presetSubtype="4" fill="hold" nodeType="withEffect">
                                  <p:stCondLst>
                                    <p:cond delay="500"/>
                                  </p:stCondLst>
                                  <p:childTnLst>
                                    <p:set>
                                      <p:cBhvr>
                                        <p:cTn id="18" dur="1" fill="hold">
                                          <p:stCondLst>
                                            <p:cond delay="0"/>
                                          </p:stCondLst>
                                        </p:cTn>
                                        <p:tgtEl>
                                          <p:spTgt spid="968"/>
                                        </p:tgtEl>
                                        <p:attrNameLst>
                                          <p:attrName>style.visibility</p:attrName>
                                        </p:attrNameLst>
                                      </p:cBhvr>
                                      <p:to>
                                        <p:strVal val="visible"/>
                                      </p:to>
                                    </p:set>
                                    <p:anim calcmode="lin" valueType="num">
                                      <p:cBhvr additive="base">
                                        <p:cTn id="19" dur="500"/>
                                        <p:tgtEl>
                                          <p:spTgt spid="968"/>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969"/>
                                        </p:tgtEl>
                                        <p:attrNameLst>
                                          <p:attrName>style.visibility</p:attrName>
                                        </p:attrNameLst>
                                      </p:cBhvr>
                                      <p:to>
                                        <p:strVal val="visible"/>
                                      </p:to>
                                    </p:set>
                                    <p:anim calcmode="lin" valueType="num">
                                      <p:cBhvr additive="base">
                                        <p:cTn id="22" dur="500"/>
                                        <p:tgtEl>
                                          <p:spTgt spid="969"/>
                                        </p:tgtEl>
                                        <p:attrNameLst>
                                          <p:attrName>ppt_y</p:attrName>
                                        </p:attrNameLst>
                                      </p:cBhvr>
                                      <p:tavLst>
                                        <p:tav tm="0">
                                          <p:val>
                                            <p:strVal val="#ppt_y+1"/>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970"/>
                                        </p:tgtEl>
                                        <p:attrNameLst>
                                          <p:attrName>style.visibility</p:attrName>
                                        </p:attrNameLst>
                                      </p:cBhvr>
                                      <p:to>
                                        <p:strVal val="visible"/>
                                      </p:to>
                                    </p:set>
                                    <p:anim calcmode="lin" valueType="num">
                                      <p:cBhvr additive="base">
                                        <p:cTn id="25" dur="500"/>
                                        <p:tgtEl>
                                          <p:spTgt spid="970"/>
                                        </p:tgtEl>
                                        <p:attrNameLst>
                                          <p:attrName>ppt_x</p:attrName>
                                        </p:attrNameLst>
                                      </p:cBhvr>
                                      <p:tavLst>
                                        <p:tav tm="0">
                                          <p:val>
                                            <p:strVal val="#ppt_x-1"/>
                                          </p:val>
                                        </p:tav>
                                        <p:tav tm="100000">
                                          <p:val>
                                            <p:strVal val="#ppt_x"/>
                                          </p:val>
                                        </p:tav>
                                      </p:tavLst>
                                    </p:anim>
                                  </p:childTnLst>
                                </p:cTn>
                              </p:par>
                              <p:par>
                                <p:cTn id="26" presetID="2" presetClass="entr" presetSubtype="1" fill="hold" nodeType="withEffect">
                                  <p:stCondLst>
                                    <p:cond delay="250"/>
                                  </p:stCondLst>
                                  <p:childTnLst>
                                    <p:set>
                                      <p:cBhvr>
                                        <p:cTn id="27" dur="1" fill="hold">
                                          <p:stCondLst>
                                            <p:cond delay="0"/>
                                          </p:stCondLst>
                                        </p:cTn>
                                        <p:tgtEl>
                                          <p:spTgt spid="976"/>
                                        </p:tgtEl>
                                        <p:attrNameLst>
                                          <p:attrName>style.visibility</p:attrName>
                                        </p:attrNameLst>
                                      </p:cBhvr>
                                      <p:to>
                                        <p:strVal val="visible"/>
                                      </p:to>
                                    </p:set>
                                    <p:anim calcmode="lin" valueType="num">
                                      <p:cBhvr additive="base">
                                        <p:cTn id="28" dur="500"/>
                                        <p:tgtEl>
                                          <p:spTgt spid="976"/>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953"/>
                                        </p:tgtEl>
                                        <p:attrNameLst>
                                          <p:attrName>style.visibility</p:attrName>
                                        </p:attrNameLst>
                                      </p:cBhvr>
                                      <p:to>
                                        <p:strVal val="visible"/>
                                      </p:to>
                                    </p:set>
                                    <p:animEffect transition="in" filter="fade">
                                      <p:cBhvr>
                                        <p:cTn id="32" dur="750"/>
                                        <p:tgtEl>
                                          <p:spTgt spid="953"/>
                                        </p:tgtEl>
                                      </p:cBhvr>
                                    </p:animEffect>
                                  </p:childTnLst>
                                </p:cTn>
                              </p:par>
                            </p:childTnLst>
                          </p:cTn>
                        </p:par>
                        <p:par>
                          <p:cTn id="33" fill="hold">
                            <p:stCondLst>
                              <p:cond delay="1250"/>
                            </p:stCondLst>
                            <p:childTnLst>
                              <p:par>
                                <p:cTn id="34" presetID="10" presetClass="entr" presetSubtype="0" fill="hold" nodeType="afterEffect">
                                  <p:stCondLst>
                                    <p:cond delay="0"/>
                                  </p:stCondLst>
                                  <p:childTnLst>
                                    <p:set>
                                      <p:cBhvr>
                                        <p:cTn id="35" dur="1" fill="hold">
                                          <p:stCondLst>
                                            <p:cond delay="0"/>
                                          </p:stCondLst>
                                        </p:cTn>
                                        <p:tgtEl>
                                          <p:spTgt spid="971"/>
                                        </p:tgtEl>
                                        <p:attrNameLst>
                                          <p:attrName>style.visibility</p:attrName>
                                        </p:attrNameLst>
                                      </p:cBhvr>
                                      <p:to>
                                        <p:strVal val="visible"/>
                                      </p:to>
                                    </p:set>
                                    <p:animEffect transition="in" filter="fade">
                                      <p:cBhvr>
                                        <p:cTn id="36" dur="500"/>
                                        <p:tgtEl>
                                          <p:spTgt spid="971"/>
                                        </p:tgtEl>
                                      </p:cBhvr>
                                    </p:animEffect>
                                  </p:childTnLst>
                                </p:cTn>
                              </p:par>
                            </p:childTnLst>
                          </p:cTn>
                        </p:par>
                        <p:par>
                          <p:cTn id="37" fill="hold">
                            <p:stCondLst>
                              <p:cond delay="1750"/>
                            </p:stCondLst>
                            <p:childTnLst>
                              <p:par>
                                <p:cTn id="38" presetID="23" presetClass="entr" presetSubtype="16" fill="hold" nodeType="afterEffect">
                                  <p:stCondLst>
                                    <p:cond delay="0"/>
                                  </p:stCondLst>
                                  <p:childTnLst>
                                    <p:set>
                                      <p:cBhvr>
                                        <p:cTn id="39" dur="1" fill="hold">
                                          <p:stCondLst>
                                            <p:cond delay="0"/>
                                          </p:stCondLst>
                                        </p:cTn>
                                        <p:tgtEl>
                                          <p:spTgt spid="963"/>
                                        </p:tgtEl>
                                        <p:attrNameLst>
                                          <p:attrName>style.visibility</p:attrName>
                                        </p:attrNameLst>
                                      </p:cBhvr>
                                      <p:to>
                                        <p:strVal val="visible"/>
                                      </p:to>
                                    </p:set>
                                    <p:anim calcmode="lin" valueType="num">
                                      <p:cBhvr additive="base">
                                        <p:cTn id="40" dur="500"/>
                                        <p:tgtEl>
                                          <p:spTgt spid="963"/>
                                        </p:tgtEl>
                                        <p:attrNameLst>
                                          <p:attrName>ppt_w</p:attrName>
                                        </p:attrNameLst>
                                      </p:cBhvr>
                                      <p:tavLst>
                                        <p:tav tm="0">
                                          <p:val>
                                            <p:strVal val="0"/>
                                          </p:val>
                                        </p:tav>
                                        <p:tav tm="100000">
                                          <p:val>
                                            <p:strVal val="#ppt_w"/>
                                          </p:val>
                                        </p:tav>
                                      </p:tavLst>
                                    </p:anim>
                                    <p:anim calcmode="lin" valueType="num">
                                      <p:cBhvr additive="base">
                                        <p:cTn id="41" dur="500"/>
                                        <p:tgtEl>
                                          <p:spTgt spid="963"/>
                                        </p:tgtEl>
                                        <p:attrNameLst>
                                          <p:attrName>ppt_h</p:attrName>
                                        </p:attrNameLst>
                                      </p:cBhvr>
                                      <p:tavLst>
                                        <p:tav tm="0">
                                          <p:val>
                                            <p:str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958"/>
                                        </p:tgtEl>
                                        <p:attrNameLst>
                                          <p:attrName>style.visibility</p:attrName>
                                        </p:attrNameLst>
                                      </p:cBhvr>
                                      <p:to>
                                        <p:strVal val="visible"/>
                                      </p:to>
                                    </p:set>
                                    <p:anim calcmode="lin" valueType="num">
                                      <p:cBhvr additive="base">
                                        <p:cTn id="44" dur="500"/>
                                        <p:tgtEl>
                                          <p:spTgt spid="958"/>
                                        </p:tgtEl>
                                        <p:attrNameLst>
                                          <p:attrName>ppt_w</p:attrName>
                                        </p:attrNameLst>
                                      </p:cBhvr>
                                      <p:tavLst>
                                        <p:tav tm="0">
                                          <p:val>
                                            <p:strVal val="0"/>
                                          </p:val>
                                        </p:tav>
                                        <p:tav tm="100000">
                                          <p:val>
                                            <p:strVal val="#ppt_w"/>
                                          </p:val>
                                        </p:tav>
                                      </p:tavLst>
                                    </p:anim>
                                    <p:anim calcmode="lin" valueType="num">
                                      <p:cBhvr additive="base">
                                        <p:cTn id="45" dur="500"/>
                                        <p:tgtEl>
                                          <p:spTgt spid="958"/>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962"/>
                                        </p:tgtEl>
                                        <p:attrNameLst>
                                          <p:attrName>style.visibility</p:attrName>
                                        </p:attrNameLst>
                                      </p:cBhvr>
                                      <p:to>
                                        <p:strVal val="visible"/>
                                      </p:to>
                                    </p:set>
                                    <p:anim calcmode="lin" valueType="num">
                                      <p:cBhvr additive="base">
                                        <p:cTn id="48" dur="500"/>
                                        <p:tgtEl>
                                          <p:spTgt spid="962"/>
                                        </p:tgtEl>
                                        <p:attrNameLst>
                                          <p:attrName>ppt_w</p:attrName>
                                        </p:attrNameLst>
                                      </p:cBhvr>
                                      <p:tavLst>
                                        <p:tav tm="0">
                                          <p:val>
                                            <p:strVal val="0"/>
                                          </p:val>
                                        </p:tav>
                                        <p:tav tm="100000">
                                          <p:val>
                                            <p:strVal val="#ppt_w"/>
                                          </p:val>
                                        </p:tav>
                                      </p:tavLst>
                                    </p:anim>
                                    <p:anim calcmode="lin" valueType="num">
                                      <p:cBhvr additive="base">
                                        <p:cTn id="49" dur="500"/>
                                        <p:tgtEl>
                                          <p:spTgt spid="962"/>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959"/>
                                        </p:tgtEl>
                                        <p:attrNameLst>
                                          <p:attrName>style.visibility</p:attrName>
                                        </p:attrNameLst>
                                      </p:cBhvr>
                                      <p:to>
                                        <p:strVal val="visible"/>
                                      </p:to>
                                    </p:set>
                                    <p:anim calcmode="lin" valueType="num">
                                      <p:cBhvr additive="base">
                                        <p:cTn id="52" dur="500"/>
                                        <p:tgtEl>
                                          <p:spTgt spid="959"/>
                                        </p:tgtEl>
                                        <p:attrNameLst>
                                          <p:attrName>ppt_w</p:attrName>
                                        </p:attrNameLst>
                                      </p:cBhvr>
                                      <p:tavLst>
                                        <p:tav tm="0">
                                          <p:val>
                                            <p:strVal val="0"/>
                                          </p:val>
                                        </p:tav>
                                        <p:tav tm="100000">
                                          <p:val>
                                            <p:strVal val="#ppt_w"/>
                                          </p:val>
                                        </p:tav>
                                      </p:tavLst>
                                    </p:anim>
                                    <p:anim calcmode="lin" valueType="num">
                                      <p:cBhvr additive="base">
                                        <p:cTn id="53" dur="500"/>
                                        <p:tgtEl>
                                          <p:spTgt spid="959"/>
                                        </p:tgtEl>
                                        <p:attrNameLst>
                                          <p:attrName>ppt_h</p:attrName>
                                        </p:attrNameLst>
                                      </p:cBhvr>
                                      <p:tavLst>
                                        <p:tav tm="0">
                                          <p:val>
                                            <p:str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955"/>
                                        </p:tgtEl>
                                        <p:attrNameLst>
                                          <p:attrName>style.visibility</p:attrName>
                                        </p:attrNameLst>
                                      </p:cBhvr>
                                      <p:to>
                                        <p:strVal val="visible"/>
                                      </p:to>
                                    </p:set>
                                    <p:anim calcmode="lin" valueType="num">
                                      <p:cBhvr additive="base">
                                        <p:cTn id="56" dur="500"/>
                                        <p:tgtEl>
                                          <p:spTgt spid="955"/>
                                        </p:tgtEl>
                                        <p:attrNameLst>
                                          <p:attrName>ppt_w</p:attrName>
                                        </p:attrNameLst>
                                      </p:cBhvr>
                                      <p:tavLst>
                                        <p:tav tm="0">
                                          <p:val>
                                            <p:strVal val="0"/>
                                          </p:val>
                                        </p:tav>
                                        <p:tav tm="100000">
                                          <p:val>
                                            <p:strVal val="#ppt_w"/>
                                          </p:val>
                                        </p:tav>
                                      </p:tavLst>
                                    </p:anim>
                                    <p:anim calcmode="lin" valueType="num">
                                      <p:cBhvr additive="base">
                                        <p:cTn id="57" dur="500"/>
                                        <p:tgtEl>
                                          <p:spTgt spid="955"/>
                                        </p:tgtEl>
                                        <p:attrNameLst>
                                          <p:attrName>ppt_h</p:attrName>
                                        </p:attrNameLst>
                                      </p:cBhvr>
                                      <p:tavLst>
                                        <p:tav tm="0">
                                          <p:val>
                                            <p:strVal val="0"/>
                                          </p:val>
                                        </p:tav>
                                        <p:tav tm="100000">
                                          <p:val>
                                            <p:strVal val="#ppt_h"/>
                                          </p:val>
                                        </p:tav>
                                      </p:tavLst>
                                    </p:anim>
                                  </p:childTnLst>
                                </p:cTn>
                              </p:par>
                            </p:childTnLst>
                          </p:cTn>
                        </p:par>
                        <p:par>
                          <p:cTn id="58" fill="hold">
                            <p:stCondLst>
                              <p:cond delay="2250"/>
                            </p:stCondLst>
                            <p:childTnLst>
                              <p:par>
                                <p:cTn id="59" presetID="10" presetClass="entr" presetSubtype="0" fill="hold" nodeType="afterEffect">
                                  <p:stCondLst>
                                    <p:cond delay="0"/>
                                  </p:stCondLst>
                                  <p:childTnLst>
                                    <p:set>
                                      <p:cBhvr>
                                        <p:cTn id="60" dur="1" fill="hold">
                                          <p:stCondLst>
                                            <p:cond delay="0"/>
                                          </p:stCondLst>
                                        </p:cTn>
                                        <p:tgtEl>
                                          <p:spTgt spid="954"/>
                                        </p:tgtEl>
                                        <p:attrNameLst>
                                          <p:attrName>style.visibility</p:attrName>
                                        </p:attrNameLst>
                                      </p:cBhvr>
                                      <p:to>
                                        <p:strVal val="visible"/>
                                      </p:to>
                                    </p:set>
                                    <p:animEffect transition="in" filter="fade">
                                      <p:cBhvr>
                                        <p:cTn id="61" dur="500"/>
                                        <p:tgtEl>
                                          <p:spTgt spid="954"/>
                                        </p:tgtEl>
                                      </p:cBhvr>
                                    </p:animEffect>
                                  </p:childTnLst>
                                </p:cTn>
                              </p:par>
                            </p:childTnLst>
                          </p:cTn>
                        </p:par>
                        <p:par>
                          <p:cTn id="62" fill="hold">
                            <p:stCondLst>
                              <p:cond delay="2750"/>
                            </p:stCondLst>
                            <p:childTnLst>
                              <p:par>
                                <p:cTn id="63" presetID="23" presetClass="entr" presetSubtype="16" fill="hold" nodeType="afterEffect">
                                  <p:stCondLst>
                                    <p:cond delay="0"/>
                                  </p:stCondLst>
                                  <p:childTnLst>
                                    <p:set>
                                      <p:cBhvr>
                                        <p:cTn id="64" dur="1" fill="hold">
                                          <p:stCondLst>
                                            <p:cond delay="0"/>
                                          </p:stCondLst>
                                        </p:cTn>
                                        <p:tgtEl>
                                          <p:spTgt spid="977"/>
                                        </p:tgtEl>
                                        <p:attrNameLst>
                                          <p:attrName>style.visibility</p:attrName>
                                        </p:attrNameLst>
                                      </p:cBhvr>
                                      <p:to>
                                        <p:strVal val="visible"/>
                                      </p:to>
                                    </p:set>
                                    <p:anim calcmode="lin" valueType="num">
                                      <p:cBhvr additive="base">
                                        <p:cTn id="65" dur="500"/>
                                        <p:tgtEl>
                                          <p:spTgt spid="977"/>
                                        </p:tgtEl>
                                        <p:attrNameLst>
                                          <p:attrName>ppt_w</p:attrName>
                                        </p:attrNameLst>
                                      </p:cBhvr>
                                      <p:tavLst>
                                        <p:tav tm="0">
                                          <p:val>
                                            <p:strVal val="0"/>
                                          </p:val>
                                        </p:tav>
                                        <p:tav tm="100000">
                                          <p:val>
                                            <p:strVal val="#ppt_w"/>
                                          </p:val>
                                        </p:tav>
                                      </p:tavLst>
                                    </p:anim>
                                    <p:anim calcmode="lin" valueType="num">
                                      <p:cBhvr additive="base">
                                        <p:cTn id="66" dur="500"/>
                                        <p:tgtEl>
                                          <p:spTgt spid="9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5"/>
          <p:cNvPicPr preferRelativeResize="0"/>
          <p:nvPr/>
        </p:nvPicPr>
        <p:blipFill rotWithShape="1">
          <a:blip r:embed="rId3">
            <a:alphaModFix/>
          </a:blip>
          <a:srcRect/>
          <a:stretch/>
        </p:blipFill>
        <p:spPr>
          <a:xfrm>
            <a:off x="929667" y="298507"/>
            <a:ext cx="10276763" cy="5786651"/>
          </a:xfrm>
          <a:prstGeom prst="rect">
            <a:avLst/>
          </a:prstGeom>
          <a:noFill/>
          <a:ln>
            <a:noFill/>
          </a:ln>
        </p:spPr>
      </p:pic>
      <p:sp>
        <p:nvSpPr>
          <p:cNvPr id="153" name="Google Shape;153;p15"/>
          <p:cNvSpPr txBox="1"/>
          <p:nvPr/>
        </p:nvSpPr>
        <p:spPr>
          <a:xfrm>
            <a:off x="2169751" y="2214018"/>
            <a:ext cx="7593277" cy="1102490"/>
          </a:xfrm>
          <a:prstGeom prst="rect">
            <a:avLst/>
          </a:prstGeom>
          <a:noFill/>
          <a:ln>
            <a:noFill/>
          </a:ln>
        </p:spPr>
        <p:txBody>
          <a:bodyPr spcFirstLastPara="1" wrap="square" lIns="91425" tIns="45700" rIns="91425" bIns="45700" anchor="t" anchorCtr="0">
            <a:noAutofit/>
          </a:bodyPr>
          <a:lstStyle/>
          <a:p>
            <a:pPr marL="457200" marR="0" lvl="0" indent="-457200" algn="ctr" rtl="0">
              <a:spcBef>
                <a:spcPts val="0"/>
              </a:spcBef>
              <a:spcAft>
                <a:spcPts val="0"/>
              </a:spcAft>
              <a:buFont typeface="Arial" panose="020B0604020202020204" pitchFamily="34" charset="0"/>
              <a:buChar char="•"/>
            </a:pPr>
            <a:r>
              <a:rPr lang="en-US" sz="3200" dirty="0" smtClean="0">
                <a:solidFill>
                  <a:schemeClr val="dk1"/>
                </a:solidFill>
                <a:latin typeface="Arial Black"/>
                <a:ea typeface="Arial Black"/>
                <a:cs typeface="Arial Black"/>
                <a:sym typeface="Arial Black"/>
              </a:rPr>
              <a:t>It is referred to as something left </a:t>
            </a:r>
            <a:endParaRPr sz="3200" dirty="0">
              <a:solidFill>
                <a:schemeClr val="dk1"/>
              </a:solidFill>
              <a:latin typeface="Arial Black"/>
              <a:ea typeface="Arial Black"/>
              <a:cs typeface="Arial Black"/>
              <a:sym typeface="Arial Black"/>
            </a:endParaRPr>
          </a:p>
        </p:txBody>
      </p:sp>
      <p:grpSp>
        <p:nvGrpSpPr>
          <p:cNvPr id="155" name="Google Shape;155;p15"/>
          <p:cNvGrpSpPr/>
          <p:nvPr/>
        </p:nvGrpSpPr>
        <p:grpSpPr>
          <a:xfrm>
            <a:off x="362999" y="3191833"/>
            <a:ext cx="2827972" cy="597268"/>
            <a:chOff x="230895" y="130347"/>
            <a:chExt cx="4560847" cy="963251"/>
          </a:xfrm>
        </p:grpSpPr>
        <p:sp>
          <p:nvSpPr>
            <p:cNvPr id="156" name="Google Shape;156;p15"/>
            <p:cNvSpPr/>
            <p:nvPr/>
          </p:nvSpPr>
          <p:spPr>
            <a:xfrm>
              <a:off x="1497773" y="538764"/>
              <a:ext cx="3293969" cy="73734"/>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57" name="Google Shape;157;p15"/>
            <p:cNvPicPr preferRelativeResize="0"/>
            <p:nvPr/>
          </p:nvPicPr>
          <p:blipFill rotWithShape="1">
            <a:blip r:embed="rId4">
              <a:alphaModFix/>
            </a:blip>
            <a:srcRect/>
            <a:stretch/>
          </p:blipFill>
          <p:spPr>
            <a:xfrm>
              <a:off x="230895" y="130347"/>
              <a:ext cx="1335140" cy="963251"/>
            </a:xfrm>
            <a:prstGeom prst="rect">
              <a:avLst/>
            </a:prstGeom>
            <a:noFill/>
            <a:ln>
              <a:noFill/>
            </a:ln>
          </p:spPr>
        </p:pic>
      </p:grpSp>
      <p:grpSp>
        <p:nvGrpSpPr>
          <p:cNvPr id="158" name="Google Shape;158;p15"/>
          <p:cNvGrpSpPr/>
          <p:nvPr/>
        </p:nvGrpSpPr>
        <p:grpSpPr>
          <a:xfrm flipH="1">
            <a:off x="9763028" y="3154809"/>
            <a:ext cx="2228936" cy="597268"/>
            <a:chOff x="230895" y="130347"/>
            <a:chExt cx="3594745" cy="963251"/>
          </a:xfrm>
        </p:grpSpPr>
        <p:sp>
          <p:nvSpPr>
            <p:cNvPr id="159" name="Google Shape;159;p15"/>
            <p:cNvSpPr/>
            <p:nvPr/>
          </p:nvSpPr>
          <p:spPr>
            <a:xfrm>
              <a:off x="1497775" y="538764"/>
              <a:ext cx="2327865" cy="73734"/>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60" name="Google Shape;160;p15"/>
            <p:cNvPicPr preferRelativeResize="0"/>
            <p:nvPr/>
          </p:nvPicPr>
          <p:blipFill rotWithShape="1">
            <a:blip r:embed="rId4">
              <a:alphaModFix/>
            </a:blip>
            <a:srcRect/>
            <a:stretch/>
          </p:blipFill>
          <p:spPr>
            <a:xfrm>
              <a:off x="230895" y="130347"/>
              <a:ext cx="1335140" cy="963251"/>
            </a:xfrm>
            <a:prstGeom prst="rect">
              <a:avLst/>
            </a:prstGeom>
            <a:noFill/>
            <a:ln>
              <a:noFill/>
            </a:ln>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177383" y="3191832"/>
            <a:ext cx="5198157" cy="1520237"/>
          </a:xfrm>
          <a:prstGeom prst="rect">
            <a:avLst/>
          </a:prstGeom>
          <a:solidFill>
            <a:schemeClr val="bg1">
              <a:lumMod val="65000"/>
            </a:schemeClr>
          </a:solidFill>
          <a:ln>
            <a:solidFill>
              <a:schemeClr val="bg1">
                <a:lumMod val="85000"/>
              </a:schemeClr>
            </a:solidFill>
          </a:ln>
        </p:spPr>
      </p:pic>
    </p:spTree>
    <p:extLst>
      <p:ext uri="{BB962C8B-B14F-4D97-AF65-F5344CB8AC3E}">
        <p14:creationId xmlns:p14="http://schemas.microsoft.com/office/powerpoint/2010/main" val="1776863477"/>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p:tgtEl>
                                          <p:spTgt spid="15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8"/>
                                        </p:tgtEl>
                                        <p:attrNameLst>
                                          <p:attrName>style.visibility</p:attrName>
                                        </p:attrNameLst>
                                      </p:cBhvr>
                                      <p:to>
                                        <p:strVal val="visible"/>
                                      </p:to>
                                    </p:set>
                                    <p:anim calcmode="lin" valueType="num">
                                      <p:cBhvr additive="base">
                                        <p:cTn id="10" dur="500"/>
                                        <p:tgtEl>
                                          <p:spTgt spid="158"/>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52"/>
                                        </p:tgtEl>
                                        <p:attrNameLst>
                                          <p:attrName>style.visibility</p:attrName>
                                        </p:attrNameLst>
                                      </p:cBhvr>
                                      <p:to>
                                        <p:strVal val="visible"/>
                                      </p:to>
                                    </p:set>
                                    <p:anim calcmode="lin" valueType="num">
                                      <p:cBhvr additive="base">
                                        <p:cTn id="14" dur="750"/>
                                        <p:tgtEl>
                                          <p:spTgt spid="152"/>
                                        </p:tgtEl>
                                        <p:attrNameLst>
                                          <p:attrName>ppt_w</p:attrName>
                                        </p:attrNameLst>
                                      </p:cBhvr>
                                      <p:tavLst>
                                        <p:tav tm="0">
                                          <p:val>
                                            <p:strVal val="0"/>
                                          </p:val>
                                        </p:tav>
                                        <p:tav tm="100000">
                                          <p:val>
                                            <p:strVal val="#ppt_w"/>
                                          </p:val>
                                        </p:tav>
                                      </p:tavLst>
                                    </p:anim>
                                    <p:anim calcmode="lin" valueType="num">
                                      <p:cBhvr additive="base">
                                        <p:cTn id="15" dur="750"/>
                                        <p:tgtEl>
                                          <p:spTgt spid="152"/>
                                        </p:tgtEl>
                                        <p:attrNameLst>
                                          <p:attrName>ppt_h</p:attrName>
                                        </p:attrNameLst>
                                      </p:cBhvr>
                                      <p:tavLst>
                                        <p:tav tm="0">
                                          <p:val>
                                            <p:strVal val="0"/>
                                          </p:val>
                                        </p:tav>
                                        <p:tav tm="100000">
                                          <p:val>
                                            <p:strVal val="#ppt_h"/>
                                          </p:val>
                                        </p:tav>
                                      </p:tavLst>
                                    </p:anim>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500"/>
                                        <p:tgtEl>
                                          <p:spTgt spid="153"/>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5"/>
          <p:cNvPicPr preferRelativeResize="0"/>
          <p:nvPr/>
        </p:nvPicPr>
        <p:blipFill rotWithShape="1">
          <a:blip r:embed="rId3">
            <a:alphaModFix/>
          </a:blip>
          <a:srcRect/>
          <a:stretch/>
        </p:blipFill>
        <p:spPr>
          <a:xfrm>
            <a:off x="1337481" y="298507"/>
            <a:ext cx="9553432" cy="5786651"/>
          </a:xfrm>
          <a:prstGeom prst="rect">
            <a:avLst/>
          </a:prstGeom>
          <a:noFill/>
          <a:ln>
            <a:noFill/>
          </a:ln>
        </p:spPr>
      </p:pic>
      <p:sp>
        <p:nvSpPr>
          <p:cNvPr id="153" name="Google Shape;153;p15"/>
          <p:cNvSpPr txBox="1"/>
          <p:nvPr/>
        </p:nvSpPr>
        <p:spPr>
          <a:xfrm>
            <a:off x="2060620" y="2527815"/>
            <a:ext cx="8188849" cy="581928"/>
          </a:xfrm>
          <a:prstGeom prst="rect">
            <a:avLst/>
          </a:prstGeom>
          <a:noFill/>
          <a:ln>
            <a:noFill/>
          </a:ln>
        </p:spPr>
        <p:txBody>
          <a:bodyPr spcFirstLastPara="1" wrap="square" lIns="91425" tIns="45700" rIns="91425" bIns="45700" anchor="t" anchorCtr="0">
            <a:noAutofit/>
          </a:bodyPr>
          <a:lstStyle/>
          <a:p>
            <a:pPr marL="457200" marR="0" lvl="0" indent="-457200" algn="ctr" rtl="0">
              <a:spcBef>
                <a:spcPts val="0"/>
              </a:spcBef>
              <a:spcAft>
                <a:spcPts val="0"/>
              </a:spcAft>
              <a:buFont typeface="Arial" panose="020B0604020202020204" pitchFamily="34" charset="0"/>
              <a:buChar char="•"/>
            </a:pPr>
            <a:r>
              <a:rPr lang="en-US" sz="3200" dirty="0" smtClean="0">
                <a:solidFill>
                  <a:schemeClr val="dk1"/>
                </a:solidFill>
                <a:latin typeface="Arial Black"/>
                <a:ea typeface="Arial Black"/>
                <a:cs typeface="Arial Black"/>
                <a:sym typeface="Arial Black"/>
              </a:rPr>
              <a:t>It is referred to as something understood , where understood is used as “going without saying “ </a:t>
            </a:r>
            <a:endParaRPr sz="3200" dirty="0">
              <a:solidFill>
                <a:schemeClr val="dk1"/>
              </a:solidFill>
              <a:latin typeface="Arial Black"/>
              <a:ea typeface="Arial Black"/>
              <a:cs typeface="Arial Black"/>
              <a:sym typeface="Arial Black"/>
            </a:endParaRPr>
          </a:p>
        </p:txBody>
      </p:sp>
      <p:grpSp>
        <p:nvGrpSpPr>
          <p:cNvPr id="155" name="Google Shape;155;p15"/>
          <p:cNvGrpSpPr/>
          <p:nvPr/>
        </p:nvGrpSpPr>
        <p:grpSpPr>
          <a:xfrm>
            <a:off x="362999" y="3191833"/>
            <a:ext cx="2827972" cy="597268"/>
            <a:chOff x="230895" y="130347"/>
            <a:chExt cx="4560847" cy="963251"/>
          </a:xfrm>
        </p:grpSpPr>
        <p:sp>
          <p:nvSpPr>
            <p:cNvPr id="156" name="Google Shape;156;p15"/>
            <p:cNvSpPr/>
            <p:nvPr/>
          </p:nvSpPr>
          <p:spPr>
            <a:xfrm>
              <a:off x="1497773" y="538764"/>
              <a:ext cx="3293969" cy="73734"/>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57" name="Google Shape;157;p15"/>
            <p:cNvPicPr preferRelativeResize="0"/>
            <p:nvPr/>
          </p:nvPicPr>
          <p:blipFill rotWithShape="1">
            <a:blip r:embed="rId4">
              <a:alphaModFix/>
            </a:blip>
            <a:srcRect/>
            <a:stretch/>
          </p:blipFill>
          <p:spPr>
            <a:xfrm>
              <a:off x="230895" y="130347"/>
              <a:ext cx="1335140" cy="963251"/>
            </a:xfrm>
            <a:prstGeom prst="rect">
              <a:avLst/>
            </a:prstGeom>
            <a:noFill/>
            <a:ln>
              <a:noFill/>
            </a:ln>
          </p:spPr>
        </p:pic>
      </p:grpSp>
      <p:grpSp>
        <p:nvGrpSpPr>
          <p:cNvPr id="158" name="Google Shape;158;p15"/>
          <p:cNvGrpSpPr/>
          <p:nvPr/>
        </p:nvGrpSpPr>
        <p:grpSpPr>
          <a:xfrm flipH="1">
            <a:off x="9763028" y="3154809"/>
            <a:ext cx="2228936" cy="597268"/>
            <a:chOff x="230895" y="130347"/>
            <a:chExt cx="3594745" cy="963251"/>
          </a:xfrm>
        </p:grpSpPr>
        <p:sp>
          <p:nvSpPr>
            <p:cNvPr id="159" name="Google Shape;159;p15"/>
            <p:cNvSpPr/>
            <p:nvPr/>
          </p:nvSpPr>
          <p:spPr>
            <a:xfrm>
              <a:off x="1497775" y="538764"/>
              <a:ext cx="2327865" cy="73734"/>
            </a:xfrm>
            <a:custGeom>
              <a:avLst/>
              <a:gdLst/>
              <a:ahLst/>
              <a:cxnLst/>
              <a:rect l="l" t="t" r="r" b="b"/>
              <a:pathLst>
                <a:path w="7847420" h="284234" extrusionOk="0">
                  <a:moveTo>
                    <a:pt x="0" y="36968"/>
                  </a:moveTo>
                  <a:cubicBezTo>
                    <a:pt x="245726" y="330597"/>
                    <a:pt x="1444528" y="284066"/>
                    <a:pt x="2752431" y="277905"/>
                  </a:cubicBezTo>
                  <a:cubicBezTo>
                    <a:pt x="4060334" y="271744"/>
                    <a:pt x="6588860" y="131718"/>
                    <a:pt x="7847420" y="0"/>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60" name="Google Shape;160;p15"/>
            <p:cNvPicPr preferRelativeResize="0"/>
            <p:nvPr/>
          </p:nvPicPr>
          <p:blipFill rotWithShape="1">
            <a:blip r:embed="rId4">
              <a:alphaModFix/>
            </a:blip>
            <a:srcRect/>
            <a:stretch/>
          </p:blipFill>
          <p:spPr>
            <a:xfrm>
              <a:off x="230895" y="130347"/>
              <a:ext cx="1335140" cy="963251"/>
            </a:xfrm>
            <a:prstGeom prst="rect">
              <a:avLst/>
            </a:prstGeom>
            <a:noFill/>
            <a:ln>
              <a:noFill/>
            </a:ln>
          </p:spPr>
        </p:pic>
      </p:grpSp>
    </p:spTree>
    <p:extLst>
      <p:ext uri="{BB962C8B-B14F-4D97-AF65-F5344CB8AC3E}">
        <p14:creationId xmlns:p14="http://schemas.microsoft.com/office/powerpoint/2010/main" val="216969484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p:tgtEl>
                                          <p:spTgt spid="15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8"/>
                                        </p:tgtEl>
                                        <p:attrNameLst>
                                          <p:attrName>style.visibility</p:attrName>
                                        </p:attrNameLst>
                                      </p:cBhvr>
                                      <p:to>
                                        <p:strVal val="visible"/>
                                      </p:to>
                                    </p:set>
                                    <p:anim calcmode="lin" valueType="num">
                                      <p:cBhvr additive="base">
                                        <p:cTn id="10" dur="500"/>
                                        <p:tgtEl>
                                          <p:spTgt spid="158"/>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52"/>
                                        </p:tgtEl>
                                        <p:attrNameLst>
                                          <p:attrName>style.visibility</p:attrName>
                                        </p:attrNameLst>
                                      </p:cBhvr>
                                      <p:to>
                                        <p:strVal val="visible"/>
                                      </p:to>
                                    </p:set>
                                    <p:anim calcmode="lin" valueType="num">
                                      <p:cBhvr additive="base">
                                        <p:cTn id="14" dur="750"/>
                                        <p:tgtEl>
                                          <p:spTgt spid="152"/>
                                        </p:tgtEl>
                                        <p:attrNameLst>
                                          <p:attrName>ppt_w</p:attrName>
                                        </p:attrNameLst>
                                      </p:cBhvr>
                                      <p:tavLst>
                                        <p:tav tm="0">
                                          <p:val>
                                            <p:strVal val="0"/>
                                          </p:val>
                                        </p:tav>
                                        <p:tav tm="100000">
                                          <p:val>
                                            <p:strVal val="#ppt_w"/>
                                          </p:val>
                                        </p:tav>
                                      </p:tavLst>
                                    </p:anim>
                                    <p:anim calcmode="lin" valueType="num">
                                      <p:cBhvr additive="base">
                                        <p:cTn id="15" dur="750"/>
                                        <p:tgtEl>
                                          <p:spTgt spid="152"/>
                                        </p:tgtEl>
                                        <p:attrNameLst>
                                          <p:attrName>ppt_h</p:attrName>
                                        </p:attrNameLst>
                                      </p:cBhvr>
                                      <p:tavLst>
                                        <p:tav tm="0">
                                          <p:val>
                                            <p:strVal val="0"/>
                                          </p:val>
                                        </p:tav>
                                        <p:tav tm="100000">
                                          <p:val>
                                            <p:strVal val="#ppt_h"/>
                                          </p:val>
                                        </p:tav>
                                      </p:tavLst>
                                    </p:anim>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26"/>
          <p:cNvSpPr txBox="1"/>
          <p:nvPr/>
        </p:nvSpPr>
        <p:spPr>
          <a:xfrm>
            <a:off x="1510473" y="234963"/>
            <a:ext cx="757893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smtClean="0">
                <a:solidFill>
                  <a:schemeClr val="dk1"/>
                </a:solidFill>
                <a:latin typeface="Arial Black"/>
                <a:ea typeface="Arial Black"/>
                <a:cs typeface="Arial Black"/>
                <a:sym typeface="Arial Black"/>
              </a:rPr>
              <a:t>Substitution, reference and ellipses</a:t>
            </a:r>
            <a:endParaRPr sz="2800" dirty="0">
              <a:solidFill>
                <a:schemeClr val="dk1"/>
              </a:solidFill>
              <a:latin typeface="Arial Black"/>
              <a:ea typeface="Arial Black"/>
              <a:cs typeface="Arial Black"/>
              <a:sym typeface="Arial Black"/>
            </a:endParaRPr>
          </a:p>
        </p:txBody>
      </p:sp>
      <p:grpSp>
        <p:nvGrpSpPr>
          <p:cNvPr id="516" name="Google Shape;516;p26"/>
          <p:cNvGrpSpPr/>
          <p:nvPr/>
        </p:nvGrpSpPr>
        <p:grpSpPr>
          <a:xfrm>
            <a:off x="230895" y="130347"/>
            <a:ext cx="12227806" cy="963251"/>
            <a:chOff x="230895" y="130347"/>
            <a:chExt cx="12227806" cy="963251"/>
          </a:xfrm>
        </p:grpSpPr>
        <p:sp>
          <p:nvSpPr>
            <p:cNvPr id="517" name="Google Shape;517;p26"/>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518" name="Google Shape;518;p26"/>
            <p:cNvSpPr txBox="1"/>
            <p:nvPr/>
          </p:nvSpPr>
          <p:spPr>
            <a:xfrm>
              <a:off x="8585453" y="260008"/>
              <a:ext cx="387324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dirty="0">
                <a:solidFill>
                  <a:schemeClr val="dk1"/>
                </a:solidFill>
                <a:latin typeface="Arial Black"/>
                <a:ea typeface="Arial Black"/>
                <a:cs typeface="Arial Black"/>
                <a:sym typeface="Arial Black"/>
              </a:endParaRPr>
            </a:p>
          </p:txBody>
        </p:sp>
        <p:pic>
          <p:nvPicPr>
            <p:cNvPr id="519" name="Google Shape;519;p26"/>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520" name="Google Shape;520;p26"/>
          <p:cNvPicPr preferRelativeResize="0"/>
          <p:nvPr/>
        </p:nvPicPr>
        <p:blipFill rotWithShape="1">
          <a:blip r:embed="rId4">
            <a:alphaModFix/>
          </a:blip>
          <a:srcRect/>
          <a:stretch/>
        </p:blipFill>
        <p:spPr>
          <a:xfrm>
            <a:off x="9691608" y="4705405"/>
            <a:ext cx="2462997" cy="2152075"/>
          </a:xfrm>
          <a:prstGeom prst="rect">
            <a:avLst/>
          </a:prstGeom>
          <a:noFill/>
          <a:ln>
            <a:noFill/>
          </a:ln>
        </p:spPr>
      </p:pic>
      <p:pic>
        <p:nvPicPr>
          <p:cNvPr id="521" name="Google Shape;521;p26"/>
          <p:cNvPicPr preferRelativeResize="0"/>
          <p:nvPr/>
        </p:nvPicPr>
        <p:blipFill rotWithShape="1">
          <a:blip r:embed="rId5">
            <a:alphaModFix/>
          </a:blip>
          <a:srcRect/>
          <a:stretch/>
        </p:blipFill>
        <p:spPr>
          <a:xfrm>
            <a:off x="286199" y="5614536"/>
            <a:ext cx="969348" cy="951058"/>
          </a:xfrm>
          <a:prstGeom prst="rect">
            <a:avLst/>
          </a:prstGeom>
          <a:noFill/>
          <a:ln>
            <a:noFill/>
          </a:ln>
        </p:spPr>
      </p:pic>
      <p:sp>
        <p:nvSpPr>
          <p:cNvPr id="522" name="Google Shape;522;p26"/>
          <p:cNvSpPr/>
          <p:nvPr/>
        </p:nvSpPr>
        <p:spPr>
          <a:xfrm rot="10800000" flipH="1">
            <a:off x="5299940" y="6088562"/>
            <a:ext cx="1107325" cy="769438"/>
          </a:xfrm>
          <a:custGeom>
            <a:avLst/>
            <a:gdLst/>
            <a:ahLst/>
            <a:cxnLst/>
            <a:rect l="l" t="t" r="r" b="b"/>
            <a:pathLst>
              <a:path w="225" h="235" extrusionOk="0">
                <a:moveTo>
                  <a:pt x="216" y="95"/>
                </a:moveTo>
                <a:cubicBezTo>
                  <a:pt x="207" y="94"/>
                  <a:pt x="198" y="94"/>
                  <a:pt x="189" y="94"/>
                </a:cubicBezTo>
                <a:cubicBezTo>
                  <a:pt x="183" y="94"/>
                  <a:pt x="177" y="93"/>
                  <a:pt x="170" y="94"/>
                </a:cubicBezTo>
                <a:cubicBezTo>
                  <a:pt x="167" y="64"/>
                  <a:pt x="172" y="33"/>
                  <a:pt x="166" y="3"/>
                </a:cubicBezTo>
                <a:cubicBezTo>
                  <a:pt x="165" y="0"/>
                  <a:pt x="160" y="0"/>
                  <a:pt x="159" y="3"/>
                </a:cubicBezTo>
                <a:cubicBezTo>
                  <a:pt x="159" y="4"/>
                  <a:pt x="159" y="6"/>
                  <a:pt x="158" y="7"/>
                </a:cubicBezTo>
                <a:cubicBezTo>
                  <a:pt x="140" y="6"/>
                  <a:pt x="122" y="8"/>
                  <a:pt x="104" y="10"/>
                </a:cubicBezTo>
                <a:cubicBezTo>
                  <a:pt x="94" y="11"/>
                  <a:pt x="83" y="13"/>
                  <a:pt x="73" y="13"/>
                </a:cubicBezTo>
                <a:cubicBezTo>
                  <a:pt x="71" y="14"/>
                  <a:pt x="62" y="15"/>
                  <a:pt x="56" y="16"/>
                </a:cubicBezTo>
                <a:cubicBezTo>
                  <a:pt x="55" y="15"/>
                  <a:pt x="53" y="15"/>
                  <a:pt x="52" y="16"/>
                </a:cubicBezTo>
                <a:cubicBezTo>
                  <a:pt x="51" y="16"/>
                  <a:pt x="50" y="15"/>
                  <a:pt x="50" y="15"/>
                </a:cubicBezTo>
                <a:cubicBezTo>
                  <a:pt x="50" y="15"/>
                  <a:pt x="50" y="15"/>
                  <a:pt x="50" y="15"/>
                </a:cubicBezTo>
                <a:cubicBezTo>
                  <a:pt x="48" y="14"/>
                  <a:pt x="46" y="15"/>
                  <a:pt x="45" y="17"/>
                </a:cubicBezTo>
                <a:cubicBezTo>
                  <a:pt x="45" y="18"/>
                  <a:pt x="45" y="18"/>
                  <a:pt x="45" y="18"/>
                </a:cubicBezTo>
                <a:cubicBezTo>
                  <a:pt x="44" y="21"/>
                  <a:pt x="46" y="24"/>
                  <a:pt x="49" y="24"/>
                </a:cubicBezTo>
                <a:cubicBezTo>
                  <a:pt x="49" y="24"/>
                  <a:pt x="50" y="24"/>
                  <a:pt x="50" y="24"/>
                </a:cubicBezTo>
                <a:cubicBezTo>
                  <a:pt x="47" y="50"/>
                  <a:pt x="51" y="79"/>
                  <a:pt x="51" y="105"/>
                </a:cubicBezTo>
                <a:cubicBezTo>
                  <a:pt x="51" y="106"/>
                  <a:pt x="51" y="106"/>
                  <a:pt x="51" y="107"/>
                </a:cubicBezTo>
                <a:cubicBezTo>
                  <a:pt x="36" y="110"/>
                  <a:pt x="18" y="98"/>
                  <a:pt x="4" y="109"/>
                </a:cubicBezTo>
                <a:cubicBezTo>
                  <a:pt x="2" y="110"/>
                  <a:pt x="2" y="112"/>
                  <a:pt x="2" y="114"/>
                </a:cubicBezTo>
                <a:cubicBezTo>
                  <a:pt x="2" y="114"/>
                  <a:pt x="2" y="114"/>
                  <a:pt x="1" y="114"/>
                </a:cubicBezTo>
                <a:cubicBezTo>
                  <a:pt x="1" y="115"/>
                  <a:pt x="2" y="115"/>
                  <a:pt x="2" y="115"/>
                </a:cubicBezTo>
                <a:cubicBezTo>
                  <a:pt x="1" y="114"/>
                  <a:pt x="0" y="115"/>
                  <a:pt x="0" y="116"/>
                </a:cubicBezTo>
                <a:cubicBezTo>
                  <a:pt x="0" y="116"/>
                  <a:pt x="0" y="116"/>
                  <a:pt x="0" y="116"/>
                </a:cubicBezTo>
                <a:cubicBezTo>
                  <a:pt x="0" y="117"/>
                  <a:pt x="1" y="118"/>
                  <a:pt x="1" y="118"/>
                </a:cubicBezTo>
                <a:cubicBezTo>
                  <a:pt x="2" y="118"/>
                  <a:pt x="17" y="140"/>
                  <a:pt x="19" y="142"/>
                </a:cubicBezTo>
                <a:cubicBezTo>
                  <a:pt x="30" y="155"/>
                  <a:pt x="41" y="168"/>
                  <a:pt x="51" y="183"/>
                </a:cubicBezTo>
                <a:cubicBezTo>
                  <a:pt x="63" y="200"/>
                  <a:pt x="81" y="222"/>
                  <a:pt x="101" y="230"/>
                </a:cubicBezTo>
                <a:cubicBezTo>
                  <a:pt x="101" y="230"/>
                  <a:pt x="101" y="230"/>
                  <a:pt x="101" y="230"/>
                </a:cubicBezTo>
                <a:cubicBezTo>
                  <a:pt x="99" y="234"/>
                  <a:pt x="105" y="235"/>
                  <a:pt x="107" y="232"/>
                </a:cubicBezTo>
                <a:cubicBezTo>
                  <a:pt x="120" y="214"/>
                  <a:pt x="145" y="204"/>
                  <a:pt x="161" y="188"/>
                </a:cubicBezTo>
                <a:cubicBezTo>
                  <a:pt x="183" y="165"/>
                  <a:pt x="203" y="139"/>
                  <a:pt x="219" y="112"/>
                </a:cubicBezTo>
                <a:cubicBezTo>
                  <a:pt x="220" y="110"/>
                  <a:pt x="220" y="109"/>
                  <a:pt x="220" y="108"/>
                </a:cubicBezTo>
                <a:cubicBezTo>
                  <a:pt x="225" y="104"/>
                  <a:pt x="223" y="95"/>
                  <a:pt x="216" y="95"/>
                </a:cubicBezTo>
                <a:close/>
                <a:moveTo>
                  <a:pt x="143" y="188"/>
                </a:moveTo>
                <a:cubicBezTo>
                  <a:pt x="130" y="201"/>
                  <a:pt x="112" y="209"/>
                  <a:pt x="103" y="224"/>
                </a:cubicBezTo>
                <a:cubicBezTo>
                  <a:pt x="98" y="216"/>
                  <a:pt x="91" y="211"/>
                  <a:pt x="84" y="205"/>
                </a:cubicBezTo>
                <a:cubicBezTo>
                  <a:pt x="73" y="194"/>
                  <a:pt x="64" y="183"/>
                  <a:pt x="54" y="171"/>
                </a:cubicBezTo>
                <a:cubicBezTo>
                  <a:pt x="40" y="152"/>
                  <a:pt x="25" y="131"/>
                  <a:pt x="7" y="117"/>
                </a:cubicBezTo>
                <a:cubicBezTo>
                  <a:pt x="16" y="118"/>
                  <a:pt x="25" y="118"/>
                  <a:pt x="33" y="120"/>
                </a:cubicBezTo>
                <a:cubicBezTo>
                  <a:pt x="41" y="121"/>
                  <a:pt x="50" y="123"/>
                  <a:pt x="58" y="120"/>
                </a:cubicBezTo>
                <a:cubicBezTo>
                  <a:pt x="63" y="118"/>
                  <a:pt x="64" y="113"/>
                  <a:pt x="62" y="110"/>
                </a:cubicBezTo>
                <a:cubicBezTo>
                  <a:pt x="64" y="108"/>
                  <a:pt x="65" y="106"/>
                  <a:pt x="64" y="104"/>
                </a:cubicBezTo>
                <a:cubicBezTo>
                  <a:pt x="64" y="78"/>
                  <a:pt x="63" y="50"/>
                  <a:pt x="58" y="25"/>
                </a:cubicBezTo>
                <a:cubicBezTo>
                  <a:pt x="90" y="27"/>
                  <a:pt x="125" y="21"/>
                  <a:pt x="157" y="19"/>
                </a:cubicBezTo>
                <a:cubicBezTo>
                  <a:pt x="155" y="33"/>
                  <a:pt x="156" y="48"/>
                  <a:pt x="156" y="62"/>
                </a:cubicBezTo>
                <a:cubicBezTo>
                  <a:pt x="155" y="75"/>
                  <a:pt x="152" y="93"/>
                  <a:pt x="159" y="105"/>
                </a:cubicBezTo>
                <a:cubicBezTo>
                  <a:pt x="161" y="109"/>
                  <a:pt x="166" y="109"/>
                  <a:pt x="168" y="107"/>
                </a:cubicBezTo>
                <a:cubicBezTo>
                  <a:pt x="174" y="108"/>
                  <a:pt x="180" y="108"/>
                  <a:pt x="185" y="108"/>
                </a:cubicBezTo>
                <a:cubicBezTo>
                  <a:pt x="192" y="108"/>
                  <a:pt x="199" y="109"/>
                  <a:pt x="206" y="109"/>
                </a:cubicBezTo>
                <a:cubicBezTo>
                  <a:pt x="187" y="137"/>
                  <a:pt x="166" y="164"/>
                  <a:pt x="143" y="188"/>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23" name="Google Shape;523;p26"/>
          <p:cNvSpPr/>
          <p:nvPr/>
        </p:nvSpPr>
        <p:spPr>
          <a:xfrm rot="891677">
            <a:off x="8439043" y="3666809"/>
            <a:ext cx="591048" cy="539636"/>
          </a:xfrm>
          <a:custGeom>
            <a:avLst/>
            <a:gdLst/>
            <a:ahLst/>
            <a:cxnLst/>
            <a:rect l="l" t="t" r="r" b="b"/>
            <a:pathLst>
              <a:path w="127" h="54" extrusionOk="0">
                <a:moveTo>
                  <a:pt x="126" y="12"/>
                </a:moveTo>
                <a:cubicBezTo>
                  <a:pt x="119" y="0"/>
                  <a:pt x="92" y="11"/>
                  <a:pt x="82" y="14"/>
                </a:cubicBezTo>
                <a:cubicBezTo>
                  <a:pt x="64" y="19"/>
                  <a:pt x="42" y="29"/>
                  <a:pt x="23" y="30"/>
                </a:cubicBezTo>
                <a:cubicBezTo>
                  <a:pt x="25" y="25"/>
                  <a:pt x="27" y="21"/>
                  <a:pt x="28" y="16"/>
                </a:cubicBezTo>
                <a:cubicBezTo>
                  <a:pt x="29" y="13"/>
                  <a:pt x="26" y="11"/>
                  <a:pt x="23" y="13"/>
                </a:cubicBezTo>
                <a:cubicBezTo>
                  <a:pt x="14" y="18"/>
                  <a:pt x="10" y="28"/>
                  <a:pt x="3" y="36"/>
                </a:cubicBezTo>
                <a:cubicBezTo>
                  <a:pt x="0" y="41"/>
                  <a:pt x="2" y="47"/>
                  <a:pt x="8" y="48"/>
                </a:cubicBezTo>
                <a:cubicBezTo>
                  <a:pt x="20" y="48"/>
                  <a:pt x="30" y="50"/>
                  <a:pt x="42" y="53"/>
                </a:cubicBezTo>
                <a:cubicBezTo>
                  <a:pt x="49" y="54"/>
                  <a:pt x="54" y="44"/>
                  <a:pt x="47" y="40"/>
                </a:cubicBezTo>
                <a:cubicBezTo>
                  <a:pt x="46" y="40"/>
                  <a:pt x="45" y="39"/>
                  <a:pt x="44" y="39"/>
                </a:cubicBezTo>
                <a:cubicBezTo>
                  <a:pt x="53" y="36"/>
                  <a:pt x="62" y="32"/>
                  <a:pt x="70" y="30"/>
                </a:cubicBezTo>
                <a:cubicBezTo>
                  <a:pt x="89" y="25"/>
                  <a:pt x="107" y="20"/>
                  <a:pt x="125" y="16"/>
                </a:cubicBezTo>
                <a:cubicBezTo>
                  <a:pt x="126" y="15"/>
                  <a:pt x="127" y="14"/>
                  <a:pt x="126" y="12"/>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25" name="Google Shape;525;p26"/>
          <p:cNvSpPr/>
          <p:nvPr/>
        </p:nvSpPr>
        <p:spPr>
          <a:xfrm rot="-906499">
            <a:off x="2506433" y="1551908"/>
            <a:ext cx="734223" cy="321161"/>
          </a:xfrm>
          <a:custGeom>
            <a:avLst/>
            <a:gdLst/>
            <a:ahLst/>
            <a:cxnLst/>
            <a:rect l="l" t="t" r="r" b="b"/>
            <a:pathLst>
              <a:path w="86" h="112" extrusionOk="0">
                <a:moveTo>
                  <a:pt x="77" y="75"/>
                </a:moveTo>
                <a:cubicBezTo>
                  <a:pt x="77" y="73"/>
                  <a:pt x="76" y="71"/>
                  <a:pt x="75" y="69"/>
                </a:cubicBezTo>
                <a:cubicBezTo>
                  <a:pt x="72" y="62"/>
                  <a:pt x="62" y="67"/>
                  <a:pt x="64" y="74"/>
                </a:cubicBezTo>
                <a:cubicBezTo>
                  <a:pt x="64" y="74"/>
                  <a:pt x="64" y="74"/>
                  <a:pt x="64" y="75"/>
                </a:cubicBezTo>
                <a:cubicBezTo>
                  <a:pt x="59" y="68"/>
                  <a:pt x="53" y="62"/>
                  <a:pt x="47" y="56"/>
                </a:cubicBezTo>
                <a:cubicBezTo>
                  <a:pt x="32" y="39"/>
                  <a:pt x="22" y="17"/>
                  <a:pt x="4" y="2"/>
                </a:cubicBezTo>
                <a:cubicBezTo>
                  <a:pt x="3" y="0"/>
                  <a:pt x="0" y="2"/>
                  <a:pt x="1" y="4"/>
                </a:cubicBezTo>
                <a:cubicBezTo>
                  <a:pt x="6" y="22"/>
                  <a:pt x="20" y="39"/>
                  <a:pt x="31" y="54"/>
                </a:cubicBezTo>
                <a:cubicBezTo>
                  <a:pt x="41" y="68"/>
                  <a:pt x="53" y="83"/>
                  <a:pt x="65" y="96"/>
                </a:cubicBezTo>
                <a:cubicBezTo>
                  <a:pt x="62" y="96"/>
                  <a:pt x="59" y="94"/>
                  <a:pt x="58" y="94"/>
                </a:cubicBezTo>
                <a:cubicBezTo>
                  <a:pt x="53" y="93"/>
                  <a:pt x="48" y="91"/>
                  <a:pt x="42" y="92"/>
                </a:cubicBezTo>
                <a:cubicBezTo>
                  <a:pt x="38" y="93"/>
                  <a:pt x="37" y="99"/>
                  <a:pt x="41" y="100"/>
                </a:cubicBezTo>
                <a:cubicBezTo>
                  <a:pt x="52" y="102"/>
                  <a:pt x="67" y="112"/>
                  <a:pt x="77" y="103"/>
                </a:cubicBezTo>
                <a:cubicBezTo>
                  <a:pt x="86" y="96"/>
                  <a:pt x="79" y="84"/>
                  <a:pt x="77" y="75"/>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26" name="Google Shape;526;p26"/>
          <p:cNvSpPr/>
          <p:nvPr/>
        </p:nvSpPr>
        <p:spPr>
          <a:xfrm rot="-906499">
            <a:off x="2335952" y="2315417"/>
            <a:ext cx="615385" cy="202672"/>
          </a:xfrm>
          <a:custGeom>
            <a:avLst/>
            <a:gdLst/>
            <a:ahLst/>
            <a:cxnLst/>
            <a:rect l="l" t="t" r="r" b="b"/>
            <a:pathLst>
              <a:path w="125" h="41" extrusionOk="0">
                <a:moveTo>
                  <a:pt x="121" y="20"/>
                </a:moveTo>
                <a:cubicBezTo>
                  <a:pt x="115" y="16"/>
                  <a:pt x="112" y="12"/>
                  <a:pt x="108" y="5"/>
                </a:cubicBezTo>
                <a:cubicBezTo>
                  <a:pt x="104" y="0"/>
                  <a:pt x="95" y="2"/>
                  <a:pt x="95" y="9"/>
                </a:cubicBezTo>
                <a:cubicBezTo>
                  <a:pt x="95" y="14"/>
                  <a:pt x="98" y="18"/>
                  <a:pt x="101" y="22"/>
                </a:cubicBezTo>
                <a:cubicBezTo>
                  <a:pt x="85" y="22"/>
                  <a:pt x="70" y="18"/>
                  <a:pt x="54" y="15"/>
                </a:cubicBezTo>
                <a:cubicBezTo>
                  <a:pt x="37" y="12"/>
                  <a:pt x="21" y="10"/>
                  <a:pt x="6" y="3"/>
                </a:cubicBezTo>
                <a:cubicBezTo>
                  <a:pt x="3" y="2"/>
                  <a:pt x="0" y="5"/>
                  <a:pt x="2" y="7"/>
                </a:cubicBezTo>
                <a:cubicBezTo>
                  <a:pt x="13" y="19"/>
                  <a:pt x="31" y="21"/>
                  <a:pt x="46" y="24"/>
                </a:cubicBezTo>
                <a:cubicBezTo>
                  <a:pt x="62" y="27"/>
                  <a:pt x="77" y="31"/>
                  <a:pt x="93" y="34"/>
                </a:cubicBezTo>
                <a:cubicBezTo>
                  <a:pt x="92" y="34"/>
                  <a:pt x="91" y="35"/>
                  <a:pt x="90" y="36"/>
                </a:cubicBezTo>
                <a:cubicBezTo>
                  <a:pt x="87" y="38"/>
                  <a:pt x="90" y="41"/>
                  <a:pt x="93" y="41"/>
                </a:cubicBezTo>
                <a:cubicBezTo>
                  <a:pt x="101" y="40"/>
                  <a:pt x="112" y="39"/>
                  <a:pt x="120" y="33"/>
                </a:cubicBezTo>
                <a:cubicBezTo>
                  <a:pt x="121" y="33"/>
                  <a:pt x="122" y="32"/>
                  <a:pt x="122" y="31"/>
                </a:cubicBezTo>
                <a:cubicBezTo>
                  <a:pt x="122" y="31"/>
                  <a:pt x="122" y="31"/>
                  <a:pt x="122" y="31"/>
                </a:cubicBezTo>
                <a:cubicBezTo>
                  <a:pt x="125" y="28"/>
                  <a:pt x="125" y="22"/>
                  <a:pt x="121" y="20"/>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27" name="Google Shape;527;p26"/>
          <p:cNvSpPr/>
          <p:nvPr/>
        </p:nvSpPr>
        <p:spPr>
          <a:xfrm>
            <a:off x="-166574" y="2217702"/>
            <a:ext cx="291142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smtClean="0">
                <a:solidFill>
                  <a:schemeClr val="dk1"/>
                </a:solidFill>
                <a:latin typeface="Arial Black"/>
                <a:ea typeface="Arial Black"/>
                <a:cs typeface="Arial Black"/>
                <a:sym typeface="Arial Black"/>
              </a:rPr>
              <a:t>Ellipses </a:t>
            </a:r>
            <a:endParaRPr sz="2000" dirty="0">
              <a:solidFill>
                <a:schemeClr val="dk1"/>
              </a:solidFill>
              <a:latin typeface="Arial Black"/>
              <a:ea typeface="Arial Black"/>
              <a:cs typeface="Arial Black"/>
              <a:sym typeface="Arial Black"/>
            </a:endParaRPr>
          </a:p>
        </p:txBody>
      </p:sp>
      <p:sp>
        <p:nvSpPr>
          <p:cNvPr id="528" name="Google Shape;528;p26"/>
          <p:cNvSpPr/>
          <p:nvPr/>
        </p:nvSpPr>
        <p:spPr>
          <a:xfrm>
            <a:off x="-146243" y="1551647"/>
            <a:ext cx="291142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smtClean="0">
                <a:solidFill>
                  <a:schemeClr val="dk1"/>
                </a:solidFill>
                <a:latin typeface="Arial Black"/>
                <a:ea typeface="Arial Black"/>
                <a:cs typeface="Arial Black"/>
                <a:sym typeface="Arial Black"/>
              </a:rPr>
              <a:t>Substitution</a:t>
            </a:r>
            <a:r>
              <a:rPr lang="en-US" sz="1600" dirty="0" smtClean="0">
                <a:solidFill>
                  <a:schemeClr val="dk1"/>
                </a:solidFill>
                <a:latin typeface="Arial Black"/>
                <a:ea typeface="Arial Black"/>
                <a:cs typeface="Arial Black"/>
                <a:sym typeface="Arial Black"/>
              </a:rPr>
              <a:t> </a:t>
            </a:r>
            <a:endParaRPr sz="1800" dirty="0">
              <a:solidFill>
                <a:schemeClr val="dk1"/>
              </a:solidFill>
              <a:latin typeface="Arial Black"/>
              <a:ea typeface="Arial Black"/>
              <a:cs typeface="Arial Black"/>
              <a:sym typeface="Arial Black"/>
            </a:endParaRPr>
          </a:p>
        </p:txBody>
      </p:sp>
      <p:sp>
        <p:nvSpPr>
          <p:cNvPr id="530" name="Google Shape;530;p26"/>
          <p:cNvSpPr/>
          <p:nvPr/>
        </p:nvSpPr>
        <p:spPr>
          <a:xfrm>
            <a:off x="8735779" y="3592011"/>
            <a:ext cx="2911429" cy="6963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smtClean="0">
                <a:solidFill>
                  <a:schemeClr val="dk1"/>
                </a:solidFill>
                <a:latin typeface="Arial Black"/>
                <a:ea typeface="Arial Black"/>
                <a:cs typeface="Arial Black"/>
                <a:sym typeface="Arial Black"/>
              </a:rPr>
              <a:t>reference</a:t>
            </a:r>
            <a:endParaRPr sz="2000" dirty="0">
              <a:solidFill>
                <a:schemeClr val="dk1"/>
              </a:solidFill>
              <a:latin typeface="Arial Black"/>
              <a:ea typeface="Arial Black"/>
              <a:cs typeface="Arial Black"/>
              <a:sym typeface="Arial Black"/>
            </a:endParaRPr>
          </a:p>
        </p:txBody>
      </p:sp>
      <p:grpSp>
        <p:nvGrpSpPr>
          <p:cNvPr id="531" name="Google Shape;531;p26"/>
          <p:cNvGrpSpPr/>
          <p:nvPr/>
        </p:nvGrpSpPr>
        <p:grpSpPr>
          <a:xfrm>
            <a:off x="3053090" y="794542"/>
            <a:ext cx="6036318" cy="2506603"/>
            <a:chOff x="4500422" y="2613716"/>
            <a:chExt cx="3397514" cy="1556888"/>
          </a:xfrm>
        </p:grpSpPr>
        <p:sp>
          <p:nvSpPr>
            <p:cNvPr id="532" name="Google Shape;532;p26"/>
            <p:cNvSpPr/>
            <p:nvPr/>
          </p:nvSpPr>
          <p:spPr>
            <a:xfrm>
              <a:off x="4500422" y="2613716"/>
              <a:ext cx="3397514" cy="1556888"/>
            </a:xfrm>
            <a:custGeom>
              <a:avLst/>
              <a:gdLst/>
              <a:ahLst/>
              <a:cxnLst/>
              <a:rect l="l" t="t" r="r" b="b"/>
              <a:pathLst>
                <a:path w="690" h="315" extrusionOk="0">
                  <a:moveTo>
                    <a:pt x="620" y="126"/>
                  </a:moveTo>
                  <a:cubicBezTo>
                    <a:pt x="612" y="118"/>
                    <a:pt x="595" y="110"/>
                    <a:pt x="584" y="112"/>
                  </a:cubicBezTo>
                  <a:cubicBezTo>
                    <a:pt x="580" y="112"/>
                    <a:pt x="561" y="122"/>
                    <a:pt x="558" y="125"/>
                  </a:cubicBezTo>
                  <a:cubicBezTo>
                    <a:pt x="557" y="125"/>
                    <a:pt x="557" y="125"/>
                    <a:pt x="556" y="125"/>
                  </a:cubicBezTo>
                  <a:cubicBezTo>
                    <a:pt x="561" y="110"/>
                    <a:pt x="560" y="87"/>
                    <a:pt x="558" y="77"/>
                  </a:cubicBezTo>
                  <a:cubicBezTo>
                    <a:pt x="551" y="49"/>
                    <a:pt x="530" y="34"/>
                    <a:pt x="503" y="23"/>
                  </a:cubicBezTo>
                  <a:cubicBezTo>
                    <a:pt x="472" y="10"/>
                    <a:pt x="445" y="3"/>
                    <a:pt x="411" y="10"/>
                  </a:cubicBezTo>
                  <a:cubicBezTo>
                    <a:pt x="394" y="14"/>
                    <a:pt x="373" y="24"/>
                    <a:pt x="366" y="40"/>
                  </a:cubicBezTo>
                  <a:cubicBezTo>
                    <a:pt x="335" y="0"/>
                    <a:pt x="267" y="5"/>
                    <a:pt x="222" y="13"/>
                  </a:cubicBezTo>
                  <a:cubicBezTo>
                    <a:pt x="192" y="19"/>
                    <a:pt x="165" y="35"/>
                    <a:pt x="149" y="60"/>
                  </a:cubicBezTo>
                  <a:cubicBezTo>
                    <a:pt x="141" y="73"/>
                    <a:pt x="133" y="99"/>
                    <a:pt x="139" y="115"/>
                  </a:cubicBezTo>
                  <a:cubicBezTo>
                    <a:pt x="116" y="102"/>
                    <a:pt x="89" y="112"/>
                    <a:pt x="67" y="128"/>
                  </a:cubicBezTo>
                  <a:cubicBezTo>
                    <a:pt x="34" y="152"/>
                    <a:pt x="32" y="200"/>
                    <a:pt x="36" y="237"/>
                  </a:cubicBezTo>
                  <a:cubicBezTo>
                    <a:pt x="38" y="262"/>
                    <a:pt x="49" y="308"/>
                    <a:pt x="81" y="310"/>
                  </a:cubicBezTo>
                  <a:cubicBezTo>
                    <a:pt x="155" y="315"/>
                    <a:pt x="233" y="307"/>
                    <a:pt x="307" y="304"/>
                  </a:cubicBezTo>
                  <a:cubicBezTo>
                    <a:pt x="380" y="301"/>
                    <a:pt x="458" y="302"/>
                    <a:pt x="530" y="292"/>
                  </a:cubicBezTo>
                  <a:cubicBezTo>
                    <a:pt x="581" y="284"/>
                    <a:pt x="623" y="278"/>
                    <a:pt x="654" y="231"/>
                  </a:cubicBezTo>
                  <a:cubicBezTo>
                    <a:pt x="676" y="200"/>
                    <a:pt x="644" y="146"/>
                    <a:pt x="620" y="126"/>
                  </a:cubicBezTo>
                  <a:close/>
                  <a:moveTo>
                    <a:pt x="616" y="248"/>
                  </a:moveTo>
                  <a:cubicBezTo>
                    <a:pt x="588" y="268"/>
                    <a:pt x="558" y="270"/>
                    <a:pt x="526" y="277"/>
                  </a:cubicBezTo>
                  <a:cubicBezTo>
                    <a:pt x="457" y="290"/>
                    <a:pt x="377" y="285"/>
                    <a:pt x="307" y="289"/>
                  </a:cubicBezTo>
                  <a:cubicBezTo>
                    <a:pt x="241" y="292"/>
                    <a:pt x="174" y="289"/>
                    <a:pt x="109" y="295"/>
                  </a:cubicBezTo>
                  <a:cubicBezTo>
                    <a:pt x="0" y="305"/>
                    <a:pt x="51" y="68"/>
                    <a:pt x="146" y="129"/>
                  </a:cubicBezTo>
                  <a:cubicBezTo>
                    <a:pt x="150" y="132"/>
                    <a:pt x="154" y="126"/>
                    <a:pt x="151" y="123"/>
                  </a:cubicBezTo>
                  <a:cubicBezTo>
                    <a:pt x="152" y="122"/>
                    <a:pt x="152" y="121"/>
                    <a:pt x="152" y="120"/>
                  </a:cubicBezTo>
                  <a:cubicBezTo>
                    <a:pt x="131" y="69"/>
                    <a:pt x="193" y="32"/>
                    <a:pt x="234" y="25"/>
                  </a:cubicBezTo>
                  <a:cubicBezTo>
                    <a:pt x="274" y="18"/>
                    <a:pt x="338" y="16"/>
                    <a:pt x="360" y="57"/>
                  </a:cubicBezTo>
                  <a:cubicBezTo>
                    <a:pt x="364" y="66"/>
                    <a:pt x="376" y="58"/>
                    <a:pt x="372" y="50"/>
                  </a:cubicBezTo>
                  <a:cubicBezTo>
                    <a:pt x="372" y="50"/>
                    <a:pt x="372" y="50"/>
                    <a:pt x="372" y="49"/>
                  </a:cubicBezTo>
                  <a:cubicBezTo>
                    <a:pt x="382" y="29"/>
                    <a:pt x="417" y="22"/>
                    <a:pt x="436" y="20"/>
                  </a:cubicBezTo>
                  <a:cubicBezTo>
                    <a:pt x="459" y="18"/>
                    <a:pt x="486" y="31"/>
                    <a:pt x="506" y="40"/>
                  </a:cubicBezTo>
                  <a:cubicBezTo>
                    <a:pt x="532" y="53"/>
                    <a:pt x="545" y="71"/>
                    <a:pt x="543" y="102"/>
                  </a:cubicBezTo>
                  <a:cubicBezTo>
                    <a:pt x="543" y="112"/>
                    <a:pt x="538" y="124"/>
                    <a:pt x="541" y="134"/>
                  </a:cubicBezTo>
                  <a:cubicBezTo>
                    <a:pt x="543" y="137"/>
                    <a:pt x="547" y="138"/>
                    <a:pt x="550" y="136"/>
                  </a:cubicBezTo>
                  <a:cubicBezTo>
                    <a:pt x="551" y="140"/>
                    <a:pt x="554" y="143"/>
                    <a:pt x="558" y="143"/>
                  </a:cubicBezTo>
                  <a:cubicBezTo>
                    <a:pt x="559" y="143"/>
                    <a:pt x="559" y="143"/>
                    <a:pt x="560" y="143"/>
                  </a:cubicBezTo>
                  <a:cubicBezTo>
                    <a:pt x="563" y="144"/>
                    <a:pt x="566" y="141"/>
                    <a:pt x="567" y="139"/>
                  </a:cubicBezTo>
                  <a:cubicBezTo>
                    <a:pt x="590" y="106"/>
                    <a:pt x="690" y="194"/>
                    <a:pt x="616" y="248"/>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33" name="Google Shape;533;p26"/>
            <p:cNvSpPr/>
            <p:nvPr/>
          </p:nvSpPr>
          <p:spPr>
            <a:xfrm>
              <a:off x="4656720" y="3318987"/>
              <a:ext cx="291142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800" dirty="0">
                <a:solidFill>
                  <a:schemeClr val="dk1"/>
                </a:solidFill>
                <a:latin typeface="Arial Black"/>
                <a:ea typeface="Arial Black"/>
                <a:cs typeface="Arial Black"/>
                <a:sym typeface="Arial Black"/>
              </a:endParaRPr>
            </a:p>
          </p:txBody>
        </p:sp>
      </p:grpSp>
      <p:sp>
        <p:nvSpPr>
          <p:cNvPr id="2" name="Rectangle 1"/>
          <p:cNvSpPr/>
          <p:nvPr/>
        </p:nvSpPr>
        <p:spPr>
          <a:xfrm>
            <a:off x="3780429" y="1402094"/>
            <a:ext cx="4455464" cy="1631216"/>
          </a:xfrm>
          <a:prstGeom prst="rect">
            <a:avLst/>
          </a:prstGeom>
        </p:spPr>
        <p:txBody>
          <a:bodyPr wrap="square">
            <a:spAutoFit/>
          </a:bodyPr>
          <a:lstStyle/>
          <a:p>
            <a:pPr marL="342900" lvl="0" indent="-342900" algn="ctr">
              <a:buFont typeface="Arial" panose="020B0604020202020204" pitchFamily="34" charset="0"/>
              <a:buChar char="•"/>
            </a:pPr>
            <a:r>
              <a:rPr lang="en-US" sz="2000" dirty="0" smtClean="0">
                <a:solidFill>
                  <a:schemeClr val="dk1"/>
                </a:solidFill>
                <a:latin typeface="Arial Black"/>
                <a:ea typeface="Arial Black"/>
                <a:cs typeface="Arial Black"/>
                <a:sym typeface="Arial Black"/>
              </a:rPr>
              <a:t>Involve the same fundamental relation between parts of a text </a:t>
            </a:r>
          </a:p>
          <a:p>
            <a:pPr lvl="0" algn="ctr"/>
            <a:r>
              <a:rPr lang="en-US" sz="2000" dirty="0" smtClean="0">
                <a:solidFill>
                  <a:schemeClr val="dk1"/>
                </a:solidFill>
                <a:latin typeface="Arial Black"/>
                <a:ea typeface="Arial Black"/>
                <a:cs typeface="Arial Black"/>
                <a:sym typeface="Arial Black"/>
              </a:rPr>
              <a:t>(a relation between words or groups or clauses )</a:t>
            </a:r>
            <a:endParaRPr lang="en-US" sz="2000" dirty="0">
              <a:solidFill>
                <a:schemeClr val="dk1"/>
              </a:solidFill>
              <a:latin typeface="Arial Black"/>
              <a:ea typeface="Arial Black"/>
              <a:cs typeface="Arial Black"/>
              <a:sym typeface="Arial Black"/>
            </a:endParaRPr>
          </a:p>
        </p:txBody>
      </p:sp>
      <p:sp>
        <p:nvSpPr>
          <p:cNvPr id="22" name="Google Shape;532;p26"/>
          <p:cNvSpPr/>
          <p:nvPr/>
        </p:nvSpPr>
        <p:spPr>
          <a:xfrm>
            <a:off x="2967115" y="3581959"/>
            <a:ext cx="5904646" cy="2506603"/>
          </a:xfrm>
          <a:custGeom>
            <a:avLst/>
            <a:gdLst/>
            <a:ahLst/>
            <a:cxnLst/>
            <a:rect l="l" t="t" r="r" b="b"/>
            <a:pathLst>
              <a:path w="690" h="315" extrusionOk="0">
                <a:moveTo>
                  <a:pt x="620" y="126"/>
                </a:moveTo>
                <a:cubicBezTo>
                  <a:pt x="612" y="118"/>
                  <a:pt x="595" y="110"/>
                  <a:pt x="584" y="112"/>
                </a:cubicBezTo>
                <a:cubicBezTo>
                  <a:pt x="580" y="112"/>
                  <a:pt x="561" y="122"/>
                  <a:pt x="558" y="125"/>
                </a:cubicBezTo>
                <a:cubicBezTo>
                  <a:pt x="557" y="125"/>
                  <a:pt x="557" y="125"/>
                  <a:pt x="556" y="125"/>
                </a:cubicBezTo>
                <a:cubicBezTo>
                  <a:pt x="561" y="110"/>
                  <a:pt x="560" y="87"/>
                  <a:pt x="558" y="77"/>
                </a:cubicBezTo>
                <a:cubicBezTo>
                  <a:pt x="551" y="49"/>
                  <a:pt x="530" y="34"/>
                  <a:pt x="503" y="23"/>
                </a:cubicBezTo>
                <a:cubicBezTo>
                  <a:pt x="472" y="10"/>
                  <a:pt x="445" y="3"/>
                  <a:pt x="411" y="10"/>
                </a:cubicBezTo>
                <a:cubicBezTo>
                  <a:pt x="394" y="14"/>
                  <a:pt x="373" y="24"/>
                  <a:pt x="366" y="40"/>
                </a:cubicBezTo>
                <a:cubicBezTo>
                  <a:pt x="335" y="0"/>
                  <a:pt x="267" y="5"/>
                  <a:pt x="222" y="13"/>
                </a:cubicBezTo>
                <a:cubicBezTo>
                  <a:pt x="192" y="19"/>
                  <a:pt x="165" y="35"/>
                  <a:pt x="149" y="60"/>
                </a:cubicBezTo>
                <a:cubicBezTo>
                  <a:pt x="141" y="73"/>
                  <a:pt x="133" y="99"/>
                  <a:pt x="139" y="115"/>
                </a:cubicBezTo>
                <a:cubicBezTo>
                  <a:pt x="116" y="102"/>
                  <a:pt x="89" y="112"/>
                  <a:pt x="67" y="128"/>
                </a:cubicBezTo>
                <a:cubicBezTo>
                  <a:pt x="34" y="152"/>
                  <a:pt x="32" y="200"/>
                  <a:pt x="36" y="237"/>
                </a:cubicBezTo>
                <a:cubicBezTo>
                  <a:pt x="38" y="262"/>
                  <a:pt x="49" y="308"/>
                  <a:pt x="81" y="310"/>
                </a:cubicBezTo>
                <a:cubicBezTo>
                  <a:pt x="155" y="315"/>
                  <a:pt x="233" y="307"/>
                  <a:pt x="307" y="304"/>
                </a:cubicBezTo>
                <a:cubicBezTo>
                  <a:pt x="380" y="301"/>
                  <a:pt x="458" y="302"/>
                  <a:pt x="530" y="292"/>
                </a:cubicBezTo>
                <a:cubicBezTo>
                  <a:pt x="581" y="284"/>
                  <a:pt x="623" y="278"/>
                  <a:pt x="654" y="231"/>
                </a:cubicBezTo>
                <a:cubicBezTo>
                  <a:pt x="676" y="200"/>
                  <a:pt x="644" y="146"/>
                  <a:pt x="620" y="126"/>
                </a:cubicBezTo>
                <a:close/>
                <a:moveTo>
                  <a:pt x="616" y="248"/>
                </a:moveTo>
                <a:cubicBezTo>
                  <a:pt x="588" y="268"/>
                  <a:pt x="558" y="270"/>
                  <a:pt x="526" y="277"/>
                </a:cubicBezTo>
                <a:cubicBezTo>
                  <a:pt x="457" y="290"/>
                  <a:pt x="377" y="285"/>
                  <a:pt x="307" y="289"/>
                </a:cubicBezTo>
                <a:cubicBezTo>
                  <a:pt x="241" y="292"/>
                  <a:pt x="174" y="289"/>
                  <a:pt x="109" y="295"/>
                </a:cubicBezTo>
                <a:cubicBezTo>
                  <a:pt x="0" y="305"/>
                  <a:pt x="51" y="68"/>
                  <a:pt x="146" y="129"/>
                </a:cubicBezTo>
                <a:cubicBezTo>
                  <a:pt x="150" y="132"/>
                  <a:pt x="154" y="126"/>
                  <a:pt x="151" y="123"/>
                </a:cubicBezTo>
                <a:cubicBezTo>
                  <a:pt x="152" y="122"/>
                  <a:pt x="152" y="121"/>
                  <a:pt x="152" y="120"/>
                </a:cubicBezTo>
                <a:cubicBezTo>
                  <a:pt x="131" y="69"/>
                  <a:pt x="193" y="32"/>
                  <a:pt x="234" y="25"/>
                </a:cubicBezTo>
                <a:cubicBezTo>
                  <a:pt x="274" y="18"/>
                  <a:pt x="338" y="16"/>
                  <a:pt x="360" y="57"/>
                </a:cubicBezTo>
                <a:cubicBezTo>
                  <a:pt x="364" y="66"/>
                  <a:pt x="376" y="58"/>
                  <a:pt x="372" y="50"/>
                </a:cubicBezTo>
                <a:cubicBezTo>
                  <a:pt x="372" y="50"/>
                  <a:pt x="372" y="50"/>
                  <a:pt x="372" y="49"/>
                </a:cubicBezTo>
                <a:cubicBezTo>
                  <a:pt x="382" y="29"/>
                  <a:pt x="417" y="22"/>
                  <a:pt x="436" y="20"/>
                </a:cubicBezTo>
                <a:cubicBezTo>
                  <a:pt x="459" y="18"/>
                  <a:pt x="486" y="31"/>
                  <a:pt x="506" y="40"/>
                </a:cubicBezTo>
                <a:cubicBezTo>
                  <a:pt x="532" y="53"/>
                  <a:pt x="545" y="71"/>
                  <a:pt x="543" y="102"/>
                </a:cubicBezTo>
                <a:cubicBezTo>
                  <a:pt x="543" y="112"/>
                  <a:pt x="538" y="124"/>
                  <a:pt x="541" y="134"/>
                </a:cubicBezTo>
                <a:cubicBezTo>
                  <a:pt x="543" y="137"/>
                  <a:pt x="547" y="138"/>
                  <a:pt x="550" y="136"/>
                </a:cubicBezTo>
                <a:cubicBezTo>
                  <a:pt x="551" y="140"/>
                  <a:pt x="554" y="143"/>
                  <a:pt x="558" y="143"/>
                </a:cubicBezTo>
                <a:cubicBezTo>
                  <a:pt x="559" y="143"/>
                  <a:pt x="559" y="143"/>
                  <a:pt x="560" y="143"/>
                </a:cubicBezTo>
                <a:cubicBezTo>
                  <a:pt x="563" y="144"/>
                  <a:pt x="566" y="141"/>
                  <a:pt x="567" y="139"/>
                </a:cubicBezTo>
                <a:cubicBezTo>
                  <a:pt x="590" y="106"/>
                  <a:pt x="690" y="194"/>
                  <a:pt x="616" y="248"/>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 name="Rectangle 2"/>
          <p:cNvSpPr/>
          <p:nvPr/>
        </p:nvSpPr>
        <p:spPr>
          <a:xfrm>
            <a:off x="2873544" y="4718118"/>
            <a:ext cx="6096000" cy="400110"/>
          </a:xfrm>
          <a:prstGeom prst="rect">
            <a:avLst/>
          </a:prstGeom>
        </p:spPr>
        <p:txBody>
          <a:bodyPr>
            <a:spAutoFit/>
          </a:bodyPr>
          <a:lstStyle/>
          <a:p>
            <a:pPr marL="342900" lvl="0" indent="-342900" algn="ctr">
              <a:buFont typeface="Arial" panose="020B0604020202020204" pitchFamily="34" charset="0"/>
              <a:buChar char="•"/>
            </a:pPr>
            <a:r>
              <a:rPr lang="en-US" sz="2000" dirty="0" smtClean="0">
                <a:solidFill>
                  <a:schemeClr val="dk1"/>
                </a:solidFill>
                <a:latin typeface="Arial Black"/>
                <a:ea typeface="Arial Black"/>
                <a:cs typeface="Arial Black"/>
                <a:sym typeface="Arial Black"/>
              </a:rPr>
              <a:t>A relation between meanings</a:t>
            </a:r>
            <a:endParaRPr lang="en-US" sz="2000" dirty="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1848389554"/>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16"/>
                                        </p:tgtEl>
                                        <p:attrNameLst>
                                          <p:attrName>style.visibility</p:attrName>
                                        </p:attrNameLst>
                                      </p:cBhvr>
                                      <p:to>
                                        <p:strVal val="visible"/>
                                      </p:to>
                                    </p:set>
                                    <p:anim calcmode="lin" valueType="num">
                                      <p:cBhvr additive="base">
                                        <p:cTn id="7" dur="500"/>
                                        <p:tgtEl>
                                          <p:spTgt spid="51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5"/>
                                        </p:tgtEl>
                                        <p:attrNameLst>
                                          <p:attrName>style.visibility</p:attrName>
                                        </p:attrNameLst>
                                      </p:cBhvr>
                                      <p:to>
                                        <p:strVal val="visible"/>
                                      </p:to>
                                    </p:set>
                                    <p:animEffect transition="in" filter="fade">
                                      <p:cBhvr>
                                        <p:cTn id="11" dur="500"/>
                                        <p:tgtEl>
                                          <p:spTgt spid="515"/>
                                        </p:tgtEl>
                                      </p:cBhvr>
                                    </p:animEffect>
                                  </p:childTnLst>
                                </p:cTn>
                              </p:par>
                              <p:par>
                                <p:cTn id="12" presetID="10" presetClass="entr" presetSubtype="0" fill="hold" nodeType="withEffect">
                                  <p:stCondLst>
                                    <p:cond delay="0"/>
                                  </p:stCondLst>
                                  <p:childTnLst>
                                    <p:set>
                                      <p:cBhvr>
                                        <p:cTn id="13" dur="1" fill="hold">
                                          <p:stCondLst>
                                            <p:cond delay="0"/>
                                          </p:stCondLst>
                                        </p:cTn>
                                        <p:tgtEl>
                                          <p:spTgt spid="521"/>
                                        </p:tgtEl>
                                        <p:attrNameLst>
                                          <p:attrName>style.visibility</p:attrName>
                                        </p:attrNameLst>
                                      </p:cBhvr>
                                      <p:to>
                                        <p:strVal val="visible"/>
                                      </p:to>
                                    </p:set>
                                    <p:animEffect transition="in" filter="fade">
                                      <p:cBhvr>
                                        <p:cTn id="14" dur="500"/>
                                        <p:tgtEl>
                                          <p:spTgt spid="521"/>
                                        </p:tgtEl>
                                      </p:cBhvr>
                                    </p:animEffect>
                                  </p:childTnLst>
                                </p:cTn>
                              </p:par>
                              <p:par>
                                <p:cTn id="15" presetID="10" presetClass="entr" presetSubtype="0" fill="hold" nodeType="withEffect">
                                  <p:stCondLst>
                                    <p:cond delay="0"/>
                                  </p:stCondLst>
                                  <p:childTnLst>
                                    <p:set>
                                      <p:cBhvr>
                                        <p:cTn id="16" dur="1" fill="hold">
                                          <p:stCondLst>
                                            <p:cond delay="0"/>
                                          </p:stCondLst>
                                        </p:cTn>
                                        <p:tgtEl>
                                          <p:spTgt spid="520"/>
                                        </p:tgtEl>
                                        <p:attrNameLst>
                                          <p:attrName>style.visibility</p:attrName>
                                        </p:attrNameLst>
                                      </p:cBhvr>
                                      <p:to>
                                        <p:strVal val="visible"/>
                                      </p:to>
                                    </p:set>
                                    <p:animEffect transition="in" filter="fade">
                                      <p:cBhvr>
                                        <p:cTn id="17" dur="500"/>
                                        <p:tgtEl>
                                          <p:spTgt spid="520"/>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22"/>
                                        </p:tgtEl>
                                        <p:attrNameLst>
                                          <p:attrName>style.visibility</p:attrName>
                                        </p:attrNameLst>
                                      </p:cBhvr>
                                      <p:to>
                                        <p:strVal val="visible"/>
                                      </p:to>
                                    </p:set>
                                    <p:anim calcmode="lin" valueType="num">
                                      <p:cBhvr additive="base">
                                        <p:cTn id="21" dur="500"/>
                                        <p:tgtEl>
                                          <p:spTgt spid="5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531"/>
                                        </p:tgtEl>
                                        <p:attrNameLst>
                                          <p:attrName>style.visibility</p:attrName>
                                        </p:attrNameLst>
                                      </p:cBhvr>
                                      <p:to>
                                        <p:strVal val="visible"/>
                                      </p:to>
                                    </p:set>
                                    <p:anim calcmode="lin" valueType="num">
                                      <p:cBhvr additive="base">
                                        <p:cTn id="25" dur="500"/>
                                        <p:tgtEl>
                                          <p:spTgt spid="531"/>
                                        </p:tgtEl>
                                        <p:attrNameLst>
                                          <p:attrName>ppt_w</p:attrName>
                                        </p:attrNameLst>
                                      </p:cBhvr>
                                      <p:tavLst>
                                        <p:tav tm="0">
                                          <p:val>
                                            <p:strVal val="0"/>
                                          </p:val>
                                        </p:tav>
                                        <p:tav tm="100000">
                                          <p:val>
                                            <p:strVal val="#ppt_w"/>
                                          </p:val>
                                        </p:tav>
                                      </p:tavLst>
                                    </p:anim>
                                    <p:anim calcmode="lin" valueType="num">
                                      <p:cBhvr additive="base">
                                        <p:cTn id="26" dur="500"/>
                                        <p:tgtEl>
                                          <p:spTgt spid="531"/>
                                        </p:tgtEl>
                                        <p:attrNameLst>
                                          <p:attrName>ppt_h</p:attrName>
                                        </p:attrNameLst>
                                      </p:cBhvr>
                                      <p:tavLst>
                                        <p:tav tm="0">
                                          <p:val>
                                            <p:strVal val="0"/>
                                          </p:val>
                                        </p:tav>
                                        <p:tav tm="100000">
                                          <p:val>
                                            <p:strVal val="#ppt_h"/>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525"/>
                                        </p:tgtEl>
                                        <p:attrNameLst>
                                          <p:attrName>style.visibility</p:attrName>
                                        </p:attrNameLst>
                                      </p:cBhvr>
                                      <p:to>
                                        <p:strVal val="visible"/>
                                      </p:to>
                                    </p:set>
                                    <p:animEffect transition="in" filter="fade">
                                      <p:cBhvr>
                                        <p:cTn id="30" dur="500"/>
                                        <p:tgtEl>
                                          <p:spTgt spid="525"/>
                                        </p:tgtEl>
                                      </p:cBhvr>
                                    </p:animEffect>
                                  </p:childTnLst>
                                </p:cTn>
                              </p:par>
                              <p:par>
                                <p:cTn id="31" presetID="10" presetClass="entr" presetSubtype="0" fill="hold" nodeType="withEffect">
                                  <p:stCondLst>
                                    <p:cond delay="0"/>
                                  </p:stCondLst>
                                  <p:childTnLst>
                                    <p:set>
                                      <p:cBhvr>
                                        <p:cTn id="32" dur="1" fill="hold">
                                          <p:stCondLst>
                                            <p:cond delay="0"/>
                                          </p:stCondLst>
                                        </p:cTn>
                                        <p:tgtEl>
                                          <p:spTgt spid="526"/>
                                        </p:tgtEl>
                                        <p:attrNameLst>
                                          <p:attrName>style.visibility</p:attrName>
                                        </p:attrNameLst>
                                      </p:cBhvr>
                                      <p:to>
                                        <p:strVal val="visible"/>
                                      </p:to>
                                    </p:set>
                                    <p:animEffect transition="in" filter="fade">
                                      <p:cBhvr>
                                        <p:cTn id="33" dur="500"/>
                                        <p:tgtEl>
                                          <p:spTgt spid="526"/>
                                        </p:tgtEl>
                                      </p:cBhvr>
                                    </p:animEffect>
                                  </p:childTnLst>
                                </p:cTn>
                              </p:par>
                              <p:par>
                                <p:cTn id="34" presetID="10" presetClass="entr" presetSubtype="0" fill="hold" nodeType="with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fade">
                                      <p:cBhvr>
                                        <p:cTn id="36" dur="500"/>
                                        <p:tgtEl>
                                          <p:spTgt spid="523"/>
                                        </p:tgtEl>
                                      </p:cBhvr>
                                    </p:animEffect>
                                  </p:childTnLst>
                                </p:cTn>
                              </p:par>
                              <p:par>
                                <p:cTn id="37" presetID="2" presetClass="entr" presetSubtype="4" fill="hold" nodeType="withEffect">
                                  <p:stCondLst>
                                    <p:cond delay="0"/>
                                  </p:stCondLst>
                                  <p:childTnLst>
                                    <p:set>
                                      <p:cBhvr>
                                        <p:cTn id="38" dur="1" fill="hold">
                                          <p:stCondLst>
                                            <p:cond delay="0"/>
                                          </p:stCondLst>
                                        </p:cTn>
                                        <p:tgtEl>
                                          <p:spTgt spid="527"/>
                                        </p:tgtEl>
                                        <p:attrNameLst>
                                          <p:attrName>style.visibility</p:attrName>
                                        </p:attrNameLst>
                                      </p:cBhvr>
                                      <p:to>
                                        <p:strVal val="visible"/>
                                      </p:to>
                                    </p:set>
                                    <p:anim calcmode="lin" valueType="num">
                                      <p:cBhvr additive="base">
                                        <p:cTn id="39" dur="500"/>
                                        <p:tgtEl>
                                          <p:spTgt spid="527"/>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28"/>
                                        </p:tgtEl>
                                        <p:attrNameLst>
                                          <p:attrName>style.visibility</p:attrName>
                                        </p:attrNameLst>
                                      </p:cBhvr>
                                      <p:to>
                                        <p:strVal val="visible"/>
                                      </p:to>
                                    </p:set>
                                    <p:anim calcmode="lin" valueType="num">
                                      <p:cBhvr additive="base">
                                        <p:cTn id="42" dur="500"/>
                                        <p:tgtEl>
                                          <p:spTgt spid="528"/>
                                        </p:tgtEl>
                                        <p:attrNameLst>
                                          <p:attrName>ppt_y</p:attrName>
                                        </p:attrNameLst>
                                      </p:cBhvr>
                                      <p:tavLst>
                                        <p:tav tm="0">
                                          <p:val>
                                            <p:strVal val="#ppt_y+1"/>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30"/>
                                        </p:tgtEl>
                                        <p:attrNameLst>
                                          <p:attrName>style.visibility</p:attrName>
                                        </p:attrNameLst>
                                      </p:cBhvr>
                                      <p:to>
                                        <p:strVal val="visible"/>
                                      </p:to>
                                    </p:set>
                                    <p:anim calcmode="lin" valueType="num">
                                      <p:cBhvr additive="base">
                                        <p:cTn id="45" dur="500"/>
                                        <p:tgtEl>
                                          <p:spTgt spid="530"/>
                                        </p:tgtEl>
                                        <p:attrNameLst>
                                          <p:attrName>ppt_y</p:attrName>
                                        </p:attrNameLst>
                                      </p:cBhvr>
                                      <p:tavLst>
                                        <p:tav tm="0">
                                          <p:val>
                                            <p:strVal val="#ppt_y+1"/>
                                          </p:val>
                                        </p:tav>
                                        <p:tav tm="100000">
                                          <p:val>
                                            <p:strVal val="#ppt_y"/>
                                          </p:val>
                                        </p:tav>
                                      </p:tavLst>
                                    </p:anim>
                                  </p:childTnLst>
                                </p:cTn>
                              </p:par>
                              <p:par>
                                <p:cTn id="46" presetID="53" presetClass="entr" presetSubtype="16" fill="hold" nodeType="with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 calcmode="lin" valueType="num">
                                      <p:cBhvr>
                                        <p:cTn id="4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
                                            <p:txEl>
                                              <p:pRg st="0" end="0"/>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 calcmode="lin" valueType="num">
                                      <p:cBhvr>
                                        <p:cTn id="5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5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55" dur="500"/>
                                        <p:tgtEl>
                                          <p:spTgt spid="2">
                                            <p:txEl>
                                              <p:pRg st="1" end="1"/>
                                            </p:txEl>
                                          </p:spTgt>
                                        </p:tgtEl>
                                      </p:cBhvr>
                                    </p:animEffect>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par>
                          <p:cTn id="62" fill="hold">
                            <p:stCondLst>
                              <p:cond delay="3000"/>
                            </p:stCondLst>
                            <p:childTnLst>
                              <p:par>
                                <p:cTn id="63" presetID="53" presetClass="entr" presetSubtype="16"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p:nvPr/>
        </p:nvSpPr>
        <p:spPr>
          <a:xfrm>
            <a:off x="1510474" y="234963"/>
            <a:ext cx="3736402"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smtClean="0">
                <a:solidFill>
                  <a:schemeClr val="dk1"/>
                </a:solidFill>
                <a:latin typeface="Calibri"/>
                <a:ea typeface="Calibri"/>
                <a:cs typeface="Calibri"/>
                <a:sym typeface="Calibri"/>
              </a:rPr>
              <a:t>ellipses</a:t>
            </a:r>
            <a:endParaRPr sz="3200" dirty="0">
              <a:solidFill>
                <a:schemeClr val="dk1"/>
              </a:solidFill>
              <a:latin typeface="Calibri"/>
              <a:ea typeface="Calibri"/>
              <a:cs typeface="Calibri"/>
              <a:sym typeface="Calibri"/>
            </a:endParaRPr>
          </a:p>
        </p:txBody>
      </p:sp>
      <p:grpSp>
        <p:nvGrpSpPr>
          <p:cNvPr id="215" name="Google Shape;215;p18"/>
          <p:cNvGrpSpPr/>
          <p:nvPr/>
        </p:nvGrpSpPr>
        <p:grpSpPr>
          <a:xfrm>
            <a:off x="142607" y="171750"/>
            <a:ext cx="12227806" cy="963251"/>
            <a:chOff x="230895" y="130347"/>
            <a:chExt cx="12227806" cy="963251"/>
          </a:xfrm>
        </p:grpSpPr>
        <p:sp>
          <p:nvSpPr>
            <p:cNvPr id="216" name="Google Shape;216;p18"/>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17" name="Google Shape;217;p18"/>
            <p:cNvSpPr txBox="1"/>
            <p:nvPr/>
          </p:nvSpPr>
          <p:spPr>
            <a:xfrm>
              <a:off x="8585453" y="260008"/>
              <a:ext cx="387324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dirty="0">
                <a:solidFill>
                  <a:schemeClr val="dk1"/>
                </a:solidFill>
                <a:latin typeface="Calibri"/>
                <a:ea typeface="Calibri"/>
                <a:cs typeface="Calibri"/>
                <a:sym typeface="Calibri"/>
              </a:endParaRPr>
            </a:p>
          </p:txBody>
        </p:sp>
        <p:pic>
          <p:nvPicPr>
            <p:cNvPr id="218" name="Google Shape;218;p18"/>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219" name="Google Shape;219;p18"/>
          <p:cNvPicPr preferRelativeResize="0"/>
          <p:nvPr/>
        </p:nvPicPr>
        <p:blipFill rotWithShape="1">
          <a:blip r:embed="rId4">
            <a:alphaModFix/>
          </a:blip>
          <a:srcRect/>
          <a:stretch/>
        </p:blipFill>
        <p:spPr>
          <a:xfrm>
            <a:off x="9691608" y="4705405"/>
            <a:ext cx="2462997" cy="2152075"/>
          </a:xfrm>
          <a:prstGeom prst="rect">
            <a:avLst/>
          </a:prstGeom>
          <a:noFill/>
          <a:ln>
            <a:noFill/>
          </a:ln>
        </p:spPr>
      </p:pic>
      <p:pic>
        <p:nvPicPr>
          <p:cNvPr id="220" name="Google Shape;220;p18"/>
          <p:cNvPicPr preferRelativeResize="0"/>
          <p:nvPr/>
        </p:nvPicPr>
        <p:blipFill rotWithShape="1">
          <a:blip r:embed="rId5">
            <a:alphaModFix/>
          </a:blip>
          <a:srcRect/>
          <a:stretch/>
        </p:blipFill>
        <p:spPr>
          <a:xfrm>
            <a:off x="286199" y="5614536"/>
            <a:ext cx="969348" cy="951058"/>
          </a:xfrm>
          <a:prstGeom prst="rect">
            <a:avLst/>
          </a:prstGeom>
          <a:noFill/>
          <a:ln>
            <a:noFill/>
          </a:ln>
        </p:spPr>
      </p:pic>
      <p:pic>
        <p:nvPicPr>
          <p:cNvPr id="221" name="Google Shape;221;p18"/>
          <p:cNvPicPr preferRelativeResize="0"/>
          <p:nvPr/>
        </p:nvPicPr>
        <p:blipFill rotWithShape="1">
          <a:blip r:embed="rId6">
            <a:alphaModFix/>
          </a:blip>
          <a:srcRect/>
          <a:stretch/>
        </p:blipFill>
        <p:spPr>
          <a:xfrm>
            <a:off x="2048705" y="2209399"/>
            <a:ext cx="1469984" cy="1032596"/>
          </a:xfrm>
          <a:prstGeom prst="rect">
            <a:avLst/>
          </a:prstGeom>
          <a:noFill/>
          <a:ln>
            <a:noFill/>
          </a:ln>
        </p:spPr>
      </p:pic>
      <p:pic>
        <p:nvPicPr>
          <p:cNvPr id="222" name="Google Shape;222;p18"/>
          <p:cNvPicPr preferRelativeResize="0"/>
          <p:nvPr/>
        </p:nvPicPr>
        <p:blipFill rotWithShape="1">
          <a:blip r:embed="rId6">
            <a:alphaModFix/>
          </a:blip>
          <a:srcRect/>
          <a:stretch/>
        </p:blipFill>
        <p:spPr>
          <a:xfrm>
            <a:off x="5158854" y="4925605"/>
            <a:ext cx="1469984" cy="1032596"/>
          </a:xfrm>
          <a:prstGeom prst="rect">
            <a:avLst/>
          </a:prstGeom>
          <a:noFill/>
          <a:ln>
            <a:noFill/>
          </a:ln>
        </p:spPr>
      </p:pic>
      <p:pic>
        <p:nvPicPr>
          <p:cNvPr id="223" name="Google Shape;223;p18"/>
          <p:cNvPicPr preferRelativeResize="0"/>
          <p:nvPr/>
        </p:nvPicPr>
        <p:blipFill rotWithShape="1">
          <a:blip r:embed="rId6">
            <a:alphaModFix/>
          </a:blip>
          <a:srcRect/>
          <a:stretch/>
        </p:blipFill>
        <p:spPr>
          <a:xfrm>
            <a:off x="8497165" y="2177581"/>
            <a:ext cx="1469984" cy="1032596"/>
          </a:xfrm>
          <a:prstGeom prst="rect">
            <a:avLst/>
          </a:prstGeom>
          <a:noFill/>
          <a:ln>
            <a:noFill/>
          </a:ln>
        </p:spPr>
      </p:pic>
      <p:sp>
        <p:nvSpPr>
          <p:cNvPr id="224" name="Google Shape;224;p18"/>
          <p:cNvSpPr/>
          <p:nvPr/>
        </p:nvSpPr>
        <p:spPr>
          <a:xfrm>
            <a:off x="114300" y="3407195"/>
            <a:ext cx="11963400" cy="402768"/>
          </a:xfrm>
          <a:custGeom>
            <a:avLst/>
            <a:gdLst/>
            <a:ahLst/>
            <a:cxnLst/>
            <a:rect l="l" t="t" r="r" b="b"/>
            <a:pathLst>
              <a:path w="11963400" h="402768" extrusionOk="0">
                <a:moveTo>
                  <a:pt x="0" y="172219"/>
                </a:moveTo>
                <a:cubicBezTo>
                  <a:pt x="492125" y="296044"/>
                  <a:pt x="984250" y="419869"/>
                  <a:pt x="1600200" y="400819"/>
                </a:cubicBezTo>
                <a:cubicBezTo>
                  <a:pt x="2216150" y="381769"/>
                  <a:pt x="3038475" y="86494"/>
                  <a:pt x="3695700" y="57919"/>
                </a:cubicBezTo>
                <a:cubicBezTo>
                  <a:pt x="4352925" y="29344"/>
                  <a:pt x="4857750" y="238894"/>
                  <a:pt x="5543550" y="229369"/>
                </a:cubicBezTo>
                <a:cubicBezTo>
                  <a:pt x="6229350" y="219844"/>
                  <a:pt x="7004050" y="-15106"/>
                  <a:pt x="7810500" y="769"/>
                </a:cubicBezTo>
                <a:cubicBezTo>
                  <a:pt x="8616950" y="16644"/>
                  <a:pt x="9690100" y="318269"/>
                  <a:pt x="10382250" y="324619"/>
                </a:cubicBezTo>
                <a:cubicBezTo>
                  <a:pt x="11074400" y="330969"/>
                  <a:pt x="11518900" y="184919"/>
                  <a:pt x="11963400" y="38869"/>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25" name="Google Shape;225;p18"/>
          <p:cNvSpPr/>
          <p:nvPr/>
        </p:nvSpPr>
        <p:spPr>
          <a:xfrm>
            <a:off x="114300" y="4081874"/>
            <a:ext cx="11963400" cy="402768"/>
          </a:xfrm>
          <a:custGeom>
            <a:avLst/>
            <a:gdLst/>
            <a:ahLst/>
            <a:cxnLst/>
            <a:rect l="l" t="t" r="r" b="b"/>
            <a:pathLst>
              <a:path w="11963400" h="402768" extrusionOk="0">
                <a:moveTo>
                  <a:pt x="0" y="172219"/>
                </a:moveTo>
                <a:cubicBezTo>
                  <a:pt x="492125" y="296044"/>
                  <a:pt x="984250" y="419869"/>
                  <a:pt x="1600200" y="400819"/>
                </a:cubicBezTo>
                <a:cubicBezTo>
                  <a:pt x="2216150" y="381769"/>
                  <a:pt x="3038475" y="86494"/>
                  <a:pt x="3695700" y="57919"/>
                </a:cubicBezTo>
                <a:cubicBezTo>
                  <a:pt x="4352925" y="29344"/>
                  <a:pt x="4857750" y="238894"/>
                  <a:pt x="5543550" y="229369"/>
                </a:cubicBezTo>
                <a:cubicBezTo>
                  <a:pt x="6229350" y="219844"/>
                  <a:pt x="7004050" y="-15106"/>
                  <a:pt x="7810500" y="769"/>
                </a:cubicBezTo>
                <a:cubicBezTo>
                  <a:pt x="8616950" y="16644"/>
                  <a:pt x="9690100" y="318269"/>
                  <a:pt x="10382250" y="324619"/>
                </a:cubicBezTo>
                <a:cubicBezTo>
                  <a:pt x="11074400" y="330969"/>
                  <a:pt x="11518900" y="184919"/>
                  <a:pt x="11963400" y="38869"/>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26" name="Google Shape;226;p18"/>
          <p:cNvSpPr/>
          <p:nvPr/>
        </p:nvSpPr>
        <p:spPr>
          <a:xfrm>
            <a:off x="1477748" y="4705405"/>
            <a:ext cx="2868936" cy="344267"/>
          </a:xfrm>
          <a:prstGeom prst="rect">
            <a:avLst/>
          </a:prstGeom>
          <a:noFill/>
          <a:ln>
            <a:noFill/>
          </a:ln>
        </p:spPr>
        <p:txBody>
          <a:bodyPr spcFirstLastPara="1" wrap="square" lIns="91425" tIns="45700" rIns="91425" bIns="45700" anchor="t" anchorCtr="0">
            <a:noAutofit/>
          </a:bodyPr>
          <a:lstStyle/>
          <a:p>
            <a:pPr marL="285750" marR="0" lvl="0" indent="-285750" algn="ctr" rtl="0">
              <a:spcBef>
                <a:spcPts val="0"/>
              </a:spcBef>
              <a:spcAft>
                <a:spcPts val="0"/>
              </a:spcAft>
              <a:buFont typeface="Arial" panose="020B0604020202020204" pitchFamily="34" charset="0"/>
              <a:buChar char="•"/>
            </a:pPr>
            <a:r>
              <a:rPr lang="en-US" sz="1800" b="1" dirty="0" smtClean="0">
                <a:solidFill>
                  <a:schemeClr val="dk1"/>
                </a:solidFill>
                <a:latin typeface="Calibri"/>
                <a:ea typeface="Calibri"/>
                <a:cs typeface="Calibri"/>
                <a:sym typeface="Calibri"/>
              </a:rPr>
              <a:t>This is exactly the same as substitution </a:t>
            </a:r>
            <a:r>
              <a:rPr lang="en-US" sz="1800" b="1" u="sng" dirty="0" smtClean="0">
                <a:solidFill>
                  <a:schemeClr val="dk1"/>
                </a:solidFill>
                <a:latin typeface="Calibri"/>
                <a:ea typeface="Calibri"/>
                <a:cs typeface="Calibri"/>
                <a:sym typeface="Calibri"/>
              </a:rPr>
              <a:t>except that substitution use an explicit counter :one ,do(as a place marker)</a:t>
            </a:r>
            <a:endParaRPr sz="1800" b="1" u="sng" dirty="0">
              <a:solidFill>
                <a:schemeClr val="dk1"/>
              </a:solidFill>
              <a:latin typeface="Calibri"/>
              <a:ea typeface="Calibri"/>
              <a:cs typeface="Calibri"/>
              <a:sym typeface="Calibri"/>
            </a:endParaRPr>
          </a:p>
        </p:txBody>
      </p:sp>
      <p:sp>
        <p:nvSpPr>
          <p:cNvPr id="227" name="Google Shape;227;p18"/>
          <p:cNvSpPr/>
          <p:nvPr/>
        </p:nvSpPr>
        <p:spPr>
          <a:xfrm>
            <a:off x="4496132" y="1514902"/>
            <a:ext cx="2607357" cy="13909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228" name="Google Shape;228;p18"/>
          <p:cNvSpPr/>
          <p:nvPr/>
        </p:nvSpPr>
        <p:spPr>
          <a:xfrm>
            <a:off x="7010072" y="4367327"/>
            <a:ext cx="2607357" cy="276999"/>
          </a:xfrm>
          <a:prstGeom prst="rect">
            <a:avLst/>
          </a:prstGeom>
          <a:noFill/>
          <a:ln>
            <a:noFill/>
          </a:ln>
        </p:spPr>
        <p:txBody>
          <a:bodyPr spcFirstLastPara="1" wrap="square" lIns="91425" tIns="45700" rIns="91425" bIns="45700" anchor="t" anchorCtr="0">
            <a:noAutofit/>
          </a:bodyPr>
          <a:lstStyle/>
          <a:p>
            <a:pPr marL="285750" lvl="0" indent="-285750" algn="ctr">
              <a:buFont typeface="Arial" panose="020B0604020202020204" pitchFamily="34" charset="0"/>
              <a:buChar char="•"/>
            </a:pPr>
            <a:r>
              <a:rPr lang="en-US" sz="1800" b="1" dirty="0"/>
              <a:t>An elliptical item is one </a:t>
            </a:r>
            <a:r>
              <a:rPr lang="en-US" sz="1800" b="1" u="sng" dirty="0"/>
              <a:t>which leaves specific structural </a:t>
            </a:r>
            <a:r>
              <a:rPr lang="en-US" sz="1800" b="1" u="sng" dirty="0" smtClean="0"/>
              <a:t>slots to </a:t>
            </a:r>
            <a:r>
              <a:rPr lang="en-US" sz="1800" b="1" u="sng" dirty="0"/>
              <a:t>be filled from </a:t>
            </a:r>
            <a:r>
              <a:rPr lang="en-US" sz="1800" b="1" u="sng" dirty="0" smtClean="0"/>
              <a:t>elsewhere </a:t>
            </a:r>
            <a:r>
              <a:rPr lang="en-US" sz="1800" b="1" dirty="0" smtClean="0"/>
              <a:t>but nothing is inserted into the slot </a:t>
            </a:r>
            <a:endParaRPr sz="1800" b="1" dirty="0">
              <a:solidFill>
                <a:schemeClr val="dk1"/>
              </a:solidFill>
              <a:latin typeface="Calibri"/>
              <a:ea typeface="Calibri"/>
              <a:cs typeface="Calibri"/>
              <a:sym typeface="Calibri"/>
            </a:endParaRPr>
          </a:p>
        </p:txBody>
      </p:sp>
      <p:sp>
        <p:nvSpPr>
          <p:cNvPr id="230" name="Google Shape;230;p18"/>
          <p:cNvSpPr txBox="1"/>
          <p:nvPr/>
        </p:nvSpPr>
        <p:spPr>
          <a:xfrm>
            <a:off x="3043451" y="3720887"/>
            <a:ext cx="7055891" cy="523220"/>
          </a:xfrm>
          <a:prstGeom prst="rect">
            <a:avLst/>
          </a:prstGeom>
          <a:noFill/>
          <a:ln>
            <a:noFill/>
          </a:ln>
        </p:spPr>
        <p:txBody>
          <a:bodyPr spcFirstLastPara="1" wrap="square" lIns="91425" tIns="45700" rIns="91425" bIns="45700" anchor="t" anchorCtr="0">
            <a:noAutofit/>
          </a:bodyPr>
          <a:lstStyle/>
          <a:p>
            <a:pPr lvl="0"/>
            <a:r>
              <a:rPr lang="en-US" sz="1600" b="1" dirty="0" smtClean="0"/>
              <a:t>Joan </a:t>
            </a:r>
            <a:r>
              <a:rPr lang="en-US" sz="1600" b="1" u="sng" dirty="0"/>
              <a:t>brought</a:t>
            </a:r>
            <a:r>
              <a:rPr lang="en-US" sz="1600" b="1" dirty="0"/>
              <a:t> some </a:t>
            </a:r>
            <a:r>
              <a:rPr lang="en-US" sz="1600" b="1" dirty="0" smtClean="0"/>
              <a:t>carnations,</a:t>
            </a:r>
            <a:r>
              <a:rPr lang="en-US" sz="1600" b="1" dirty="0" smtClean="0">
                <a:solidFill>
                  <a:srgbClr val="FF0000"/>
                </a:solidFill>
              </a:rPr>
              <a:t> </a:t>
            </a:r>
            <a:r>
              <a:rPr lang="en-US" sz="1600" b="1" dirty="0" smtClean="0"/>
              <a:t>and Catharine some </a:t>
            </a:r>
            <a:r>
              <a:rPr lang="en-US" sz="1600" b="1" dirty="0"/>
              <a:t>sweet peas</a:t>
            </a:r>
            <a:endParaRPr sz="1600" b="1" dirty="0"/>
          </a:p>
        </p:txBody>
      </p:sp>
      <p:sp>
        <p:nvSpPr>
          <p:cNvPr id="2" name="Rectangle 1"/>
          <p:cNvSpPr/>
          <p:nvPr/>
        </p:nvSpPr>
        <p:spPr>
          <a:xfrm>
            <a:off x="3330054" y="1753212"/>
            <a:ext cx="5308979" cy="1477328"/>
          </a:xfrm>
          <a:prstGeom prst="rect">
            <a:avLst/>
          </a:prstGeom>
        </p:spPr>
        <p:txBody>
          <a:bodyPr wrap="square">
            <a:spAutoFit/>
          </a:bodyPr>
          <a:lstStyle/>
          <a:p>
            <a:pPr marL="285750" indent="-285750" algn="ctr">
              <a:buFont typeface="Arial" panose="020B0604020202020204" pitchFamily="34" charset="0"/>
              <a:buChar char="•"/>
            </a:pPr>
            <a:r>
              <a:rPr lang="en-US" sz="1800" b="1" dirty="0">
                <a:solidFill>
                  <a:srgbClr val="3B3835"/>
                </a:solidFill>
                <a:latin typeface="+mn-lt"/>
              </a:rPr>
              <a:t>We are referring to </a:t>
            </a:r>
            <a:r>
              <a:rPr lang="en-US" sz="1800" b="1" dirty="0" smtClean="0">
                <a:solidFill>
                  <a:srgbClr val="3B3835"/>
                </a:solidFill>
                <a:latin typeface="+mn-lt"/>
              </a:rPr>
              <a:t>sentences and clauses </a:t>
            </a:r>
            <a:r>
              <a:rPr lang="en-US" sz="1800" b="1" dirty="0">
                <a:solidFill>
                  <a:srgbClr val="3B3835"/>
                </a:solidFill>
                <a:latin typeface="+mn-lt"/>
              </a:rPr>
              <a:t>,etc. whose structure is such as to presuppose some preceding </a:t>
            </a:r>
            <a:r>
              <a:rPr lang="en-US" sz="1800" b="1" dirty="0" smtClean="0">
                <a:solidFill>
                  <a:srgbClr val="3B3835"/>
                </a:solidFill>
                <a:latin typeface="+mn-lt"/>
              </a:rPr>
              <a:t>items, </a:t>
            </a:r>
            <a:r>
              <a:rPr lang="en-US" sz="1800" b="1" dirty="0">
                <a:solidFill>
                  <a:srgbClr val="3B3835"/>
                </a:solidFill>
                <a:latin typeface="+mn-lt"/>
              </a:rPr>
              <a:t>which then serves as the source of the missing information</a:t>
            </a:r>
            <a:endParaRPr lang="en-US" sz="1800" b="1" dirty="0">
              <a:latin typeface="+mn-lt"/>
            </a:endParaRPr>
          </a:p>
        </p:txBody>
      </p:sp>
      <p:sp>
        <p:nvSpPr>
          <p:cNvPr id="8" name="Curved Up Arrow 7"/>
          <p:cNvSpPr/>
          <p:nvPr/>
        </p:nvSpPr>
        <p:spPr>
          <a:xfrm>
            <a:off x="3725838" y="4081874"/>
            <a:ext cx="3579677" cy="722138"/>
          </a:xfrm>
          <a:prstGeom prst="curvedUpArrow">
            <a:avLst>
              <a:gd name="adj1" fmla="val 25000"/>
              <a:gd name="adj2" fmla="val 50000"/>
              <a:gd name="adj3" fmla="val 2311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6488923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p:tgtEl>
                                          <p:spTgt spid="21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fade">
                                      <p:cBhvr>
                                        <p:cTn id="11" dur="500"/>
                                        <p:tgtEl>
                                          <p:spTgt spid="214"/>
                                        </p:tgtEl>
                                      </p:cBhvr>
                                    </p:animEffect>
                                  </p:childTnLst>
                                </p:cTn>
                              </p:par>
                              <p:par>
                                <p:cTn id="12" presetID="10" presetClass="entr" presetSubtype="0" fill="hold" nodeType="with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500"/>
                                        <p:tgtEl>
                                          <p:spTgt spid="220"/>
                                        </p:tgtEl>
                                      </p:cBhvr>
                                    </p:animEffect>
                                  </p:childTnLst>
                                </p:cTn>
                              </p:par>
                              <p:par>
                                <p:cTn id="15" presetID="10" presetClass="entr" presetSubtype="0" fill="hold" nodeType="with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500"/>
                                        <p:tgtEl>
                                          <p:spTgt spid="21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fade">
                                      <p:cBhvr>
                                        <p:cTn id="21" dur="500"/>
                                        <p:tgtEl>
                                          <p:spTgt spid="223"/>
                                        </p:tgtEl>
                                      </p:cBhvr>
                                    </p:animEffect>
                                  </p:childTnLst>
                                </p:cTn>
                              </p:par>
                              <p:par>
                                <p:cTn id="22" presetID="10" presetClass="entr" presetSubtype="0" fill="hold" nodeType="withEffect">
                                  <p:stCondLst>
                                    <p:cond delay="0"/>
                                  </p:stCondLst>
                                  <p:childTnLst>
                                    <p:set>
                                      <p:cBhvr>
                                        <p:cTn id="23" dur="1" fill="hold">
                                          <p:stCondLst>
                                            <p:cond delay="0"/>
                                          </p:stCondLst>
                                        </p:cTn>
                                        <p:tgtEl>
                                          <p:spTgt spid="222"/>
                                        </p:tgtEl>
                                        <p:attrNameLst>
                                          <p:attrName>style.visibility</p:attrName>
                                        </p:attrNameLst>
                                      </p:cBhvr>
                                      <p:to>
                                        <p:strVal val="visible"/>
                                      </p:to>
                                    </p:set>
                                    <p:animEffect transition="in" filter="fade">
                                      <p:cBhvr>
                                        <p:cTn id="24" dur="500"/>
                                        <p:tgtEl>
                                          <p:spTgt spid="222"/>
                                        </p:tgtEl>
                                      </p:cBhvr>
                                    </p:animEffect>
                                  </p:childTnLst>
                                </p:cTn>
                              </p:par>
                              <p:par>
                                <p:cTn id="25" presetID="10" presetClass="entr" presetSubtype="0" fill="hold" nodeType="with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224"/>
                                        </p:tgtEl>
                                        <p:attrNameLst>
                                          <p:attrName>style.visibility</p:attrName>
                                        </p:attrNameLst>
                                      </p:cBhvr>
                                      <p:to>
                                        <p:strVal val="visible"/>
                                      </p:to>
                                    </p:set>
                                    <p:anim calcmode="lin" valueType="num">
                                      <p:cBhvr additive="base">
                                        <p:cTn id="31" dur="500"/>
                                        <p:tgtEl>
                                          <p:spTgt spid="224"/>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225"/>
                                        </p:tgtEl>
                                        <p:attrNameLst>
                                          <p:attrName>style.visibility</p:attrName>
                                        </p:attrNameLst>
                                      </p:cBhvr>
                                      <p:to>
                                        <p:strVal val="visible"/>
                                      </p:to>
                                    </p:set>
                                    <p:anim calcmode="lin" valueType="num">
                                      <p:cBhvr additive="base">
                                        <p:cTn id="34" dur="500"/>
                                        <p:tgtEl>
                                          <p:spTgt spid="225"/>
                                        </p:tgtEl>
                                        <p:attrNameLst>
                                          <p:attrName>ppt_x</p:attrName>
                                        </p:attrNameLst>
                                      </p:cBhvr>
                                      <p:tavLst>
                                        <p:tav tm="0">
                                          <p:val>
                                            <p:strVal val="#ppt_x+1"/>
                                          </p:val>
                                        </p:tav>
                                        <p:tav tm="100000">
                                          <p:val>
                                            <p:strVal val="#ppt_x"/>
                                          </p:val>
                                        </p:tav>
                                      </p:tavLst>
                                    </p:anim>
                                  </p:childTnLst>
                                </p:cTn>
                              </p:par>
                              <p:par>
                                <p:cTn id="35" presetID="23" presetClass="entr" presetSubtype="16" fill="hold" nodeType="withEffect">
                                  <p:stCondLst>
                                    <p:cond delay="0"/>
                                  </p:stCondLst>
                                  <p:childTnLst>
                                    <p:set>
                                      <p:cBhvr>
                                        <p:cTn id="36" dur="1" fill="hold">
                                          <p:stCondLst>
                                            <p:cond delay="0"/>
                                          </p:stCondLst>
                                        </p:cTn>
                                        <p:tgtEl>
                                          <p:spTgt spid="230"/>
                                        </p:tgtEl>
                                        <p:attrNameLst>
                                          <p:attrName>style.visibility</p:attrName>
                                        </p:attrNameLst>
                                      </p:cBhvr>
                                      <p:to>
                                        <p:strVal val="visible"/>
                                      </p:to>
                                    </p:set>
                                    <p:anim calcmode="lin" valueType="num">
                                      <p:cBhvr additive="base">
                                        <p:cTn id="37" dur="500"/>
                                        <p:tgtEl>
                                          <p:spTgt spid="230"/>
                                        </p:tgtEl>
                                        <p:attrNameLst>
                                          <p:attrName>ppt_w</p:attrName>
                                        </p:attrNameLst>
                                      </p:cBhvr>
                                      <p:tavLst>
                                        <p:tav tm="0">
                                          <p:val>
                                            <p:strVal val="0"/>
                                          </p:val>
                                        </p:tav>
                                        <p:tav tm="100000">
                                          <p:val>
                                            <p:strVal val="#ppt_w"/>
                                          </p:val>
                                        </p:tav>
                                      </p:tavLst>
                                    </p:anim>
                                    <p:anim calcmode="lin" valueType="num">
                                      <p:cBhvr additive="base">
                                        <p:cTn id="38" dur="500"/>
                                        <p:tgtEl>
                                          <p:spTgt spid="230"/>
                                        </p:tgtEl>
                                        <p:attrNameLst>
                                          <p:attrName>ppt_h</p:attrName>
                                        </p:attrNameLst>
                                      </p:cBhvr>
                                      <p:tavLst>
                                        <p:tav tm="0">
                                          <p:val>
                                            <p:strVal val="0"/>
                                          </p:val>
                                        </p:tav>
                                        <p:tav tm="100000">
                                          <p:val>
                                            <p:strVal val="#ppt_h"/>
                                          </p:val>
                                        </p:tav>
                                      </p:tavLst>
                                    </p:anim>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26"/>
                                        </p:tgtEl>
                                        <p:attrNameLst>
                                          <p:attrName>style.visibility</p:attrName>
                                        </p:attrNameLst>
                                      </p:cBhvr>
                                      <p:to>
                                        <p:strVal val="visible"/>
                                      </p:to>
                                    </p:set>
                                    <p:animEffect transition="in" filter="fade">
                                      <p:cBhvr>
                                        <p:cTn id="42" dur="500"/>
                                        <p:tgtEl>
                                          <p:spTgt spid="226"/>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227"/>
                                        </p:tgtEl>
                                        <p:attrNameLst>
                                          <p:attrName>style.visibility</p:attrName>
                                        </p:attrNameLst>
                                      </p:cBhvr>
                                      <p:to>
                                        <p:strVal val="visible"/>
                                      </p:to>
                                    </p:set>
                                    <p:animEffect transition="in" filter="fade">
                                      <p:cBhvr>
                                        <p:cTn id="46" dur="500"/>
                                        <p:tgtEl>
                                          <p:spTgt spid="227"/>
                                        </p:tgtEl>
                                      </p:cBhvr>
                                    </p:animEffect>
                                  </p:childTnLst>
                                </p:cTn>
                              </p:par>
                              <p:par>
                                <p:cTn id="47" presetID="10" presetClass="entr" presetSubtype="0" fill="hold" nodeType="withEffect">
                                  <p:stCondLst>
                                    <p:cond delay="0"/>
                                  </p:stCondLst>
                                  <p:childTnLst>
                                    <p:set>
                                      <p:cBhvr>
                                        <p:cTn id="48" dur="1" fill="hold">
                                          <p:stCondLst>
                                            <p:cond delay="0"/>
                                          </p:stCondLst>
                                        </p:cTn>
                                        <p:tgtEl>
                                          <p:spTgt spid="228"/>
                                        </p:tgtEl>
                                        <p:attrNameLst>
                                          <p:attrName>style.visibility</p:attrName>
                                        </p:attrNameLst>
                                      </p:cBhvr>
                                      <p:to>
                                        <p:strVal val="visible"/>
                                      </p:to>
                                    </p:set>
                                    <p:animEffect transition="in" filter="fade">
                                      <p:cBhvr>
                                        <p:cTn id="49" dur="500"/>
                                        <p:tgtEl>
                                          <p:spTgt spid="228"/>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750"/>
                                        <p:tgtEl>
                                          <p:spTgt spid="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9"/>
          <p:cNvSpPr txBox="1"/>
          <p:nvPr/>
        </p:nvSpPr>
        <p:spPr>
          <a:xfrm>
            <a:off x="1510474" y="234963"/>
            <a:ext cx="3736402"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smtClean="0">
                <a:solidFill>
                  <a:schemeClr val="dk1"/>
                </a:solidFill>
                <a:latin typeface="Arial Black"/>
                <a:ea typeface="Arial Black"/>
                <a:cs typeface="Arial Black"/>
                <a:sym typeface="Arial Black"/>
              </a:rPr>
              <a:t>examples</a:t>
            </a:r>
            <a:endParaRPr sz="3200" dirty="0">
              <a:solidFill>
                <a:schemeClr val="dk1"/>
              </a:solidFill>
              <a:latin typeface="Arial Black"/>
              <a:ea typeface="Arial Black"/>
              <a:cs typeface="Arial Black"/>
              <a:sym typeface="Arial Black"/>
            </a:endParaRPr>
          </a:p>
        </p:txBody>
      </p:sp>
      <p:grpSp>
        <p:nvGrpSpPr>
          <p:cNvPr id="588" name="Google Shape;588;p29"/>
          <p:cNvGrpSpPr/>
          <p:nvPr/>
        </p:nvGrpSpPr>
        <p:grpSpPr>
          <a:xfrm>
            <a:off x="248796" y="25575"/>
            <a:ext cx="12227806" cy="963251"/>
            <a:chOff x="230895" y="130347"/>
            <a:chExt cx="12227806" cy="963251"/>
          </a:xfrm>
        </p:grpSpPr>
        <p:sp>
          <p:nvSpPr>
            <p:cNvPr id="589" name="Google Shape;589;p29"/>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590" name="Google Shape;590;p29"/>
            <p:cNvSpPr txBox="1"/>
            <p:nvPr/>
          </p:nvSpPr>
          <p:spPr>
            <a:xfrm>
              <a:off x="8585453" y="260008"/>
              <a:ext cx="387324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Arial Black"/>
                  <a:ea typeface="Arial Black"/>
                  <a:cs typeface="Arial Black"/>
                  <a:sym typeface="Arial Black"/>
                </a:rPr>
                <a:t>E</a:t>
              </a:r>
              <a:r>
                <a:rPr lang="en-US" sz="2000" dirty="0" smtClean="0">
                  <a:solidFill>
                    <a:schemeClr val="dk1"/>
                  </a:solidFill>
                  <a:latin typeface="Arial Black"/>
                  <a:ea typeface="Arial Black"/>
                  <a:cs typeface="Arial Black"/>
                  <a:sym typeface="Arial Black"/>
                </a:rPr>
                <a:t>llipses</a:t>
              </a:r>
              <a:endParaRPr sz="2000" dirty="0">
                <a:solidFill>
                  <a:schemeClr val="dk1"/>
                </a:solidFill>
                <a:latin typeface="Arial Black"/>
                <a:ea typeface="Arial Black"/>
                <a:cs typeface="Arial Black"/>
                <a:sym typeface="Arial Black"/>
              </a:endParaRPr>
            </a:p>
          </p:txBody>
        </p:sp>
        <p:pic>
          <p:nvPicPr>
            <p:cNvPr id="591" name="Google Shape;591;p29"/>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592" name="Google Shape;592;p29"/>
          <p:cNvPicPr preferRelativeResize="0"/>
          <p:nvPr/>
        </p:nvPicPr>
        <p:blipFill rotWithShape="1">
          <a:blip r:embed="rId4">
            <a:alphaModFix/>
          </a:blip>
          <a:srcRect/>
          <a:stretch/>
        </p:blipFill>
        <p:spPr>
          <a:xfrm>
            <a:off x="9691608" y="4705405"/>
            <a:ext cx="2462997" cy="2152075"/>
          </a:xfrm>
          <a:prstGeom prst="rect">
            <a:avLst/>
          </a:prstGeom>
          <a:noFill/>
          <a:ln>
            <a:noFill/>
          </a:ln>
        </p:spPr>
      </p:pic>
      <p:pic>
        <p:nvPicPr>
          <p:cNvPr id="593" name="Google Shape;593;p29"/>
          <p:cNvPicPr preferRelativeResize="0"/>
          <p:nvPr/>
        </p:nvPicPr>
        <p:blipFill rotWithShape="1">
          <a:blip r:embed="rId5">
            <a:alphaModFix/>
          </a:blip>
          <a:srcRect/>
          <a:stretch/>
        </p:blipFill>
        <p:spPr>
          <a:xfrm>
            <a:off x="286199" y="5614536"/>
            <a:ext cx="969348" cy="951058"/>
          </a:xfrm>
          <a:prstGeom prst="rect">
            <a:avLst/>
          </a:prstGeom>
          <a:noFill/>
          <a:ln>
            <a:noFill/>
          </a:ln>
        </p:spPr>
      </p:pic>
      <p:pic>
        <p:nvPicPr>
          <p:cNvPr id="594" name="Google Shape;594;p29"/>
          <p:cNvPicPr preferRelativeResize="0"/>
          <p:nvPr/>
        </p:nvPicPr>
        <p:blipFill rotWithShape="1">
          <a:blip r:embed="rId6">
            <a:alphaModFix/>
          </a:blip>
          <a:srcRect/>
          <a:stretch/>
        </p:blipFill>
        <p:spPr>
          <a:xfrm>
            <a:off x="2275153" y="1943590"/>
            <a:ext cx="2614532" cy="3562194"/>
          </a:xfrm>
          <a:prstGeom prst="rect">
            <a:avLst/>
          </a:prstGeom>
          <a:noFill/>
          <a:ln>
            <a:noFill/>
          </a:ln>
        </p:spPr>
      </p:pic>
      <p:pic>
        <p:nvPicPr>
          <p:cNvPr id="595" name="Google Shape;595;p29"/>
          <p:cNvPicPr preferRelativeResize="0"/>
          <p:nvPr/>
        </p:nvPicPr>
        <p:blipFill rotWithShape="1">
          <a:blip r:embed="rId7">
            <a:alphaModFix/>
          </a:blip>
          <a:srcRect/>
          <a:stretch/>
        </p:blipFill>
        <p:spPr>
          <a:xfrm rot="3380036">
            <a:off x="5586650" y="1868392"/>
            <a:ext cx="436272" cy="1050096"/>
          </a:xfrm>
          <a:prstGeom prst="rect">
            <a:avLst/>
          </a:prstGeom>
          <a:noFill/>
          <a:ln>
            <a:noFill/>
          </a:ln>
        </p:spPr>
      </p:pic>
      <p:pic>
        <p:nvPicPr>
          <p:cNvPr id="596" name="Google Shape;596;p29"/>
          <p:cNvPicPr preferRelativeResize="0"/>
          <p:nvPr/>
        </p:nvPicPr>
        <p:blipFill rotWithShape="1">
          <a:blip r:embed="rId7">
            <a:alphaModFix/>
          </a:blip>
          <a:srcRect/>
          <a:stretch/>
        </p:blipFill>
        <p:spPr>
          <a:xfrm rot="3380036">
            <a:off x="5586650" y="3641612"/>
            <a:ext cx="436272" cy="1050096"/>
          </a:xfrm>
          <a:prstGeom prst="rect">
            <a:avLst/>
          </a:prstGeom>
          <a:noFill/>
          <a:ln>
            <a:noFill/>
          </a:ln>
        </p:spPr>
      </p:pic>
      <p:sp>
        <p:nvSpPr>
          <p:cNvPr id="598" name="Google Shape;598;p29"/>
          <p:cNvSpPr/>
          <p:nvPr/>
        </p:nvSpPr>
        <p:spPr>
          <a:xfrm>
            <a:off x="6531429" y="2018093"/>
            <a:ext cx="5143500" cy="3766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smtClean="0">
                <a:solidFill>
                  <a:schemeClr val="dk1"/>
                </a:solidFill>
                <a:latin typeface="Arial Black"/>
                <a:ea typeface="Arial Black"/>
                <a:cs typeface="Arial Black"/>
                <a:sym typeface="Arial Black"/>
              </a:rPr>
              <a:t>Would you like to hear another verse? I know twelve more</a:t>
            </a:r>
            <a:endParaRPr sz="1800" dirty="0">
              <a:solidFill>
                <a:schemeClr val="dk1"/>
              </a:solidFill>
              <a:latin typeface="Arial Black"/>
              <a:ea typeface="Arial Black"/>
              <a:cs typeface="Arial Black"/>
              <a:sym typeface="Arial Black"/>
            </a:endParaRPr>
          </a:p>
        </p:txBody>
      </p:sp>
      <p:sp>
        <p:nvSpPr>
          <p:cNvPr id="599" name="Google Shape;599;p29"/>
          <p:cNvSpPr/>
          <p:nvPr/>
        </p:nvSpPr>
        <p:spPr>
          <a:xfrm>
            <a:off x="6531429" y="3205451"/>
            <a:ext cx="5274128" cy="13571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smtClean="0">
                <a:solidFill>
                  <a:schemeClr val="dk1"/>
                </a:solidFill>
                <a:latin typeface="Arial Black"/>
                <a:ea typeface="Arial Black"/>
                <a:cs typeface="Arial Black"/>
                <a:sym typeface="Arial Black"/>
              </a:rPr>
              <a:t>And how many hours a day did you do lessons? said Alice, in a hurry to change the subject.</a:t>
            </a:r>
          </a:p>
          <a:p>
            <a:pPr marL="0" marR="0" lvl="0" indent="0" algn="ctr" rtl="0">
              <a:spcBef>
                <a:spcPts val="0"/>
              </a:spcBef>
              <a:spcAft>
                <a:spcPts val="0"/>
              </a:spcAft>
              <a:buNone/>
            </a:pPr>
            <a:r>
              <a:rPr lang="en-US" sz="1800" b="1" dirty="0" smtClean="0">
                <a:solidFill>
                  <a:schemeClr val="dk1"/>
                </a:solidFill>
                <a:latin typeface="Arial Black"/>
                <a:ea typeface="Arial Black"/>
                <a:cs typeface="Arial Black"/>
                <a:sym typeface="Arial Black"/>
              </a:rPr>
              <a:t>“ten hours the first day “said the mock turtle “nine the next”</a:t>
            </a:r>
            <a:endParaRPr sz="1800" b="1" dirty="0">
              <a:solidFill>
                <a:schemeClr val="dk1"/>
              </a:solidFill>
              <a:latin typeface="Arial Black"/>
              <a:ea typeface="Arial Black"/>
              <a:cs typeface="Arial Black"/>
              <a:sym typeface="Arial Black"/>
            </a:endParaRPr>
          </a:p>
        </p:txBody>
      </p:sp>
      <p:cxnSp>
        <p:nvCxnSpPr>
          <p:cNvPr id="601" name="Google Shape;601;p29"/>
          <p:cNvCxnSpPr/>
          <p:nvPr/>
        </p:nvCxnSpPr>
        <p:spPr>
          <a:xfrm>
            <a:off x="5515429" y="2866052"/>
            <a:ext cx="5457371" cy="0"/>
          </a:xfrm>
          <a:prstGeom prst="straightConnector1">
            <a:avLst/>
          </a:prstGeom>
          <a:noFill/>
          <a:ln w="12700" cap="flat" cmpd="sng">
            <a:solidFill>
              <a:srgbClr val="595959"/>
            </a:solidFill>
            <a:prstDash val="dash"/>
            <a:miter lim="800000"/>
            <a:headEnd type="none" w="sm" len="sm"/>
            <a:tailEnd type="none" w="sm" len="sm"/>
          </a:ln>
        </p:spPr>
      </p:cxnSp>
      <p:cxnSp>
        <p:nvCxnSpPr>
          <p:cNvPr id="602" name="Google Shape;602;p29"/>
          <p:cNvCxnSpPr/>
          <p:nvPr/>
        </p:nvCxnSpPr>
        <p:spPr>
          <a:xfrm>
            <a:off x="5515429" y="4705405"/>
            <a:ext cx="5457371" cy="0"/>
          </a:xfrm>
          <a:prstGeom prst="straightConnector1">
            <a:avLst/>
          </a:prstGeom>
          <a:noFill/>
          <a:ln w="12700" cap="flat" cmpd="sng">
            <a:solidFill>
              <a:srgbClr val="595959"/>
            </a:solidFill>
            <a:prstDash val="dash"/>
            <a:miter lim="800000"/>
            <a:headEnd type="none" w="sm" len="sm"/>
            <a:tailEnd type="none" w="sm" len="sm"/>
          </a:ln>
        </p:spPr>
      </p:cxnSp>
    </p:spTree>
    <p:extLst>
      <p:ext uri="{BB962C8B-B14F-4D97-AF65-F5344CB8AC3E}">
        <p14:creationId xmlns:p14="http://schemas.microsoft.com/office/powerpoint/2010/main" val="345294074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88"/>
                                        </p:tgtEl>
                                        <p:attrNameLst>
                                          <p:attrName>style.visibility</p:attrName>
                                        </p:attrNameLst>
                                      </p:cBhvr>
                                      <p:to>
                                        <p:strVal val="visible"/>
                                      </p:to>
                                    </p:set>
                                    <p:anim calcmode="lin" valueType="num">
                                      <p:cBhvr additive="base">
                                        <p:cTn id="7" dur="500"/>
                                        <p:tgtEl>
                                          <p:spTgt spid="58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7"/>
                                        </p:tgtEl>
                                        <p:attrNameLst>
                                          <p:attrName>style.visibility</p:attrName>
                                        </p:attrNameLst>
                                      </p:cBhvr>
                                      <p:to>
                                        <p:strVal val="visible"/>
                                      </p:to>
                                    </p:set>
                                    <p:animEffect transition="in" filter="fade">
                                      <p:cBhvr>
                                        <p:cTn id="11" dur="500"/>
                                        <p:tgtEl>
                                          <p:spTgt spid="587"/>
                                        </p:tgtEl>
                                      </p:cBhvr>
                                    </p:animEffect>
                                  </p:childTnLst>
                                </p:cTn>
                              </p:par>
                              <p:par>
                                <p:cTn id="12" presetID="10" presetClass="entr" presetSubtype="0" fill="hold" nodeType="withEffect">
                                  <p:stCondLst>
                                    <p:cond delay="0"/>
                                  </p:stCondLst>
                                  <p:childTnLst>
                                    <p:set>
                                      <p:cBhvr>
                                        <p:cTn id="13" dur="1" fill="hold">
                                          <p:stCondLst>
                                            <p:cond delay="0"/>
                                          </p:stCondLst>
                                        </p:cTn>
                                        <p:tgtEl>
                                          <p:spTgt spid="593"/>
                                        </p:tgtEl>
                                        <p:attrNameLst>
                                          <p:attrName>style.visibility</p:attrName>
                                        </p:attrNameLst>
                                      </p:cBhvr>
                                      <p:to>
                                        <p:strVal val="visible"/>
                                      </p:to>
                                    </p:set>
                                    <p:animEffect transition="in" filter="fade">
                                      <p:cBhvr>
                                        <p:cTn id="14" dur="500"/>
                                        <p:tgtEl>
                                          <p:spTgt spid="593"/>
                                        </p:tgtEl>
                                      </p:cBhvr>
                                    </p:animEffect>
                                  </p:childTnLst>
                                </p:cTn>
                              </p:par>
                              <p:par>
                                <p:cTn id="15" presetID="10" presetClass="entr" presetSubtype="0" fill="hold" nodeType="withEffect">
                                  <p:stCondLst>
                                    <p:cond delay="0"/>
                                  </p:stCondLst>
                                  <p:childTnLst>
                                    <p:set>
                                      <p:cBhvr>
                                        <p:cTn id="16" dur="1" fill="hold">
                                          <p:stCondLst>
                                            <p:cond delay="0"/>
                                          </p:stCondLst>
                                        </p:cTn>
                                        <p:tgtEl>
                                          <p:spTgt spid="592"/>
                                        </p:tgtEl>
                                        <p:attrNameLst>
                                          <p:attrName>style.visibility</p:attrName>
                                        </p:attrNameLst>
                                      </p:cBhvr>
                                      <p:to>
                                        <p:strVal val="visible"/>
                                      </p:to>
                                    </p:set>
                                    <p:animEffect transition="in" filter="fade">
                                      <p:cBhvr>
                                        <p:cTn id="17" dur="500"/>
                                        <p:tgtEl>
                                          <p:spTgt spid="59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94"/>
                                        </p:tgtEl>
                                        <p:attrNameLst>
                                          <p:attrName>style.visibility</p:attrName>
                                        </p:attrNameLst>
                                      </p:cBhvr>
                                      <p:to>
                                        <p:strVal val="visible"/>
                                      </p:to>
                                    </p:set>
                                    <p:animEffect transition="in" filter="fade">
                                      <p:cBhvr>
                                        <p:cTn id="21" dur="1000"/>
                                        <p:tgtEl>
                                          <p:spTgt spid="594"/>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95"/>
                                        </p:tgtEl>
                                        <p:attrNameLst>
                                          <p:attrName>style.visibility</p:attrName>
                                        </p:attrNameLst>
                                      </p:cBhvr>
                                      <p:to>
                                        <p:strVal val="visible"/>
                                      </p:to>
                                    </p:set>
                                    <p:anim calcmode="lin" valueType="num">
                                      <p:cBhvr additive="base">
                                        <p:cTn id="25" dur="500"/>
                                        <p:tgtEl>
                                          <p:spTgt spid="595"/>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96"/>
                                        </p:tgtEl>
                                        <p:attrNameLst>
                                          <p:attrName>style.visibility</p:attrName>
                                        </p:attrNameLst>
                                      </p:cBhvr>
                                      <p:to>
                                        <p:strVal val="visible"/>
                                      </p:to>
                                    </p:set>
                                    <p:anim calcmode="lin" valueType="num">
                                      <p:cBhvr additive="base">
                                        <p:cTn id="28" dur="500"/>
                                        <p:tgtEl>
                                          <p:spTgt spid="59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601"/>
                                        </p:tgtEl>
                                        <p:attrNameLst>
                                          <p:attrName>style.visibility</p:attrName>
                                        </p:attrNameLst>
                                      </p:cBhvr>
                                      <p:to>
                                        <p:strVal val="visible"/>
                                      </p:to>
                                    </p:set>
                                    <p:animEffect transition="in" filter="fade">
                                      <p:cBhvr>
                                        <p:cTn id="32" dur="500"/>
                                        <p:tgtEl>
                                          <p:spTgt spid="601"/>
                                        </p:tgtEl>
                                      </p:cBhvr>
                                    </p:animEffect>
                                  </p:childTnLst>
                                </p:cTn>
                              </p:par>
                              <p:par>
                                <p:cTn id="33" presetID="10" presetClass="entr" presetSubtype="0" fill="hold" nodeType="withEffect">
                                  <p:stCondLst>
                                    <p:cond delay="0"/>
                                  </p:stCondLst>
                                  <p:childTnLst>
                                    <p:set>
                                      <p:cBhvr>
                                        <p:cTn id="34" dur="1" fill="hold">
                                          <p:stCondLst>
                                            <p:cond delay="0"/>
                                          </p:stCondLst>
                                        </p:cTn>
                                        <p:tgtEl>
                                          <p:spTgt spid="602"/>
                                        </p:tgtEl>
                                        <p:attrNameLst>
                                          <p:attrName>style.visibility</p:attrName>
                                        </p:attrNameLst>
                                      </p:cBhvr>
                                      <p:to>
                                        <p:strVal val="visible"/>
                                      </p:to>
                                    </p:set>
                                    <p:animEffect transition="in" filter="fade">
                                      <p:cBhvr>
                                        <p:cTn id="35" dur="500"/>
                                        <p:tgtEl>
                                          <p:spTgt spid="602"/>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598"/>
                                        </p:tgtEl>
                                        <p:attrNameLst>
                                          <p:attrName>style.visibility</p:attrName>
                                        </p:attrNameLst>
                                      </p:cBhvr>
                                      <p:to>
                                        <p:strVal val="visible"/>
                                      </p:to>
                                    </p:set>
                                    <p:animEffect transition="in" filter="fade">
                                      <p:cBhvr>
                                        <p:cTn id="39" dur="500"/>
                                        <p:tgtEl>
                                          <p:spTgt spid="598"/>
                                        </p:tgtEl>
                                      </p:cBhvr>
                                    </p:animEffect>
                                  </p:childTnLst>
                                </p:cTn>
                              </p:par>
                              <p:par>
                                <p:cTn id="40" presetID="10" presetClass="entr" presetSubtype="0" fill="hold" nodeType="withEffect">
                                  <p:stCondLst>
                                    <p:cond delay="0"/>
                                  </p:stCondLst>
                                  <p:childTnLst>
                                    <p:set>
                                      <p:cBhvr>
                                        <p:cTn id="41" dur="1" fill="hold">
                                          <p:stCondLst>
                                            <p:cond delay="0"/>
                                          </p:stCondLst>
                                        </p:cTn>
                                        <p:tgtEl>
                                          <p:spTgt spid="599"/>
                                        </p:tgtEl>
                                        <p:attrNameLst>
                                          <p:attrName>style.visibility</p:attrName>
                                        </p:attrNameLst>
                                      </p:cBhvr>
                                      <p:to>
                                        <p:strVal val="visible"/>
                                      </p:to>
                                    </p:set>
                                    <p:animEffect transition="in" filter="fade">
                                      <p:cBhvr>
                                        <p:cTn id="42" dur="5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3"/>
          <p:cNvSpPr txBox="1"/>
          <p:nvPr/>
        </p:nvSpPr>
        <p:spPr>
          <a:xfrm>
            <a:off x="1510473" y="234963"/>
            <a:ext cx="799133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smtClean="0">
                <a:solidFill>
                  <a:schemeClr val="dk1"/>
                </a:solidFill>
                <a:latin typeface="Arial Black"/>
                <a:ea typeface="Arial Black"/>
                <a:cs typeface="Arial Black"/>
                <a:sym typeface="Arial Black"/>
              </a:rPr>
              <a:t>Ellipses has an anaphoric relation</a:t>
            </a:r>
            <a:endParaRPr sz="3200" dirty="0">
              <a:solidFill>
                <a:schemeClr val="dk1"/>
              </a:solidFill>
              <a:latin typeface="Arial Black"/>
              <a:ea typeface="Arial Black"/>
              <a:cs typeface="Arial Black"/>
              <a:sym typeface="Arial Black"/>
            </a:endParaRPr>
          </a:p>
        </p:txBody>
      </p:sp>
      <p:grpSp>
        <p:nvGrpSpPr>
          <p:cNvPr id="723" name="Google Shape;723;p33"/>
          <p:cNvGrpSpPr/>
          <p:nvPr/>
        </p:nvGrpSpPr>
        <p:grpSpPr>
          <a:xfrm>
            <a:off x="230895" y="130347"/>
            <a:ext cx="8722605" cy="963251"/>
            <a:chOff x="230895" y="130347"/>
            <a:chExt cx="8722605" cy="963251"/>
          </a:xfrm>
        </p:grpSpPr>
        <p:sp>
          <p:nvSpPr>
            <p:cNvPr id="724" name="Google Shape;724;p33"/>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726" name="Google Shape;726;p33"/>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727" name="Google Shape;727;p33"/>
          <p:cNvPicPr preferRelativeResize="0"/>
          <p:nvPr/>
        </p:nvPicPr>
        <p:blipFill rotWithShape="1">
          <a:blip r:embed="rId4">
            <a:alphaModFix/>
          </a:blip>
          <a:srcRect/>
          <a:stretch/>
        </p:blipFill>
        <p:spPr>
          <a:xfrm>
            <a:off x="9729003" y="4705925"/>
            <a:ext cx="2462997" cy="2152075"/>
          </a:xfrm>
          <a:prstGeom prst="rect">
            <a:avLst/>
          </a:prstGeom>
          <a:noFill/>
          <a:ln>
            <a:noFill/>
          </a:ln>
        </p:spPr>
      </p:pic>
      <p:pic>
        <p:nvPicPr>
          <p:cNvPr id="728" name="Google Shape;728;p33"/>
          <p:cNvPicPr preferRelativeResize="0"/>
          <p:nvPr/>
        </p:nvPicPr>
        <p:blipFill rotWithShape="1">
          <a:blip r:embed="rId5">
            <a:alphaModFix/>
          </a:blip>
          <a:srcRect/>
          <a:stretch/>
        </p:blipFill>
        <p:spPr>
          <a:xfrm>
            <a:off x="286199" y="5614536"/>
            <a:ext cx="969348" cy="951058"/>
          </a:xfrm>
          <a:prstGeom prst="rect">
            <a:avLst/>
          </a:prstGeom>
          <a:noFill/>
          <a:ln>
            <a:noFill/>
          </a:ln>
        </p:spPr>
      </p:pic>
      <p:pic>
        <p:nvPicPr>
          <p:cNvPr id="729" name="Google Shape;729;p33"/>
          <p:cNvPicPr preferRelativeResize="0"/>
          <p:nvPr/>
        </p:nvPicPr>
        <p:blipFill rotWithShape="1">
          <a:blip r:embed="rId6">
            <a:alphaModFix/>
          </a:blip>
          <a:srcRect/>
          <a:stretch/>
        </p:blipFill>
        <p:spPr>
          <a:xfrm>
            <a:off x="3843198" y="2083995"/>
            <a:ext cx="4505603" cy="3021405"/>
          </a:xfrm>
          <a:prstGeom prst="rect">
            <a:avLst/>
          </a:prstGeom>
          <a:noFill/>
          <a:ln>
            <a:noFill/>
          </a:ln>
        </p:spPr>
      </p:pic>
      <p:pic>
        <p:nvPicPr>
          <p:cNvPr id="730" name="Google Shape;730;p33"/>
          <p:cNvPicPr preferRelativeResize="0"/>
          <p:nvPr/>
        </p:nvPicPr>
        <p:blipFill rotWithShape="1">
          <a:blip r:embed="rId7">
            <a:alphaModFix/>
          </a:blip>
          <a:srcRect/>
          <a:stretch/>
        </p:blipFill>
        <p:spPr>
          <a:xfrm rot="-6265987">
            <a:off x="2967525" y="3550315"/>
            <a:ext cx="1426588" cy="774259"/>
          </a:xfrm>
          <a:prstGeom prst="rect">
            <a:avLst/>
          </a:prstGeom>
          <a:noFill/>
          <a:ln>
            <a:noFill/>
          </a:ln>
        </p:spPr>
      </p:pic>
      <p:pic>
        <p:nvPicPr>
          <p:cNvPr id="731" name="Google Shape;731;p33"/>
          <p:cNvPicPr preferRelativeResize="0"/>
          <p:nvPr/>
        </p:nvPicPr>
        <p:blipFill rotWithShape="1">
          <a:blip r:embed="rId7">
            <a:alphaModFix/>
          </a:blip>
          <a:srcRect/>
          <a:stretch/>
        </p:blipFill>
        <p:spPr>
          <a:xfrm rot="6505873" flipH="1">
            <a:off x="7776846" y="3328674"/>
            <a:ext cx="1426588" cy="774259"/>
          </a:xfrm>
          <a:prstGeom prst="rect">
            <a:avLst/>
          </a:prstGeom>
          <a:noFill/>
          <a:ln>
            <a:noFill/>
          </a:ln>
        </p:spPr>
      </p:pic>
      <p:sp>
        <p:nvSpPr>
          <p:cNvPr id="732" name="Google Shape;732;p33"/>
          <p:cNvSpPr/>
          <p:nvPr/>
        </p:nvSpPr>
        <p:spPr>
          <a:xfrm>
            <a:off x="690083" y="3389153"/>
            <a:ext cx="2607357" cy="276999"/>
          </a:xfrm>
          <a:prstGeom prst="rect">
            <a:avLst/>
          </a:prstGeom>
          <a:noFill/>
          <a:ln>
            <a:noFill/>
          </a:ln>
        </p:spPr>
        <p:txBody>
          <a:bodyPr spcFirstLastPara="1" wrap="square" lIns="91425" tIns="45700" rIns="91425" bIns="45700" anchor="t" anchorCtr="0">
            <a:noAutofit/>
          </a:bodyPr>
          <a:lstStyle/>
          <a:p>
            <a:pPr marL="342900" lvl="0" indent="-342900" algn="ctr">
              <a:buFont typeface="Arial" panose="020B0604020202020204" pitchFamily="34" charset="0"/>
              <a:buChar char="•"/>
            </a:pPr>
            <a:r>
              <a:rPr lang="en-US" sz="2000" dirty="0"/>
              <a:t>Occasionally the presupposition in an </a:t>
            </a:r>
            <a:r>
              <a:rPr lang="en-US" sz="2000" dirty="0" smtClean="0"/>
              <a:t>elliptical </a:t>
            </a:r>
            <a:r>
              <a:rPr lang="en-US" sz="2000" dirty="0"/>
              <a:t>structure may be </a:t>
            </a:r>
            <a:r>
              <a:rPr lang="en-US" sz="2000" dirty="0" smtClean="0"/>
              <a:t>exophoric</a:t>
            </a:r>
            <a:r>
              <a:rPr lang="en-US" sz="2000" dirty="0"/>
              <a:t> </a:t>
            </a:r>
            <a:r>
              <a:rPr lang="en-US" sz="2000" dirty="0" smtClean="0"/>
              <a:t>.</a:t>
            </a:r>
            <a:endParaRPr sz="2000" dirty="0">
              <a:solidFill>
                <a:schemeClr val="dk1"/>
              </a:solidFill>
              <a:latin typeface="Arial Black"/>
              <a:ea typeface="Arial Black"/>
              <a:cs typeface="Arial Black"/>
              <a:sym typeface="Arial Black"/>
            </a:endParaRPr>
          </a:p>
        </p:txBody>
      </p:sp>
      <p:sp>
        <p:nvSpPr>
          <p:cNvPr id="733" name="Google Shape;733;p33"/>
          <p:cNvSpPr/>
          <p:nvPr/>
        </p:nvSpPr>
        <p:spPr>
          <a:xfrm>
            <a:off x="8953500" y="2121571"/>
            <a:ext cx="2607357" cy="795130"/>
          </a:xfrm>
          <a:prstGeom prst="rect">
            <a:avLst/>
          </a:prstGeom>
          <a:noFill/>
          <a:ln>
            <a:noFill/>
          </a:ln>
        </p:spPr>
        <p:txBody>
          <a:bodyPr spcFirstLastPara="1" wrap="square" lIns="91425" tIns="45700" rIns="91425" bIns="45700" anchor="t" anchorCtr="0">
            <a:noAutofit/>
          </a:bodyPr>
          <a:lstStyle/>
          <a:p>
            <a:pPr marL="342900" lvl="0" indent="-342900" algn="ctr">
              <a:buFont typeface="Arial" panose="020B0604020202020204" pitchFamily="34" charset="0"/>
              <a:buChar char="•"/>
            </a:pPr>
            <a:r>
              <a:rPr lang="en-US" sz="2000" dirty="0"/>
              <a:t>If a </a:t>
            </a:r>
            <a:r>
              <a:rPr lang="en-US" sz="2000" dirty="0" smtClean="0"/>
              <a:t>house</a:t>
            </a:r>
            <a:r>
              <a:rPr lang="ar-IQ" sz="2000" dirty="0" smtClean="0"/>
              <a:t> </a:t>
            </a:r>
            <a:r>
              <a:rPr lang="en-US" sz="2000" dirty="0" smtClean="0"/>
              <a:t>wife </a:t>
            </a:r>
            <a:r>
              <a:rPr lang="en-US" sz="2000" dirty="0"/>
              <a:t>on seeing the milkman approach calls out Two please! </a:t>
            </a:r>
            <a:r>
              <a:rPr lang="en-US" sz="2000" dirty="0" smtClean="0"/>
              <a:t>(She </a:t>
            </a:r>
            <a:r>
              <a:rPr lang="en-US" sz="2000" dirty="0"/>
              <a:t>is using </a:t>
            </a:r>
            <a:r>
              <a:rPr lang="en-US" sz="2000" dirty="0" smtClean="0"/>
              <a:t>exophoric  ellipsis , context of situation)</a:t>
            </a:r>
            <a:endParaRPr sz="2000" dirty="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64597014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3"/>
                                        </p:tgtEl>
                                        <p:attrNameLst>
                                          <p:attrName>style.visibility</p:attrName>
                                        </p:attrNameLst>
                                      </p:cBhvr>
                                      <p:to>
                                        <p:strVal val="visible"/>
                                      </p:to>
                                    </p:set>
                                    <p:anim calcmode="lin" valueType="num">
                                      <p:cBhvr additive="base">
                                        <p:cTn id="7" dur="500"/>
                                        <p:tgtEl>
                                          <p:spTgt spid="72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2"/>
                                        </p:tgtEl>
                                        <p:attrNameLst>
                                          <p:attrName>style.visibility</p:attrName>
                                        </p:attrNameLst>
                                      </p:cBhvr>
                                      <p:to>
                                        <p:strVal val="visible"/>
                                      </p:to>
                                    </p:set>
                                    <p:animEffect transition="in" filter="fade">
                                      <p:cBhvr>
                                        <p:cTn id="11" dur="500"/>
                                        <p:tgtEl>
                                          <p:spTgt spid="722"/>
                                        </p:tgtEl>
                                      </p:cBhvr>
                                    </p:animEffect>
                                  </p:childTnLst>
                                </p:cTn>
                              </p:par>
                              <p:par>
                                <p:cTn id="12" presetID="10" presetClass="entr" presetSubtype="0" fill="hold" nodeType="withEffect">
                                  <p:stCondLst>
                                    <p:cond delay="0"/>
                                  </p:stCondLst>
                                  <p:childTnLst>
                                    <p:set>
                                      <p:cBhvr>
                                        <p:cTn id="13" dur="1" fill="hold">
                                          <p:stCondLst>
                                            <p:cond delay="0"/>
                                          </p:stCondLst>
                                        </p:cTn>
                                        <p:tgtEl>
                                          <p:spTgt spid="728"/>
                                        </p:tgtEl>
                                        <p:attrNameLst>
                                          <p:attrName>style.visibility</p:attrName>
                                        </p:attrNameLst>
                                      </p:cBhvr>
                                      <p:to>
                                        <p:strVal val="visible"/>
                                      </p:to>
                                    </p:set>
                                    <p:animEffect transition="in" filter="fade">
                                      <p:cBhvr>
                                        <p:cTn id="14" dur="500"/>
                                        <p:tgtEl>
                                          <p:spTgt spid="728"/>
                                        </p:tgtEl>
                                      </p:cBhvr>
                                    </p:animEffect>
                                  </p:childTnLst>
                                </p:cTn>
                              </p:par>
                              <p:par>
                                <p:cTn id="15" presetID="10" presetClass="entr" presetSubtype="0" fill="hold" nodeType="withEffect">
                                  <p:stCondLst>
                                    <p:cond delay="0"/>
                                  </p:stCondLst>
                                  <p:childTnLst>
                                    <p:set>
                                      <p:cBhvr>
                                        <p:cTn id="16" dur="1" fill="hold">
                                          <p:stCondLst>
                                            <p:cond delay="0"/>
                                          </p:stCondLst>
                                        </p:cTn>
                                        <p:tgtEl>
                                          <p:spTgt spid="727"/>
                                        </p:tgtEl>
                                        <p:attrNameLst>
                                          <p:attrName>style.visibility</p:attrName>
                                        </p:attrNameLst>
                                      </p:cBhvr>
                                      <p:to>
                                        <p:strVal val="visible"/>
                                      </p:to>
                                    </p:set>
                                    <p:animEffect transition="in" filter="fade">
                                      <p:cBhvr>
                                        <p:cTn id="17" dur="500"/>
                                        <p:tgtEl>
                                          <p:spTgt spid="727"/>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 calcmode="lin" valueType="num">
                                      <p:cBhvr additive="base">
                                        <p:cTn id="21" dur="500"/>
                                        <p:tgtEl>
                                          <p:spTgt spid="7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730"/>
                                        </p:tgtEl>
                                        <p:attrNameLst>
                                          <p:attrName>style.visibility</p:attrName>
                                        </p:attrNameLst>
                                      </p:cBhvr>
                                      <p:to>
                                        <p:strVal val="visible"/>
                                      </p:to>
                                    </p:set>
                                    <p:animEffect transition="in" filter="fade">
                                      <p:cBhvr>
                                        <p:cTn id="25" dur="500"/>
                                        <p:tgtEl>
                                          <p:spTgt spid="730"/>
                                        </p:tgtEl>
                                      </p:cBhvr>
                                    </p:animEffect>
                                  </p:childTnLst>
                                </p:cTn>
                              </p:par>
                              <p:par>
                                <p:cTn id="26" presetID="2" presetClass="entr" presetSubtype="8" fill="hold" nodeType="withEffect">
                                  <p:stCondLst>
                                    <p:cond delay="0"/>
                                  </p:stCondLst>
                                  <p:childTnLst>
                                    <p:set>
                                      <p:cBhvr>
                                        <p:cTn id="27" dur="1" fill="hold">
                                          <p:stCondLst>
                                            <p:cond delay="0"/>
                                          </p:stCondLst>
                                        </p:cTn>
                                        <p:tgtEl>
                                          <p:spTgt spid="732"/>
                                        </p:tgtEl>
                                        <p:attrNameLst>
                                          <p:attrName>style.visibility</p:attrName>
                                        </p:attrNameLst>
                                      </p:cBhvr>
                                      <p:to>
                                        <p:strVal val="visible"/>
                                      </p:to>
                                    </p:set>
                                    <p:anim calcmode="lin" valueType="num">
                                      <p:cBhvr additive="base">
                                        <p:cTn id="28" dur="500"/>
                                        <p:tgtEl>
                                          <p:spTgt spid="732"/>
                                        </p:tgtEl>
                                        <p:attrNameLst>
                                          <p:attrName>ppt_x</p:attrName>
                                        </p:attrNameLst>
                                      </p:cBhvr>
                                      <p:tavLst>
                                        <p:tav tm="0">
                                          <p:val>
                                            <p:strVal val="#ppt_x-1"/>
                                          </p:val>
                                        </p:tav>
                                        <p:tav tm="100000">
                                          <p:val>
                                            <p:strVal val="#ppt_x"/>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731"/>
                                        </p:tgtEl>
                                        <p:attrNameLst>
                                          <p:attrName>style.visibility</p:attrName>
                                        </p:attrNameLst>
                                      </p:cBhvr>
                                      <p:to>
                                        <p:strVal val="visible"/>
                                      </p:to>
                                    </p:set>
                                    <p:animEffect transition="in" filter="fade">
                                      <p:cBhvr>
                                        <p:cTn id="32" dur="500"/>
                                        <p:tgtEl>
                                          <p:spTgt spid="731"/>
                                        </p:tgtEl>
                                      </p:cBhvr>
                                    </p:animEffect>
                                  </p:childTnLst>
                                </p:cTn>
                              </p:par>
                              <p:par>
                                <p:cTn id="33" presetID="2" presetClass="entr" presetSubtype="2" fill="hold" nodeType="withEffect">
                                  <p:stCondLst>
                                    <p:cond delay="0"/>
                                  </p:stCondLst>
                                  <p:childTnLst>
                                    <p:set>
                                      <p:cBhvr>
                                        <p:cTn id="34" dur="1" fill="hold">
                                          <p:stCondLst>
                                            <p:cond delay="0"/>
                                          </p:stCondLst>
                                        </p:cTn>
                                        <p:tgtEl>
                                          <p:spTgt spid="733"/>
                                        </p:tgtEl>
                                        <p:attrNameLst>
                                          <p:attrName>style.visibility</p:attrName>
                                        </p:attrNameLst>
                                      </p:cBhvr>
                                      <p:to>
                                        <p:strVal val="visible"/>
                                      </p:to>
                                    </p:set>
                                    <p:anim calcmode="lin" valueType="num">
                                      <p:cBhvr additive="base">
                                        <p:cTn id="35" dur="500"/>
                                        <p:tgtEl>
                                          <p:spTgt spid="7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9"/>
          <p:cNvSpPr txBox="1"/>
          <p:nvPr/>
        </p:nvSpPr>
        <p:spPr>
          <a:xfrm>
            <a:off x="1510474" y="234963"/>
            <a:ext cx="3736402"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dirty="0">
              <a:solidFill>
                <a:schemeClr val="dk1"/>
              </a:solidFill>
              <a:latin typeface="Arial Black"/>
              <a:ea typeface="Arial Black"/>
              <a:cs typeface="Arial Black"/>
              <a:sym typeface="Arial Black"/>
            </a:endParaRPr>
          </a:p>
        </p:txBody>
      </p:sp>
      <p:grpSp>
        <p:nvGrpSpPr>
          <p:cNvPr id="588" name="Google Shape;588;p29"/>
          <p:cNvGrpSpPr/>
          <p:nvPr/>
        </p:nvGrpSpPr>
        <p:grpSpPr>
          <a:xfrm>
            <a:off x="230895" y="130347"/>
            <a:ext cx="12227806" cy="963251"/>
            <a:chOff x="230895" y="130347"/>
            <a:chExt cx="12227806" cy="963251"/>
          </a:xfrm>
        </p:grpSpPr>
        <p:sp>
          <p:nvSpPr>
            <p:cNvPr id="589" name="Google Shape;589;p29"/>
            <p:cNvSpPr/>
            <p:nvPr/>
          </p:nvSpPr>
          <p:spPr>
            <a:xfrm>
              <a:off x="1497774" y="457552"/>
              <a:ext cx="7455726" cy="372151"/>
            </a:xfrm>
            <a:custGeom>
              <a:avLst/>
              <a:gdLst/>
              <a:ahLst/>
              <a:cxnLst/>
              <a:rect l="l" t="t" r="r" b="b"/>
              <a:pathLst>
                <a:path w="10129197" h="372151" extrusionOk="0">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12700" cap="flat" cmpd="sng">
              <a:solidFill>
                <a:srgbClr val="59595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590" name="Google Shape;590;p29"/>
            <p:cNvSpPr txBox="1"/>
            <p:nvPr/>
          </p:nvSpPr>
          <p:spPr>
            <a:xfrm>
              <a:off x="8585453" y="260008"/>
              <a:ext cx="387324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dirty="0">
                <a:solidFill>
                  <a:schemeClr val="dk1"/>
                </a:solidFill>
                <a:latin typeface="Arial Black"/>
                <a:ea typeface="Arial Black"/>
                <a:cs typeface="Arial Black"/>
                <a:sym typeface="Arial Black"/>
              </a:endParaRPr>
            </a:p>
          </p:txBody>
        </p:sp>
        <p:pic>
          <p:nvPicPr>
            <p:cNvPr id="591" name="Google Shape;591;p29"/>
            <p:cNvPicPr preferRelativeResize="0"/>
            <p:nvPr/>
          </p:nvPicPr>
          <p:blipFill rotWithShape="1">
            <a:blip r:embed="rId3">
              <a:alphaModFix/>
            </a:blip>
            <a:srcRect/>
            <a:stretch/>
          </p:blipFill>
          <p:spPr>
            <a:xfrm>
              <a:off x="230895" y="130347"/>
              <a:ext cx="1335140" cy="963251"/>
            </a:xfrm>
            <a:prstGeom prst="rect">
              <a:avLst/>
            </a:prstGeom>
            <a:noFill/>
            <a:ln>
              <a:noFill/>
            </a:ln>
          </p:spPr>
        </p:pic>
      </p:grpSp>
      <p:pic>
        <p:nvPicPr>
          <p:cNvPr id="592" name="Google Shape;592;p29"/>
          <p:cNvPicPr preferRelativeResize="0"/>
          <p:nvPr/>
        </p:nvPicPr>
        <p:blipFill rotWithShape="1">
          <a:blip r:embed="rId4">
            <a:alphaModFix/>
          </a:blip>
          <a:srcRect/>
          <a:stretch/>
        </p:blipFill>
        <p:spPr>
          <a:xfrm>
            <a:off x="9691608" y="4705405"/>
            <a:ext cx="2462997" cy="2152075"/>
          </a:xfrm>
          <a:prstGeom prst="rect">
            <a:avLst/>
          </a:prstGeom>
          <a:noFill/>
          <a:ln>
            <a:noFill/>
          </a:ln>
        </p:spPr>
      </p:pic>
      <p:pic>
        <p:nvPicPr>
          <p:cNvPr id="593" name="Google Shape;593;p29"/>
          <p:cNvPicPr preferRelativeResize="0"/>
          <p:nvPr/>
        </p:nvPicPr>
        <p:blipFill rotWithShape="1">
          <a:blip r:embed="rId5">
            <a:alphaModFix/>
          </a:blip>
          <a:srcRect/>
          <a:stretch/>
        </p:blipFill>
        <p:spPr>
          <a:xfrm>
            <a:off x="286199" y="5614536"/>
            <a:ext cx="969348" cy="951058"/>
          </a:xfrm>
          <a:prstGeom prst="rect">
            <a:avLst/>
          </a:prstGeom>
          <a:noFill/>
          <a:ln>
            <a:noFill/>
          </a:ln>
        </p:spPr>
      </p:pic>
      <p:pic>
        <p:nvPicPr>
          <p:cNvPr id="594" name="Google Shape;594;p29"/>
          <p:cNvPicPr preferRelativeResize="0"/>
          <p:nvPr/>
        </p:nvPicPr>
        <p:blipFill rotWithShape="1">
          <a:blip r:embed="rId6">
            <a:alphaModFix/>
          </a:blip>
          <a:srcRect/>
          <a:stretch/>
        </p:blipFill>
        <p:spPr>
          <a:xfrm>
            <a:off x="2275153" y="1943590"/>
            <a:ext cx="2614532" cy="3562194"/>
          </a:xfrm>
          <a:prstGeom prst="rect">
            <a:avLst/>
          </a:prstGeom>
          <a:noFill/>
          <a:ln>
            <a:noFill/>
          </a:ln>
        </p:spPr>
      </p:pic>
      <p:pic>
        <p:nvPicPr>
          <p:cNvPr id="595" name="Google Shape;595;p29"/>
          <p:cNvPicPr preferRelativeResize="0"/>
          <p:nvPr/>
        </p:nvPicPr>
        <p:blipFill rotWithShape="1">
          <a:blip r:embed="rId7">
            <a:alphaModFix/>
          </a:blip>
          <a:srcRect/>
          <a:stretch/>
        </p:blipFill>
        <p:spPr>
          <a:xfrm rot="3380036">
            <a:off x="5586650" y="1868392"/>
            <a:ext cx="436272" cy="1050096"/>
          </a:xfrm>
          <a:prstGeom prst="rect">
            <a:avLst/>
          </a:prstGeom>
          <a:noFill/>
          <a:ln>
            <a:noFill/>
          </a:ln>
        </p:spPr>
      </p:pic>
      <p:pic>
        <p:nvPicPr>
          <p:cNvPr id="596" name="Google Shape;596;p29"/>
          <p:cNvPicPr preferRelativeResize="0"/>
          <p:nvPr/>
        </p:nvPicPr>
        <p:blipFill rotWithShape="1">
          <a:blip r:embed="rId7">
            <a:alphaModFix/>
          </a:blip>
          <a:srcRect/>
          <a:stretch/>
        </p:blipFill>
        <p:spPr>
          <a:xfrm rot="3380036">
            <a:off x="5586650" y="3148256"/>
            <a:ext cx="436272" cy="1050096"/>
          </a:xfrm>
          <a:prstGeom prst="rect">
            <a:avLst/>
          </a:prstGeom>
          <a:noFill/>
          <a:ln>
            <a:noFill/>
          </a:ln>
        </p:spPr>
      </p:pic>
      <p:pic>
        <p:nvPicPr>
          <p:cNvPr id="597" name="Google Shape;597;p29"/>
          <p:cNvPicPr preferRelativeResize="0"/>
          <p:nvPr/>
        </p:nvPicPr>
        <p:blipFill rotWithShape="1">
          <a:blip r:embed="rId7">
            <a:alphaModFix/>
          </a:blip>
          <a:srcRect/>
          <a:stretch/>
        </p:blipFill>
        <p:spPr>
          <a:xfrm rot="3380036">
            <a:off x="5586650" y="4428119"/>
            <a:ext cx="436272" cy="1050096"/>
          </a:xfrm>
          <a:prstGeom prst="rect">
            <a:avLst/>
          </a:prstGeom>
          <a:noFill/>
          <a:ln>
            <a:noFill/>
          </a:ln>
        </p:spPr>
      </p:pic>
      <p:sp>
        <p:nvSpPr>
          <p:cNvPr id="598" name="Google Shape;598;p29"/>
          <p:cNvSpPr/>
          <p:nvPr/>
        </p:nvSpPr>
        <p:spPr>
          <a:xfrm>
            <a:off x="6719887" y="1774928"/>
            <a:ext cx="4252913" cy="684772"/>
          </a:xfrm>
          <a:prstGeom prst="rect">
            <a:avLst/>
          </a:prstGeom>
          <a:noFill/>
          <a:ln>
            <a:noFill/>
          </a:ln>
        </p:spPr>
        <p:txBody>
          <a:bodyPr spcFirstLastPara="1" wrap="square" lIns="91425" tIns="45700" rIns="91425" bIns="45700" anchor="t" anchorCtr="0">
            <a:noAutofit/>
          </a:bodyPr>
          <a:lstStyle/>
          <a:p>
            <a:pPr lvl="0" algn="ctr"/>
            <a:r>
              <a:rPr lang="en-US" sz="1600" b="1" dirty="0" smtClean="0">
                <a:solidFill>
                  <a:srgbClr val="3B3835"/>
                </a:solidFill>
                <a:latin typeface="+mn-lt"/>
              </a:rPr>
              <a:t>1.This </a:t>
            </a:r>
            <a:r>
              <a:rPr lang="en-US" sz="1600" b="1" dirty="0">
                <a:solidFill>
                  <a:srgbClr val="3B3835"/>
                </a:solidFill>
                <a:latin typeface="+mn-lt"/>
              </a:rPr>
              <a:t>is a fine hall you have here. I’m proud to be lecturing in it (</a:t>
            </a:r>
            <a:r>
              <a:rPr lang="en-US" sz="1600" b="1" dirty="0" smtClean="0">
                <a:solidFill>
                  <a:srgbClr val="3B3835"/>
                </a:solidFill>
                <a:latin typeface="+mn-lt"/>
              </a:rPr>
              <a:t>Reference).</a:t>
            </a:r>
            <a:endParaRPr sz="1600" b="1" dirty="0">
              <a:solidFill>
                <a:schemeClr val="dk1"/>
              </a:solidFill>
              <a:latin typeface="+mn-lt"/>
              <a:ea typeface="Arial Black"/>
              <a:cs typeface="Arial Black"/>
              <a:sym typeface="Arial Black"/>
            </a:endParaRPr>
          </a:p>
        </p:txBody>
      </p:sp>
      <p:sp>
        <p:nvSpPr>
          <p:cNvPr id="599" name="Google Shape;599;p29"/>
          <p:cNvSpPr/>
          <p:nvPr/>
        </p:nvSpPr>
        <p:spPr>
          <a:xfrm>
            <a:off x="6670192" y="3209686"/>
            <a:ext cx="4252913" cy="575752"/>
          </a:xfrm>
          <a:prstGeom prst="rect">
            <a:avLst/>
          </a:prstGeom>
          <a:noFill/>
          <a:ln>
            <a:noFill/>
          </a:ln>
        </p:spPr>
        <p:txBody>
          <a:bodyPr spcFirstLastPara="1" wrap="square" lIns="91425" tIns="45700" rIns="91425" bIns="45700" anchor="t" anchorCtr="0">
            <a:noAutofit/>
          </a:bodyPr>
          <a:lstStyle/>
          <a:p>
            <a:pPr lvl="0" algn="ctr"/>
            <a:r>
              <a:rPr lang="en-US" sz="1600" b="1" dirty="0" smtClean="0">
                <a:solidFill>
                  <a:srgbClr val="3B3835"/>
                </a:solidFill>
                <a:latin typeface="+mn-lt"/>
              </a:rPr>
              <a:t>2. </a:t>
            </a:r>
            <a:r>
              <a:rPr lang="en-US" sz="1600" b="1" dirty="0">
                <a:solidFill>
                  <a:srgbClr val="3B3835"/>
                </a:solidFill>
                <a:latin typeface="+mn-lt"/>
              </a:rPr>
              <a:t>This is a fine hall you have here. </a:t>
            </a:r>
            <a:r>
              <a:rPr lang="en-US" sz="1600" b="1" dirty="0" smtClean="0">
                <a:solidFill>
                  <a:srgbClr val="3B3835"/>
                </a:solidFill>
                <a:latin typeface="+mn-lt"/>
              </a:rPr>
              <a:t>I've </a:t>
            </a:r>
            <a:r>
              <a:rPr lang="en-US" sz="1600" b="1" dirty="0">
                <a:solidFill>
                  <a:srgbClr val="3B3835"/>
                </a:solidFill>
                <a:latin typeface="+mn-lt"/>
              </a:rPr>
              <a:t>never lectured in a finer one (</a:t>
            </a:r>
            <a:r>
              <a:rPr lang="en-US" sz="1600" b="1" dirty="0" smtClean="0">
                <a:solidFill>
                  <a:srgbClr val="3B3835"/>
                </a:solidFill>
                <a:latin typeface="+mn-lt"/>
              </a:rPr>
              <a:t>Substitution)</a:t>
            </a:r>
            <a:r>
              <a:rPr lang="en-US" sz="1600" b="1" dirty="0" smtClean="0">
                <a:solidFill>
                  <a:schemeClr val="dk1"/>
                </a:solidFill>
                <a:latin typeface="+mn-lt"/>
                <a:ea typeface="Arial Black"/>
                <a:cs typeface="Arial Black"/>
                <a:sym typeface="Arial Black"/>
              </a:rPr>
              <a:t> </a:t>
            </a:r>
            <a:endParaRPr sz="1600" b="1" dirty="0">
              <a:solidFill>
                <a:schemeClr val="dk1"/>
              </a:solidFill>
              <a:latin typeface="+mn-lt"/>
              <a:ea typeface="Arial Black"/>
              <a:cs typeface="Arial Black"/>
              <a:sym typeface="Arial Black"/>
            </a:endParaRPr>
          </a:p>
        </p:txBody>
      </p:sp>
      <p:sp>
        <p:nvSpPr>
          <p:cNvPr id="600" name="Google Shape;600;p29"/>
          <p:cNvSpPr/>
          <p:nvPr/>
        </p:nvSpPr>
        <p:spPr>
          <a:xfrm>
            <a:off x="6670192" y="4480556"/>
            <a:ext cx="4252913" cy="601592"/>
          </a:xfrm>
          <a:prstGeom prst="rect">
            <a:avLst/>
          </a:prstGeom>
          <a:noFill/>
          <a:ln>
            <a:noFill/>
          </a:ln>
        </p:spPr>
        <p:txBody>
          <a:bodyPr spcFirstLastPara="1" wrap="square" lIns="91425" tIns="45700" rIns="91425" bIns="45700" anchor="t" anchorCtr="0">
            <a:noAutofit/>
          </a:bodyPr>
          <a:lstStyle/>
          <a:p>
            <a:pPr algn="ctr"/>
            <a:r>
              <a:rPr lang="en-US" sz="1600" b="1" dirty="0" smtClean="0">
                <a:solidFill>
                  <a:srgbClr val="3B3835"/>
                </a:solidFill>
                <a:latin typeface="+mn-lt"/>
              </a:rPr>
              <a:t>3.This </a:t>
            </a:r>
            <a:r>
              <a:rPr lang="en-US" sz="1600" b="1" dirty="0">
                <a:solidFill>
                  <a:srgbClr val="3B3835"/>
                </a:solidFill>
                <a:latin typeface="+mn-lt"/>
              </a:rPr>
              <a:t>is a </a:t>
            </a:r>
            <a:r>
              <a:rPr lang="en-US" sz="1600" b="1" dirty="0" smtClean="0">
                <a:solidFill>
                  <a:srgbClr val="3B3835"/>
                </a:solidFill>
                <a:latin typeface="+mn-lt"/>
              </a:rPr>
              <a:t>fine </a:t>
            </a:r>
            <a:r>
              <a:rPr lang="en-US" sz="1600" b="1" dirty="0">
                <a:solidFill>
                  <a:srgbClr val="3B3835"/>
                </a:solidFill>
                <a:latin typeface="+mn-lt"/>
              </a:rPr>
              <a:t>hall you have here. </a:t>
            </a:r>
            <a:r>
              <a:rPr lang="en-US" sz="1600" b="1" dirty="0" smtClean="0">
                <a:solidFill>
                  <a:srgbClr val="3B3835"/>
                </a:solidFill>
                <a:latin typeface="+mn-lt"/>
              </a:rPr>
              <a:t>I've </a:t>
            </a:r>
            <a:r>
              <a:rPr lang="en-US" sz="1600" b="1" dirty="0">
                <a:solidFill>
                  <a:srgbClr val="3B3835"/>
                </a:solidFill>
                <a:latin typeface="+mn-lt"/>
              </a:rPr>
              <a:t>never lectured in a finer </a:t>
            </a:r>
            <a:r>
              <a:rPr lang="en-US" sz="1600" b="1" dirty="0" smtClean="0">
                <a:solidFill>
                  <a:srgbClr val="3B3835"/>
                </a:solidFill>
                <a:latin typeface="+mn-lt"/>
              </a:rPr>
              <a:t>(ellipses)</a:t>
            </a:r>
            <a:endParaRPr lang="en-US" sz="1600" b="1" dirty="0">
              <a:latin typeface="+mn-lt"/>
            </a:endParaRPr>
          </a:p>
          <a:p>
            <a:pPr marL="0" marR="0" lvl="0" indent="0" algn="ctr" rtl="0">
              <a:spcBef>
                <a:spcPts val="0"/>
              </a:spcBef>
              <a:spcAft>
                <a:spcPts val="0"/>
              </a:spcAft>
              <a:buNone/>
            </a:pPr>
            <a:endParaRPr sz="1200" dirty="0">
              <a:solidFill>
                <a:schemeClr val="dk1"/>
              </a:solidFill>
              <a:latin typeface="Arial Black"/>
              <a:ea typeface="Arial Black"/>
              <a:cs typeface="Arial Black"/>
              <a:sym typeface="Arial Black"/>
            </a:endParaRPr>
          </a:p>
        </p:txBody>
      </p:sp>
      <p:cxnSp>
        <p:nvCxnSpPr>
          <p:cNvPr id="601" name="Google Shape;601;p29"/>
          <p:cNvCxnSpPr/>
          <p:nvPr/>
        </p:nvCxnSpPr>
        <p:spPr>
          <a:xfrm>
            <a:off x="5515429" y="2866052"/>
            <a:ext cx="5457371" cy="0"/>
          </a:xfrm>
          <a:prstGeom prst="straightConnector1">
            <a:avLst/>
          </a:prstGeom>
          <a:noFill/>
          <a:ln w="12700" cap="flat" cmpd="sng">
            <a:solidFill>
              <a:srgbClr val="595959"/>
            </a:solidFill>
            <a:prstDash val="dash"/>
            <a:miter lim="800000"/>
            <a:headEnd type="none" w="sm" len="sm"/>
            <a:tailEnd type="none" w="sm" len="sm"/>
          </a:ln>
        </p:spPr>
      </p:cxnSp>
      <p:cxnSp>
        <p:nvCxnSpPr>
          <p:cNvPr id="602" name="Google Shape;602;p29"/>
          <p:cNvCxnSpPr/>
          <p:nvPr/>
        </p:nvCxnSpPr>
        <p:spPr>
          <a:xfrm>
            <a:off x="5515429" y="4164125"/>
            <a:ext cx="5457371" cy="0"/>
          </a:xfrm>
          <a:prstGeom prst="straightConnector1">
            <a:avLst/>
          </a:prstGeom>
          <a:noFill/>
          <a:ln w="12700" cap="flat" cmpd="sng">
            <a:solidFill>
              <a:srgbClr val="595959"/>
            </a:solidFill>
            <a:prstDash val="dash"/>
            <a:miter lim="800000"/>
            <a:headEnd type="none" w="sm" len="sm"/>
            <a:tailEnd type="none" w="sm" len="sm"/>
          </a:ln>
        </p:spPr>
      </p:cxnSp>
      <p:cxnSp>
        <p:nvCxnSpPr>
          <p:cNvPr id="603" name="Google Shape;603;p29"/>
          <p:cNvCxnSpPr/>
          <p:nvPr/>
        </p:nvCxnSpPr>
        <p:spPr>
          <a:xfrm>
            <a:off x="5515429" y="5425779"/>
            <a:ext cx="5457371" cy="0"/>
          </a:xfrm>
          <a:prstGeom prst="straightConnector1">
            <a:avLst/>
          </a:prstGeom>
          <a:noFill/>
          <a:ln w="12700" cap="flat" cmpd="sng">
            <a:solidFill>
              <a:srgbClr val="595959"/>
            </a:solidFill>
            <a:prstDash val="dash"/>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88"/>
                                        </p:tgtEl>
                                        <p:attrNameLst>
                                          <p:attrName>style.visibility</p:attrName>
                                        </p:attrNameLst>
                                      </p:cBhvr>
                                      <p:to>
                                        <p:strVal val="visible"/>
                                      </p:to>
                                    </p:set>
                                    <p:anim calcmode="lin" valueType="num">
                                      <p:cBhvr additive="base">
                                        <p:cTn id="7" dur="500"/>
                                        <p:tgtEl>
                                          <p:spTgt spid="58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7"/>
                                        </p:tgtEl>
                                        <p:attrNameLst>
                                          <p:attrName>style.visibility</p:attrName>
                                        </p:attrNameLst>
                                      </p:cBhvr>
                                      <p:to>
                                        <p:strVal val="visible"/>
                                      </p:to>
                                    </p:set>
                                    <p:animEffect transition="in" filter="fade">
                                      <p:cBhvr>
                                        <p:cTn id="11" dur="500"/>
                                        <p:tgtEl>
                                          <p:spTgt spid="587"/>
                                        </p:tgtEl>
                                      </p:cBhvr>
                                    </p:animEffect>
                                  </p:childTnLst>
                                </p:cTn>
                              </p:par>
                              <p:par>
                                <p:cTn id="12" presetID="10" presetClass="entr" presetSubtype="0" fill="hold" nodeType="withEffect">
                                  <p:stCondLst>
                                    <p:cond delay="0"/>
                                  </p:stCondLst>
                                  <p:childTnLst>
                                    <p:set>
                                      <p:cBhvr>
                                        <p:cTn id="13" dur="1" fill="hold">
                                          <p:stCondLst>
                                            <p:cond delay="0"/>
                                          </p:stCondLst>
                                        </p:cTn>
                                        <p:tgtEl>
                                          <p:spTgt spid="593"/>
                                        </p:tgtEl>
                                        <p:attrNameLst>
                                          <p:attrName>style.visibility</p:attrName>
                                        </p:attrNameLst>
                                      </p:cBhvr>
                                      <p:to>
                                        <p:strVal val="visible"/>
                                      </p:to>
                                    </p:set>
                                    <p:animEffect transition="in" filter="fade">
                                      <p:cBhvr>
                                        <p:cTn id="14" dur="500"/>
                                        <p:tgtEl>
                                          <p:spTgt spid="593"/>
                                        </p:tgtEl>
                                      </p:cBhvr>
                                    </p:animEffect>
                                  </p:childTnLst>
                                </p:cTn>
                              </p:par>
                              <p:par>
                                <p:cTn id="15" presetID="10" presetClass="entr" presetSubtype="0" fill="hold" nodeType="withEffect">
                                  <p:stCondLst>
                                    <p:cond delay="0"/>
                                  </p:stCondLst>
                                  <p:childTnLst>
                                    <p:set>
                                      <p:cBhvr>
                                        <p:cTn id="16" dur="1" fill="hold">
                                          <p:stCondLst>
                                            <p:cond delay="0"/>
                                          </p:stCondLst>
                                        </p:cTn>
                                        <p:tgtEl>
                                          <p:spTgt spid="592"/>
                                        </p:tgtEl>
                                        <p:attrNameLst>
                                          <p:attrName>style.visibility</p:attrName>
                                        </p:attrNameLst>
                                      </p:cBhvr>
                                      <p:to>
                                        <p:strVal val="visible"/>
                                      </p:to>
                                    </p:set>
                                    <p:animEffect transition="in" filter="fade">
                                      <p:cBhvr>
                                        <p:cTn id="17" dur="500"/>
                                        <p:tgtEl>
                                          <p:spTgt spid="59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94"/>
                                        </p:tgtEl>
                                        <p:attrNameLst>
                                          <p:attrName>style.visibility</p:attrName>
                                        </p:attrNameLst>
                                      </p:cBhvr>
                                      <p:to>
                                        <p:strVal val="visible"/>
                                      </p:to>
                                    </p:set>
                                    <p:animEffect transition="in" filter="fade">
                                      <p:cBhvr>
                                        <p:cTn id="21" dur="1000"/>
                                        <p:tgtEl>
                                          <p:spTgt spid="594"/>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95"/>
                                        </p:tgtEl>
                                        <p:attrNameLst>
                                          <p:attrName>style.visibility</p:attrName>
                                        </p:attrNameLst>
                                      </p:cBhvr>
                                      <p:to>
                                        <p:strVal val="visible"/>
                                      </p:to>
                                    </p:set>
                                    <p:anim calcmode="lin" valueType="num">
                                      <p:cBhvr additive="base">
                                        <p:cTn id="25" dur="500"/>
                                        <p:tgtEl>
                                          <p:spTgt spid="595"/>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96"/>
                                        </p:tgtEl>
                                        <p:attrNameLst>
                                          <p:attrName>style.visibility</p:attrName>
                                        </p:attrNameLst>
                                      </p:cBhvr>
                                      <p:to>
                                        <p:strVal val="visible"/>
                                      </p:to>
                                    </p:set>
                                    <p:anim calcmode="lin" valueType="num">
                                      <p:cBhvr additive="base">
                                        <p:cTn id="28" dur="500"/>
                                        <p:tgtEl>
                                          <p:spTgt spid="596"/>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97"/>
                                        </p:tgtEl>
                                        <p:attrNameLst>
                                          <p:attrName>style.visibility</p:attrName>
                                        </p:attrNameLst>
                                      </p:cBhvr>
                                      <p:to>
                                        <p:strVal val="visible"/>
                                      </p:to>
                                    </p:set>
                                    <p:anim calcmode="lin" valueType="num">
                                      <p:cBhvr additive="base">
                                        <p:cTn id="31" dur="500"/>
                                        <p:tgtEl>
                                          <p:spTgt spid="59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601"/>
                                        </p:tgtEl>
                                        <p:attrNameLst>
                                          <p:attrName>style.visibility</p:attrName>
                                        </p:attrNameLst>
                                      </p:cBhvr>
                                      <p:to>
                                        <p:strVal val="visible"/>
                                      </p:to>
                                    </p:set>
                                    <p:animEffect transition="in" filter="fade">
                                      <p:cBhvr>
                                        <p:cTn id="35" dur="500"/>
                                        <p:tgtEl>
                                          <p:spTgt spid="601"/>
                                        </p:tgtEl>
                                      </p:cBhvr>
                                    </p:animEffect>
                                  </p:childTnLst>
                                </p:cTn>
                              </p:par>
                              <p:par>
                                <p:cTn id="36" presetID="10" presetClass="entr" presetSubtype="0" fill="hold" nodeType="withEffect">
                                  <p:stCondLst>
                                    <p:cond delay="0"/>
                                  </p:stCondLst>
                                  <p:childTnLst>
                                    <p:set>
                                      <p:cBhvr>
                                        <p:cTn id="37" dur="1" fill="hold">
                                          <p:stCondLst>
                                            <p:cond delay="0"/>
                                          </p:stCondLst>
                                        </p:cTn>
                                        <p:tgtEl>
                                          <p:spTgt spid="602"/>
                                        </p:tgtEl>
                                        <p:attrNameLst>
                                          <p:attrName>style.visibility</p:attrName>
                                        </p:attrNameLst>
                                      </p:cBhvr>
                                      <p:to>
                                        <p:strVal val="visible"/>
                                      </p:to>
                                    </p:set>
                                    <p:animEffect transition="in" filter="fade">
                                      <p:cBhvr>
                                        <p:cTn id="38" dur="500"/>
                                        <p:tgtEl>
                                          <p:spTgt spid="602"/>
                                        </p:tgtEl>
                                      </p:cBhvr>
                                    </p:animEffect>
                                  </p:childTnLst>
                                </p:cTn>
                              </p:par>
                              <p:par>
                                <p:cTn id="39" presetID="10" presetClass="entr" presetSubtype="0" fill="hold" nodeType="withEffect">
                                  <p:stCondLst>
                                    <p:cond delay="0"/>
                                  </p:stCondLst>
                                  <p:childTnLst>
                                    <p:set>
                                      <p:cBhvr>
                                        <p:cTn id="40" dur="1" fill="hold">
                                          <p:stCondLst>
                                            <p:cond delay="0"/>
                                          </p:stCondLst>
                                        </p:cTn>
                                        <p:tgtEl>
                                          <p:spTgt spid="603"/>
                                        </p:tgtEl>
                                        <p:attrNameLst>
                                          <p:attrName>style.visibility</p:attrName>
                                        </p:attrNameLst>
                                      </p:cBhvr>
                                      <p:to>
                                        <p:strVal val="visible"/>
                                      </p:to>
                                    </p:set>
                                    <p:animEffect transition="in" filter="fade">
                                      <p:cBhvr>
                                        <p:cTn id="41" dur="500"/>
                                        <p:tgtEl>
                                          <p:spTgt spid="603"/>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598"/>
                                        </p:tgtEl>
                                        <p:attrNameLst>
                                          <p:attrName>style.visibility</p:attrName>
                                        </p:attrNameLst>
                                      </p:cBhvr>
                                      <p:to>
                                        <p:strVal val="visible"/>
                                      </p:to>
                                    </p:set>
                                    <p:animEffect transition="in" filter="fade">
                                      <p:cBhvr>
                                        <p:cTn id="45" dur="500"/>
                                        <p:tgtEl>
                                          <p:spTgt spid="598"/>
                                        </p:tgtEl>
                                      </p:cBhvr>
                                    </p:animEffect>
                                  </p:childTnLst>
                                </p:cTn>
                              </p:par>
                              <p:par>
                                <p:cTn id="46" presetID="10" presetClass="entr" presetSubtype="0" fill="hold" nodeType="withEffect">
                                  <p:stCondLst>
                                    <p:cond delay="0"/>
                                  </p:stCondLst>
                                  <p:childTnLst>
                                    <p:set>
                                      <p:cBhvr>
                                        <p:cTn id="47" dur="1" fill="hold">
                                          <p:stCondLst>
                                            <p:cond delay="0"/>
                                          </p:stCondLst>
                                        </p:cTn>
                                        <p:tgtEl>
                                          <p:spTgt spid="599"/>
                                        </p:tgtEl>
                                        <p:attrNameLst>
                                          <p:attrName>style.visibility</p:attrName>
                                        </p:attrNameLst>
                                      </p:cBhvr>
                                      <p:to>
                                        <p:strVal val="visible"/>
                                      </p:to>
                                    </p:set>
                                    <p:animEffect transition="in" filter="fade">
                                      <p:cBhvr>
                                        <p:cTn id="48" dur="500"/>
                                        <p:tgtEl>
                                          <p:spTgt spid="599"/>
                                        </p:tgtEl>
                                      </p:cBhvr>
                                    </p:animEffect>
                                  </p:childTnLst>
                                </p:cTn>
                              </p:par>
                              <p:par>
                                <p:cTn id="49" presetID="10" presetClass="entr" presetSubtype="0" fill="hold" nodeType="withEffect">
                                  <p:stCondLst>
                                    <p:cond delay="0"/>
                                  </p:stCondLst>
                                  <p:childTnLst>
                                    <p:set>
                                      <p:cBhvr>
                                        <p:cTn id="50" dur="1" fill="hold">
                                          <p:stCondLst>
                                            <p:cond delay="0"/>
                                          </p:stCondLst>
                                        </p:cTn>
                                        <p:tgtEl>
                                          <p:spTgt spid="600"/>
                                        </p:tgtEl>
                                        <p:attrNameLst>
                                          <p:attrName>style.visibility</p:attrName>
                                        </p:attrNameLst>
                                      </p:cBhvr>
                                      <p:to>
                                        <p:strVal val="visible"/>
                                      </p:to>
                                    </p:set>
                                    <p:animEffect transition="in" filter="fade">
                                      <p:cBhvr>
                                        <p:cTn id="51" dur="5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1204</Words>
  <Application>Microsoft Office PowerPoint</Application>
  <PresentationFormat>Widescreen</PresentationFormat>
  <Paragraphs>213</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 Black</vt:lpstr>
      <vt:lpstr>Calibri</vt:lpstr>
      <vt:lpstr>Times</vt:lpstr>
      <vt:lpstr>Times New Roman</vt:lpstr>
      <vt:lpstr>Helvetica Neue</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2:verbal ellipses: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Yasameen</dc:creator>
  <cp:lastModifiedBy>Yasameen</cp:lastModifiedBy>
  <cp:revision>77</cp:revision>
  <dcterms:modified xsi:type="dcterms:W3CDTF">2019-03-26T22:38:19Z</dcterms:modified>
</cp:coreProperties>
</file>