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62" r:id="rId5"/>
    <p:sldId id="264" r:id="rId6"/>
    <p:sldId id="265" r:id="rId7"/>
    <p:sldId id="263" r:id="rId8"/>
    <p:sldId id="266" r:id="rId9"/>
    <p:sldId id="267" r:id="rId10"/>
    <p:sldId id="258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EC3C"/>
    <a:srgbClr val="FE9202"/>
    <a:srgbClr val="1D3A00"/>
    <a:srgbClr val="6C1A00"/>
    <a:srgbClr val="003296"/>
    <a:srgbClr val="E39A39"/>
    <a:srgbClr val="FFC901"/>
    <a:srgbClr val="FEA402"/>
    <a:srgbClr val="D68B1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-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9D43B-8233-4A8B-88C6-39F2057FB943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7C148-2FAF-47FB-8A55-4D6A8524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84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q=http://www.free-power-point-templates.com/&amp;sa=D&amp;sntz=1&amp;usg=AFQjCNGWeCVdv2cRhI3dHtkzRMjt9Lq6Pw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This template is provided by </a:t>
            </a:r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http://www.free-power-point-templates.com/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7C148-2FAF-47FB-8A55-4D6A85248E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85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33880"/>
            <a:ext cx="8246070" cy="137434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808225"/>
            <a:ext cx="8093366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5EEC3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48A1A1F5-1340-4A82-9CAA-6351592075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1"/>
            <a:ext cx="824607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246070" cy="3664921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281175"/>
            <a:ext cx="610820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E920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082877"/>
            <a:ext cx="6108200" cy="3625589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433880"/>
            <a:ext cx="809336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80" y="133582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80" y="180822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33582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180822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0A55BB3-5EFA-4194-B1AD-F5F1D57EAAC4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33880"/>
            <a:ext cx="7940660" cy="13361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Differences between written and spoken discourse analysis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655520"/>
            <a:ext cx="3054099" cy="763525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Presented </a:t>
            </a:r>
          </a:p>
          <a:p>
            <a:pPr algn="ctr"/>
            <a:r>
              <a:rPr lang="en-US" sz="2400" dirty="0" smtClean="0"/>
              <a:t>By </a:t>
            </a:r>
          </a:p>
          <a:p>
            <a:pPr algn="ctr"/>
            <a:r>
              <a:rPr lang="en-US" sz="2400" dirty="0" err="1" smtClean="0"/>
              <a:t>Sanar</a:t>
            </a:r>
            <a:r>
              <a:rPr lang="en-US" sz="2400" dirty="0" smtClean="0"/>
              <a:t> </a:t>
            </a:r>
            <a:r>
              <a:rPr lang="en-US" sz="2400" dirty="0" err="1" smtClean="0"/>
              <a:t>mohamed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ell\Desktop\tenor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86585"/>
            <a:ext cx="824607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Discourse analysis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bg1"/>
                </a:solidFill>
              </a:rPr>
              <a:t>is the study of language in its written and spoken form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dell\Desktop\people_talking_iStock_000024016516XSmall_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655" y="1686800"/>
            <a:ext cx="5946345" cy="3009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are many ways to classify discourse analysis 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78250"/>
            <a:ext cx="8246070" cy="3664921"/>
          </a:xfrm>
        </p:spPr>
        <p:txBody>
          <a:bodyPr/>
          <a:lstStyle/>
          <a:p>
            <a:r>
              <a:rPr lang="en-US" dirty="0" smtClean="0"/>
              <a:t>Written-spoken</a:t>
            </a:r>
            <a:endParaRPr lang="en-US" dirty="0"/>
          </a:p>
          <a:p>
            <a:r>
              <a:rPr lang="en-US" dirty="0" smtClean="0"/>
              <a:t>According to register </a:t>
            </a:r>
          </a:p>
          <a:p>
            <a:r>
              <a:rPr lang="en-US" dirty="0" smtClean="0"/>
              <a:t>According to </a:t>
            </a:r>
            <a:r>
              <a:rPr lang="en-US" dirty="0" err="1" smtClean="0"/>
              <a:t>gemre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Monologic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3074" name="Picture 2" descr="C:\Users\dell\Desktop\group-children-having-fun-1856998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410" y="1810234"/>
            <a:ext cx="4266590" cy="320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523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246070" cy="610820"/>
          </a:xfrm>
        </p:spPr>
        <p:txBody>
          <a:bodyPr>
            <a:noAutofit/>
          </a:bodyPr>
          <a:lstStyle/>
          <a:p>
            <a:r>
              <a:rPr lang="en-US" sz="2400" dirty="0" smtClean="0"/>
              <a:t>Spoken discourse analysis</a:t>
            </a:r>
            <a:r>
              <a:rPr lang="en-US" sz="2400" dirty="0" smtClean="0">
                <a:solidFill>
                  <a:schemeClr val="bg1"/>
                </a:solidFill>
              </a:rPr>
              <a:t>:  on going situated interpretation of speakers communicative intention of which the addressee’s expected and actual reactions are an integral part   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8965" y="1467304"/>
            <a:ext cx="43806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5EEC3C"/>
                </a:solidFill>
              </a:rPr>
              <a:t>Written discourse analysis</a:t>
            </a:r>
            <a:r>
              <a:rPr lang="en-US" sz="2400" dirty="0" smtClean="0">
                <a:solidFill>
                  <a:schemeClr val="bg1"/>
                </a:solidFill>
              </a:rPr>
              <a:t>:  is a growing field of study it allows researchers to follow different lines of investigation</a:t>
            </a:r>
            <a:endParaRPr lang="ar-IQ" sz="2400" dirty="0"/>
          </a:p>
        </p:txBody>
      </p:sp>
      <p:pic>
        <p:nvPicPr>
          <p:cNvPr id="1026" name="Picture 2" descr="C:\Users\dell\Desktop\20151113edshe-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115" y="1655521"/>
            <a:ext cx="4113885" cy="3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47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between spoken and written discourse analysis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7635250" cy="30541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Grammatical intricacy and structure </a:t>
            </a:r>
          </a:p>
          <a:p>
            <a:r>
              <a:rPr lang="en-US" dirty="0" smtClean="0"/>
              <a:t>Lexical density </a:t>
            </a:r>
          </a:p>
          <a:p>
            <a:r>
              <a:rPr lang="en-US" dirty="0" smtClean="0"/>
              <a:t>Nominalization </a:t>
            </a:r>
          </a:p>
          <a:p>
            <a:r>
              <a:rPr lang="en-US" dirty="0" smtClean="0"/>
              <a:t>Explicitness </a:t>
            </a:r>
          </a:p>
          <a:p>
            <a:r>
              <a:rPr lang="en-US" dirty="0" smtClean="0"/>
              <a:t>Contextualization </a:t>
            </a:r>
          </a:p>
          <a:p>
            <a:r>
              <a:rPr lang="en-US" dirty="0" smtClean="0"/>
              <a:t>Spontaneity </a:t>
            </a:r>
          </a:p>
          <a:p>
            <a:r>
              <a:rPr lang="en-US" dirty="0" smtClean="0"/>
              <a:t>Repetition, hesitation and redundancy </a:t>
            </a:r>
          </a:p>
          <a:p>
            <a:r>
              <a:rPr lang="en-US" dirty="0" smtClean="0"/>
              <a:t>Vocabulary </a:t>
            </a:r>
            <a:endParaRPr lang="ar-IQ" dirty="0"/>
          </a:p>
        </p:txBody>
      </p:sp>
      <p:pic>
        <p:nvPicPr>
          <p:cNvPr id="4098" name="Picture 2" descr="C:\Users\dell\Desktop\group-people-asking-questions-375108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346" y="1808224"/>
            <a:ext cx="3197654" cy="333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385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Grammatical intricacy and structure 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Written discourse is more structurally and more elaborate then spoken discourse.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5EEC3C"/>
                </a:solidFill>
              </a:rPr>
              <a:t> Lexical density</a:t>
            </a:r>
          </a:p>
          <a:p>
            <a:pPr marL="0" indent="0">
              <a:buNone/>
            </a:pPr>
            <a:r>
              <a:rPr lang="en-US" dirty="0" smtClean="0"/>
              <a:t> lexical density in spoken discourse is less than written discourse 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4330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350110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Nominalization </a:t>
            </a:r>
            <a:br>
              <a:rPr lang="en-US" dirty="0"/>
            </a:br>
            <a:r>
              <a:rPr lang="en-US" dirty="0" smtClean="0">
                <a:solidFill>
                  <a:schemeClr val="bg1"/>
                </a:solidFill>
              </a:rPr>
              <a:t>written discourse tends to have longer noun groups than spoken discourse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/>
              <a:t>Explicitness </a:t>
            </a:r>
            <a:br>
              <a:rPr lang="en-US" dirty="0"/>
            </a:br>
            <a:r>
              <a:rPr lang="en-US" dirty="0" smtClean="0">
                <a:solidFill>
                  <a:schemeClr val="bg1"/>
                </a:solidFill>
              </a:rPr>
              <a:t>written discourse analysis is more explicit than spoken discourse analysis but it is not absolute 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873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350110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Contextualization </a:t>
            </a:r>
            <a:br>
              <a:rPr lang="en-US" dirty="0"/>
            </a:br>
            <a:r>
              <a:rPr lang="en-US" dirty="0" smtClean="0">
                <a:solidFill>
                  <a:schemeClr val="bg1"/>
                </a:solidFill>
              </a:rPr>
              <a:t>written discourse analysis is more decontextualized than spoken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/>
              <a:t>Spontaneity </a:t>
            </a:r>
            <a:br>
              <a:rPr lang="en-US" dirty="0"/>
            </a:br>
            <a:r>
              <a:rPr lang="en-US" dirty="0" smtClean="0">
                <a:solidFill>
                  <a:schemeClr val="bg1"/>
                </a:solidFill>
              </a:rPr>
              <a:t>written discourse analysis is more organized than spoken one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868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1808225"/>
            <a:ext cx="8246070" cy="610820"/>
          </a:xfrm>
        </p:spPr>
        <p:txBody>
          <a:bodyPr>
            <a:normAutofit fontScale="90000"/>
          </a:bodyPr>
          <a:lstStyle/>
          <a:p>
            <a:r>
              <a:rPr lang="en-US" dirty="0"/>
              <a:t>Repetition, hesitation and redundancy </a:t>
            </a:r>
            <a:br>
              <a:rPr lang="en-US" dirty="0"/>
            </a:br>
            <a:r>
              <a:rPr lang="en-US" dirty="0" smtClean="0">
                <a:solidFill>
                  <a:schemeClr val="bg1"/>
                </a:solidFill>
              </a:rPr>
              <a:t>spoken discourse contain more repetition , hesitation and redundancy than written one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/>
              <a:t>Vocabulary 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bg1"/>
                </a:solidFill>
              </a:rPr>
              <a:t>spoken discourse using slang and more simple words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written discourse slang  avoided and using formal words 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49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On-screen Show (16:9)</PresentationFormat>
  <Paragraphs>30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Differences between written and spoken discourse analysis </vt:lpstr>
      <vt:lpstr>Discourse analysis: is the study of language in its written and spoken form </vt:lpstr>
      <vt:lpstr>There are many ways to classify discourse analysis : </vt:lpstr>
      <vt:lpstr>Spoken discourse analysis:  on going situated interpretation of speakers communicative intention of which the addressee’s expected and actual reactions are an integral part    </vt:lpstr>
      <vt:lpstr>Differences between spoken and written discourse analysis </vt:lpstr>
      <vt:lpstr>Grammatical intricacy and structure  </vt:lpstr>
      <vt:lpstr>Nominalization  written discourse tends to have longer noun groups than spoken discourse Explicitness  written discourse analysis is more explicit than spoken discourse analysis but it is not absolute  </vt:lpstr>
      <vt:lpstr>Contextualization  written discourse analysis is more decontextualized than spoken Spontaneity  written discourse analysis is more organized than spoken one </vt:lpstr>
      <vt:lpstr>Repetition, hesitation and redundancy  spoken discourse contain more repetition , hesitation and redundancy than written one  Vocabulary   spoken discourse using slang and more simple words  written discourse slang  avoided and using formal words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2017-07-10T14:05:18Z</dcterms:created>
  <dcterms:modified xsi:type="dcterms:W3CDTF">2019-02-19T16:17:03Z</dcterms:modified>
</cp:coreProperties>
</file>