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5" r:id="rId10"/>
    <p:sldId id="264" r:id="rId11"/>
    <p:sldId id="286" r:id="rId12"/>
    <p:sldId id="28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84" r:id="rId26"/>
    <p:sldId id="279" r:id="rId27"/>
    <p:sldId id="276" r:id="rId28"/>
    <p:sldId id="280" r:id="rId29"/>
    <p:sldId id="281" r:id="rId30"/>
    <p:sldId id="282" r:id="rId31"/>
    <p:sldId id="28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EC44-FF02-4809-8528-EB3680F932E4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CDE6-28A2-43CC-AD0F-C0200970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9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EC44-FF02-4809-8528-EB3680F932E4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CDE6-28A2-43CC-AD0F-C0200970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4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EC44-FF02-4809-8528-EB3680F932E4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CDE6-28A2-43CC-AD0F-C0200970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EC44-FF02-4809-8528-EB3680F932E4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CDE6-28A2-43CC-AD0F-C0200970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7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EC44-FF02-4809-8528-EB3680F932E4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CDE6-28A2-43CC-AD0F-C0200970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EC44-FF02-4809-8528-EB3680F932E4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CDE6-28A2-43CC-AD0F-C0200970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3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EC44-FF02-4809-8528-EB3680F932E4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CDE6-28A2-43CC-AD0F-C0200970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6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EC44-FF02-4809-8528-EB3680F932E4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CDE6-28A2-43CC-AD0F-C0200970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2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EC44-FF02-4809-8528-EB3680F932E4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CDE6-28A2-43CC-AD0F-C0200970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6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EC44-FF02-4809-8528-EB3680F932E4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CDE6-28A2-43CC-AD0F-C0200970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5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EC44-FF02-4809-8528-EB3680F932E4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CDE6-28A2-43CC-AD0F-C0200970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1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EC44-FF02-4809-8528-EB3680F932E4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7CDE6-28A2-43CC-AD0F-C0200970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9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914650"/>
          </a:xfrm>
        </p:spPr>
        <p:txBody>
          <a:bodyPr>
            <a:noAutofit/>
          </a:bodyPr>
          <a:lstStyle/>
          <a:p>
            <a:r>
              <a:rPr lang="en-US" sz="7200" b="1" dirty="0"/>
              <a:t>Trump threatens more tariffs on China imports as Beijing reportedly cancels trade talks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0338"/>
            <a:ext cx="12191999" cy="415766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28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02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97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174" y="0"/>
            <a:ext cx="5076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7272338" cy="6858000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To bite the bullet means to face a hardship straight on, to bear something either physically or psychologically painful with bravery. Related phrase are bites the bullet, bit the bullet, biting the bullet. Biting the bullet is a cliché of the American Old West, cowboys are often depicted as biting the bullet when undergoing medical procedures without anesthetic. Bullets are made of lead, a soft metal, and biting a bullet was a distraction designed to stop a patient from crying out. </a:t>
            </a:r>
          </a:p>
        </p:txBody>
      </p:sp>
    </p:spTree>
    <p:extLst>
      <p:ext uri="{BB962C8B-B14F-4D97-AF65-F5344CB8AC3E}">
        <p14:creationId xmlns:p14="http://schemas.microsoft.com/office/powerpoint/2010/main" val="748952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en-US" sz="7200" b="1" dirty="0"/>
              <a:t>Trump has threatened duties on a further US$267 billion of made-in-China goods, which would hit almost all other consumer products including mobile phones, shoes and clothes.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15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48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n-US" sz="8800" b="1" dirty="0"/>
              <a:t>On Tuesday, China hit back, saying it would levy tariffs on US$60 billion worth of US goods effective from Sept 24.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07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23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r>
              <a:rPr lang="en-US" sz="7200" b="1" dirty="0"/>
              <a:t>China also cancelled trade talks with the US and abandoned plans to send Vice-Premier Liu He to Washington next week, the Wall Street Journal reported on Friday, citing people familiar with the matter.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19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0" y="0"/>
            <a:ext cx="63627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829300" cy="6858000"/>
          </a:xfrm>
        </p:spPr>
        <p:txBody>
          <a:bodyPr>
            <a:normAutofit/>
          </a:bodyPr>
          <a:lstStyle/>
          <a:p>
            <a:r>
              <a:rPr lang="en-US" sz="8000" b="1" dirty="0"/>
              <a:t>Vice Premier of the People's Republic of China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97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6600" b="1" dirty="0"/>
              <a:t>US President Donald Trump has threatened to impose even more tariffs on Chinese goods if Beijing dares to impose tit-for-tat measures in response to Washington's latest package of levies on US$200 billion of Chinese exports.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53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Wall Street Journal is a U.S. business-focused, English-language international daily newspaper based in New York City. The Journal, along with its Asian and European editions, is published six days a week. The newspaper is published in the broadsheet format and online. The Journal has been printed continuously since its inception on July 8, 1889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14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50" y="0"/>
            <a:ext cx="68770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122363"/>
            <a:ext cx="531494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/>
              <a:t>Front page of the first issue of The </a:t>
            </a:r>
          </a:p>
          <a:p>
            <a:r>
              <a:rPr lang="en-US" sz="5400" b="1" dirty="0"/>
              <a:t>Wall Street Journal, July 8, 1889</a:t>
            </a:r>
          </a:p>
        </p:txBody>
      </p:sp>
    </p:spTree>
    <p:extLst>
      <p:ext uri="{BB962C8B-B14F-4D97-AF65-F5344CB8AC3E}">
        <p14:creationId xmlns:p14="http://schemas.microsoft.com/office/powerpoint/2010/main" val="2000484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n-US" sz="8000" b="1" dirty="0"/>
              <a:t>US Treasury Secretary Steven </a:t>
            </a:r>
            <a:r>
              <a:rPr lang="en-US" sz="8000" b="1" dirty="0" err="1"/>
              <a:t>Mnuchin</a:t>
            </a:r>
            <a:r>
              <a:rPr lang="en-US" sz="8000" b="1" dirty="0"/>
              <a:t> sent an invitation to Liu, President Xi Jinping’s economic czar, two weeks ago asking for a fresh round of talks this month.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0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362" y="0"/>
            <a:ext cx="700563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186362" cy="6858000"/>
          </a:xfrm>
        </p:spPr>
        <p:txBody>
          <a:bodyPr>
            <a:normAutofit/>
          </a:bodyPr>
          <a:lstStyle/>
          <a:p>
            <a:r>
              <a:rPr lang="en-US" sz="8800" b="1" dirty="0"/>
              <a:t>US Treasury Secretary Steven </a:t>
            </a:r>
            <a:r>
              <a:rPr lang="en-US" sz="8800" b="1" dirty="0" err="1"/>
              <a:t>Mnuchin</a:t>
            </a:r>
            <a:r>
              <a:rPr lang="en-US" sz="8800" b="1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240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36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114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795349"/>
            <a:ext cx="12192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Tsar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Tzar, Csar and Czar are various Latin alphabet spellings of the same Slavic word, the title of a Russian, Bulgarian or Serbian monarch. It is derived from the word caesar, much like kaiser and keizer</a:t>
            </a:r>
          </a:p>
        </p:txBody>
      </p:sp>
    </p:spTree>
    <p:extLst>
      <p:ext uri="{BB962C8B-B14F-4D97-AF65-F5344CB8AC3E}">
        <p14:creationId xmlns:p14="http://schemas.microsoft.com/office/powerpoint/2010/main" val="4158469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n-US" sz="9600" b="1" dirty="0"/>
              <a:t>a person appointed by government to advise on and coordinate policy in a particular area.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25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r>
              <a:rPr lang="en-US" sz="7200" b="1" dirty="0"/>
              <a:t>Previous negotiations had ended without any breakthroughs. China's Ministry of Commerce and the Ministry of Finance didn’t respond to faxes inquiring about the matter on Saturday (Sept 22).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90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471738"/>
          </a:xfrm>
        </p:spPr>
        <p:txBody>
          <a:bodyPr>
            <a:normAutofit/>
          </a:bodyPr>
          <a:lstStyle/>
          <a:p>
            <a:r>
              <a:rPr lang="en-US" b="1" dirty="0"/>
              <a:t>The Ministry of Commerce of the People's Republic of China (MOFCOM)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428874"/>
            <a:ext cx="12192000" cy="442912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06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42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60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629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19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863" y="0"/>
            <a:ext cx="643413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793080" y="-1655762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105835"/>
            <a:ext cx="57578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/>
              <a:t>the infliction of an injury or insult in return for one that one has suffered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1872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243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43263"/>
            <a:ext cx="12192000" cy="3614737"/>
          </a:xfrm>
        </p:spPr>
        <p:txBody>
          <a:bodyPr/>
          <a:lstStyle/>
          <a:p>
            <a:endParaRPr lang="en-US" dirty="0"/>
          </a:p>
          <a:p>
            <a:r>
              <a:rPr lang="en-US" sz="7200" b="1" dirty="0"/>
              <a:t>an amount of money, such as a tax, that you have to pay to a government or organization</a:t>
            </a:r>
          </a:p>
        </p:txBody>
      </p:sp>
    </p:spTree>
    <p:extLst>
      <p:ext uri="{BB962C8B-B14F-4D97-AF65-F5344CB8AC3E}">
        <p14:creationId xmlns:p14="http://schemas.microsoft.com/office/powerpoint/2010/main" val="2925952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5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en-US" sz="8000" b="1" dirty="0"/>
              <a:t>Saying that the US has "more bullets", Trump cautioned the world's second-largest economy to think twice before engaging in a trade war with the largest.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19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52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r>
              <a:rPr lang="en-US" sz="7200" b="1" dirty="0"/>
              <a:t>Washington had announced on Monday (Sept 17) that the US will begin to levy new tariffs of 10 per cent on US$200 billion of Chinese products starting on Sept 24, with the tariffs to go up to 25 per cent beginning 2019.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71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563</Words>
  <Application>Microsoft Office PowerPoint</Application>
  <PresentationFormat>Widescreen</PresentationFormat>
  <Paragraphs>22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Trump threatens more tariffs on China imports as Beijing reportedly cancels trade talks</vt:lpstr>
      <vt:lpstr>US President Donald Trump has threatened to impose even more tariffs on Chinese goods if Beijing dares to impose tit-for-tat measures in response to Washington's latest package of levies on US$200 billion of Chinese exports.</vt:lpstr>
      <vt:lpstr>PowerPoint Presentation</vt:lpstr>
      <vt:lpstr>PowerPoint Presentation</vt:lpstr>
      <vt:lpstr>PowerPoint Presentation</vt:lpstr>
      <vt:lpstr>PowerPoint Presentation</vt:lpstr>
      <vt:lpstr>Saying that the US has "more bullets", Trump cautioned the world's second-largest economy to think twice before engaging in a trade war with the largest.</vt:lpstr>
      <vt:lpstr>PowerPoint Presentation</vt:lpstr>
      <vt:lpstr>Washington had announced on Monday (Sept 17) that the US will begin to levy new tariffs of 10 per cent on US$200 billion of Chinese products starting on Sept 24, with the tariffs to go up to 25 per cent beginning 2019.</vt:lpstr>
      <vt:lpstr>PowerPoint Presentation</vt:lpstr>
      <vt:lpstr>PowerPoint Presentation</vt:lpstr>
      <vt:lpstr>PowerPoint Presentation</vt:lpstr>
      <vt:lpstr>Trump has threatened duties on a further US$267 billion of made-in-China goods, which would hit almost all other consumer products including mobile phones, shoes and clothes. </vt:lpstr>
      <vt:lpstr>PowerPoint Presentation</vt:lpstr>
      <vt:lpstr>On Tuesday, China hit back, saying it would levy tariffs on US$60 billion worth of US goods effective from Sept 24.</vt:lpstr>
      <vt:lpstr>PowerPoint Presentation</vt:lpstr>
      <vt:lpstr>China also cancelled trade talks with the US and abandoned plans to send Vice-Premier Liu He to Washington next week, the Wall Street Journal reported on Friday, citing people familiar with the matter.</vt:lpstr>
      <vt:lpstr>Vice Premier of the People's Republic of China</vt:lpstr>
      <vt:lpstr>PowerPoint Presentation</vt:lpstr>
      <vt:lpstr>The Wall Street Journal is a U.S. business-focused, English-language international daily newspaper based in New York City. The Journal, along with its Asian and European editions, is published six days a week. The newspaper is published in the broadsheet format and online. The Journal has been printed continuously since its inception on July 8, 1889</vt:lpstr>
      <vt:lpstr>PowerPoint Presentation</vt:lpstr>
      <vt:lpstr>US Treasury Secretary Steven Mnuchin sent an invitation to Liu, President Xi Jinping’s economic czar, two weeks ago asking for a fresh round of talks this month. </vt:lpstr>
      <vt:lpstr>US Treasury Secretary Steven Mnuchin </vt:lpstr>
      <vt:lpstr>PowerPoint Presentation</vt:lpstr>
      <vt:lpstr>PowerPoint Presentation</vt:lpstr>
      <vt:lpstr>a person appointed by government to advise on and coordinate policy in a particular area.</vt:lpstr>
      <vt:lpstr>Previous negotiations had ended without any breakthroughs. China's Ministry of Commerce and the Ministry of Finance didn’t respond to faxes inquiring about the matter on Saturday (Sept 22).</vt:lpstr>
      <vt:lpstr>The Ministry of Commerce of the People's Republic of China (MOFCOM)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Trump threatens more tariffs on China imports as Beijing reportedly cancels trade talks</dc:title>
  <dc:creator>Noona</dc:creator>
  <cp:lastModifiedBy>Noona</cp:lastModifiedBy>
  <cp:revision>46</cp:revision>
  <dcterms:created xsi:type="dcterms:W3CDTF">2019-02-19T07:22:59Z</dcterms:created>
  <dcterms:modified xsi:type="dcterms:W3CDTF">2019-02-23T12:25:10Z</dcterms:modified>
</cp:coreProperties>
</file>