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6" r:id="rId10"/>
    <p:sldId id="268" r:id="rId11"/>
    <p:sldId id="267" r:id="rId12"/>
    <p:sldId id="269" r:id="rId13"/>
    <p:sldId id="271" r:id="rId14"/>
    <p:sldId id="270" r:id="rId15"/>
    <p:sldId id="272" r:id="rId16"/>
    <p:sldId id="273" r:id="rId17"/>
    <p:sldId id="274" r:id="rId18"/>
    <p:sldId id="275" r:id="rId19"/>
    <p:sldId id="276" r:id="rId20"/>
    <p:sldId id="277" r:id="rId21"/>
    <p:sldId id="278" r:id="rId22"/>
    <p:sldId id="280" r:id="rId23"/>
    <p:sldId id="279" r:id="rId24"/>
    <p:sldId id="281" r:id="rId25"/>
    <p:sldId id="282" r:id="rId26"/>
    <p:sldId id="283" r:id="rId27"/>
    <p:sldId id="284" r:id="rId28"/>
    <p:sldId id="257"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9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6E68102-9BB7-4C98-9F4B-483ED7D9E0E8}"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9477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36E68102-9BB7-4C98-9F4B-483ED7D9E0E8}"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83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36E68102-9BB7-4C98-9F4B-483ED7D9E0E8}"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32822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36E68102-9BB7-4C98-9F4B-483ED7D9E0E8}"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53330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E68102-9BB7-4C98-9F4B-483ED7D9E0E8}"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249308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36E68102-9BB7-4C98-9F4B-483ED7D9E0E8}"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389975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36E68102-9BB7-4C98-9F4B-483ED7D9E0E8}"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274425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6E68102-9BB7-4C98-9F4B-483ED7D9E0E8}"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293291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68102-9BB7-4C98-9F4B-483ED7D9E0E8}"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231469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E68102-9BB7-4C98-9F4B-483ED7D9E0E8}"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223826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E68102-9BB7-4C98-9F4B-483ED7D9E0E8}"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2F342-4F6D-4787-A469-8BF86A634686}" type="slidenum">
              <a:rPr lang="en-US" smtClean="0"/>
              <a:t>‹#›</a:t>
            </a:fld>
            <a:endParaRPr lang="en-US"/>
          </a:p>
        </p:txBody>
      </p:sp>
    </p:spTree>
    <p:extLst>
      <p:ext uri="{BB962C8B-B14F-4D97-AF65-F5344CB8AC3E}">
        <p14:creationId xmlns:p14="http://schemas.microsoft.com/office/powerpoint/2010/main" val="184809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68102-9BB7-4C98-9F4B-483ED7D9E0E8}"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2F342-4F6D-4787-A469-8BF86A634686}" type="slidenum">
              <a:rPr lang="en-US" smtClean="0"/>
              <a:t>‹#›</a:t>
            </a:fld>
            <a:endParaRPr lang="en-US"/>
          </a:p>
        </p:txBody>
      </p:sp>
    </p:spTree>
    <p:extLst>
      <p:ext uri="{BB962C8B-B14F-4D97-AF65-F5344CB8AC3E}">
        <p14:creationId xmlns:p14="http://schemas.microsoft.com/office/powerpoint/2010/main" val="350936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171825"/>
          </a:xfrm>
        </p:spPr>
        <p:txBody>
          <a:bodyPr>
            <a:noAutofit/>
          </a:bodyPr>
          <a:lstStyle/>
          <a:p>
            <a:r>
              <a:rPr lang="en-US" sz="7200" b="1" dirty="0"/>
              <a:t>China accuses US of 'trade </a:t>
            </a:r>
            <a:r>
              <a:rPr lang="en-US" sz="7200" b="1" dirty="0" err="1"/>
              <a:t>bullyism</a:t>
            </a:r>
            <a:r>
              <a:rPr lang="en-US" sz="7200" b="1" dirty="0"/>
              <a:t>' as new round of tit-for-tat tariffs kick in</a:t>
            </a:r>
            <a:endParaRPr lang="en-US" sz="7200" b="1" dirty="0"/>
          </a:p>
        </p:txBody>
      </p:sp>
      <p:pic>
        <p:nvPicPr>
          <p:cNvPr id="4" name="Picture 3"/>
          <p:cNvPicPr>
            <a:picLocks noChangeAspect="1"/>
          </p:cNvPicPr>
          <p:nvPr/>
        </p:nvPicPr>
        <p:blipFill>
          <a:blip r:embed="rId3"/>
          <a:stretch>
            <a:fillRect/>
          </a:stretch>
        </p:blipFill>
        <p:spPr>
          <a:xfrm>
            <a:off x="0" y="2986088"/>
            <a:ext cx="12192000" cy="3871912"/>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565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57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Autofit/>
          </a:bodyPr>
          <a:lstStyle/>
          <a:p>
            <a:r>
              <a:rPr lang="en-US" b="1" dirty="0"/>
              <a:t>The latest round of US duties on US$200 billion (S$273 billion) of Chinese products took effect just after midnight Washington time on Monday (midday in Beijing) on a list of products ranging from frozen meat to television components.</a:t>
            </a:r>
            <a:br>
              <a:rPr lang="en-US" b="1" dirty="0"/>
            </a:br>
            <a:endParaRPr lang="en-US" b="1" dirty="0"/>
          </a:p>
        </p:txBody>
      </p:sp>
      <p:sp>
        <p:nvSpPr>
          <p:cNvPr id="3" name="Subtitle 2"/>
          <p:cNvSpPr>
            <a:spLocks noGrp="1"/>
          </p:cNvSpPr>
          <p:nvPr>
            <p:ph type="subTitle" idx="1"/>
          </p:nvPr>
        </p:nvSpPr>
        <p:spPr>
          <a:xfrm flipV="1">
            <a:off x="1524000" y="6857998"/>
            <a:ext cx="9144000" cy="200027"/>
          </a:xfrm>
        </p:spPr>
        <p:txBody>
          <a:bodyPr>
            <a:normAutofit fontScale="40000" lnSpcReduction="20000"/>
          </a:bodyPr>
          <a:lstStyle/>
          <a:p>
            <a:endParaRPr lang="en-US" dirty="0"/>
          </a:p>
        </p:txBody>
      </p:sp>
    </p:spTree>
    <p:extLst>
      <p:ext uri="{BB962C8B-B14F-4D97-AF65-F5344CB8AC3E}">
        <p14:creationId xmlns:p14="http://schemas.microsoft.com/office/powerpoint/2010/main" val="427716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rmAutofit/>
          </a:bodyPr>
          <a:lstStyle/>
          <a:p>
            <a:r>
              <a:rPr lang="en-US" sz="7200" b="1" dirty="0"/>
              <a:t>China retaliated with tariffs on US$60 billion in US goods, a move that President Donald Trump has said would spur new duties on another US$267 billion in Chinese imports.</a:t>
            </a:r>
            <a:endParaRPr lang="en-US" sz="7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854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7886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884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256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178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229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7999"/>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766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562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437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rmAutofit/>
          </a:bodyPr>
          <a:lstStyle/>
          <a:p>
            <a:r>
              <a:rPr lang="en-US" b="1" dirty="0"/>
              <a:t>If the president follows through on the escalation threat, US tariffs would cover all goods the nation imported from China last year. The conflict risks descending into a war of attrition that economists warn could undermine the global economy and upend the supply chains of multinational companies.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09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829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362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050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rmAutofit/>
          </a:bodyPr>
          <a:lstStyle/>
          <a:p>
            <a:r>
              <a:rPr lang="en-US" b="1" dirty="0"/>
              <a:t>"President Trump has an excellent relationship with President Xi and our teams have been in frequent communication since President Trump took office," Ms. Lindsay Walters, deputy White House press secretary, said in an e-mailed statement.</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741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196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86462" y="0"/>
            <a:ext cx="6205537"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0" y="3785652"/>
            <a:ext cx="9144000" cy="1472148"/>
          </a:xfrm>
        </p:spPr>
        <p:txBody>
          <a:bodyPr/>
          <a:lstStyle/>
          <a:p>
            <a:endParaRPr lang="en-US" dirty="0"/>
          </a:p>
        </p:txBody>
      </p:sp>
      <p:sp>
        <p:nvSpPr>
          <p:cNvPr id="5" name="Rectangle 4"/>
          <p:cNvSpPr/>
          <p:nvPr/>
        </p:nvSpPr>
        <p:spPr>
          <a:xfrm flipH="1">
            <a:off x="-1" y="0"/>
            <a:ext cx="5986462" cy="3785652"/>
          </a:xfrm>
          <a:prstGeom prst="rect">
            <a:avLst/>
          </a:prstGeom>
        </p:spPr>
        <p:txBody>
          <a:bodyPr wrap="square">
            <a:spAutoFit/>
          </a:bodyPr>
          <a:lstStyle/>
          <a:p>
            <a:r>
              <a:rPr lang="en-US" sz="8000" b="1" dirty="0"/>
              <a:t>White House Deputy Press Secretary</a:t>
            </a:r>
            <a:endParaRPr lang="en-US" sz="8000" b="1" dirty="0"/>
          </a:p>
        </p:txBody>
      </p:sp>
    </p:spTree>
    <p:extLst>
      <p:ext uri="{BB962C8B-B14F-4D97-AF65-F5344CB8AC3E}">
        <p14:creationId xmlns:p14="http://schemas.microsoft.com/office/powerpoint/2010/main" val="3661928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rmAutofit/>
          </a:bodyPr>
          <a:lstStyle/>
          <a:p>
            <a:r>
              <a:rPr lang="en-US" sz="8000" b="1" dirty="0"/>
              <a:t>US Secretary of State Michael Pompeo said on Sunday that Mr. Trump isn't starting a trade war with China, but joining one already under way.</a:t>
            </a:r>
            <a:endParaRPr lang="en-US" sz="80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94740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7999"/>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4229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68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398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rmAutofit/>
          </a:bodyPr>
          <a:lstStyle/>
          <a:p>
            <a:r>
              <a:rPr lang="en-US" sz="7200" b="1" dirty="0"/>
              <a:t>"The trade war by China against the United States has been going on for years," Mr. Pompeo said on Fox News. "To the extent one wants to call this a trade war, we are determined to win it."</a:t>
            </a:r>
            <a:endParaRPr lang="en-US" sz="7200" b="1" dirty="0"/>
          </a:p>
        </p:txBody>
      </p:sp>
      <p:sp>
        <p:nvSpPr>
          <p:cNvPr id="3" name="Subtitle 2"/>
          <p:cNvSpPr>
            <a:spLocks noGrp="1"/>
          </p:cNvSpPr>
          <p:nvPr>
            <p:ph type="subTitle" idx="1"/>
          </p:nvPr>
        </p:nvSpPr>
        <p:spPr>
          <a:xfrm>
            <a:off x="1519237" y="3659188"/>
            <a:ext cx="9144000" cy="1655762"/>
          </a:xfrm>
        </p:spPr>
        <p:txBody>
          <a:bodyPr/>
          <a:lstStyle/>
          <a:p>
            <a:endParaRPr lang="en-US"/>
          </a:p>
        </p:txBody>
      </p:sp>
    </p:spTree>
    <p:extLst>
      <p:ext uri="{BB962C8B-B14F-4D97-AF65-F5344CB8AC3E}">
        <p14:creationId xmlns:p14="http://schemas.microsoft.com/office/powerpoint/2010/main" val="415475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946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rmAutofit/>
          </a:bodyPr>
          <a:lstStyle/>
          <a:p>
            <a:r>
              <a:rPr lang="en-US" b="1" dirty="0"/>
              <a:t>Fox News (officially known as the Fox News Channel, commonly abbreviated to FNC) is an American pay television news channel owned by the Fox News Group, a division of Fox. Fox News is provided in 86 countries or overseas territories worldwide. Launched</a:t>
            </a:r>
            <a:br>
              <a:rPr lang="en-US" b="1" dirty="0"/>
            </a:br>
            <a:r>
              <a:rPr lang="en-US" b="1" dirty="0"/>
              <a:t>October 7, 1996; 22 years ago</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23597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073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15024" y="0"/>
            <a:ext cx="6276975" cy="6958013"/>
          </a:xfrm>
          <a:prstGeom prst="rect">
            <a:avLst/>
          </a:prstGeom>
        </p:spPr>
      </p:pic>
      <p:pic>
        <p:nvPicPr>
          <p:cNvPr id="5" name="Picture 4"/>
          <p:cNvPicPr>
            <a:picLocks noChangeAspect="1"/>
          </p:cNvPicPr>
          <p:nvPr/>
        </p:nvPicPr>
        <p:blipFill>
          <a:blip r:embed="rId4"/>
          <a:stretch>
            <a:fillRect/>
          </a:stretch>
        </p:blipFill>
        <p:spPr>
          <a:xfrm>
            <a:off x="1" y="0"/>
            <a:ext cx="5915023"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423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3128963"/>
          </a:xfrm>
          <a:prstGeom prst="rect">
            <a:avLst/>
          </a:prstGeom>
        </p:spPr>
      </p:pic>
      <p:sp>
        <p:nvSpPr>
          <p:cNvPr id="2" name="Title 1"/>
          <p:cNvSpPr>
            <a:spLocks noGrp="1"/>
          </p:cNvSpPr>
          <p:nvPr>
            <p:ph type="ctrTitle"/>
          </p:nvPr>
        </p:nvSpPr>
        <p:spPr/>
        <p:txBody>
          <a:bodyPr/>
          <a:lstStyle/>
          <a:p>
            <a:endParaRPr lang="en-US" dirty="0"/>
          </a:p>
        </p:txBody>
      </p:sp>
      <p:pic>
        <p:nvPicPr>
          <p:cNvPr id="5" name="Picture 4"/>
          <p:cNvPicPr>
            <a:picLocks noChangeAspect="1"/>
          </p:cNvPicPr>
          <p:nvPr/>
        </p:nvPicPr>
        <p:blipFill>
          <a:blip r:embed="rId4"/>
          <a:stretch>
            <a:fillRect/>
          </a:stretch>
        </p:blipFill>
        <p:spPr>
          <a:xfrm>
            <a:off x="1" y="3128963"/>
            <a:ext cx="12192000" cy="3729037"/>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913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84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ormAutofit/>
          </a:bodyPr>
          <a:lstStyle/>
          <a:p>
            <a:r>
              <a:rPr lang="en-US" sz="7200" b="1" dirty="0"/>
              <a:t>The Trump administration’s tariffs on another US$200 billion in Chinese goods kicked in on Monday (Sept 24), ramping up a trade war between the world’s two biggest economies.</a:t>
            </a:r>
            <a:endParaRPr lang="en-US" sz="7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741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717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3602038"/>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3602038"/>
            <a:ext cx="12192000" cy="3255962"/>
          </a:xfrm>
        </p:spPr>
        <p:txBody>
          <a:bodyPr>
            <a:normAutofit/>
          </a:bodyPr>
          <a:lstStyle/>
          <a:p>
            <a:r>
              <a:rPr lang="en-US" sz="8000" b="1" dirty="0"/>
              <a:t>a large increase in activity or in the level of something</a:t>
            </a:r>
            <a:endParaRPr lang="en-US" sz="8000" b="1" dirty="0"/>
          </a:p>
        </p:txBody>
      </p:sp>
    </p:spTree>
    <p:extLst>
      <p:ext uri="{BB962C8B-B14F-4D97-AF65-F5344CB8AC3E}">
        <p14:creationId xmlns:p14="http://schemas.microsoft.com/office/powerpoint/2010/main" val="2778339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358</Words>
  <Application>Microsoft Office PowerPoint</Application>
  <PresentationFormat>Widescreen</PresentationFormat>
  <Paragraphs>11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China accuses US of 'trade bullyism' as new round of tit-for-tat tariffs kick in</vt:lpstr>
      <vt:lpstr>PowerPoint Presentation</vt:lpstr>
      <vt:lpstr>PowerPoint Presentation</vt:lpstr>
      <vt:lpstr>PowerPoint Presentation</vt:lpstr>
      <vt:lpstr>PowerPoint Presentation</vt:lpstr>
      <vt:lpstr>PowerPoint Presentation</vt:lpstr>
      <vt:lpstr>The Trump administration’s tariffs on another US$200 billion in Chinese goods kicked in on Monday (Sept 24), ramping up a trade war between the world’s two biggest economies.</vt:lpstr>
      <vt:lpstr>PowerPoint Presentation</vt:lpstr>
      <vt:lpstr>PowerPoint Presentation</vt:lpstr>
      <vt:lpstr>PowerPoint Presentation</vt:lpstr>
      <vt:lpstr>The latest round of US duties on US$200 billion (S$273 billion) of Chinese products took effect just after midnight Washington time on Monday (midday in Beijing) on a list of products ranging from frozen meat to television components. </vt:lpstr>
      <vt:lpstr>China retaliated with tariffs on US$60 billion in US goods, a move that President Donald Trump has said would spur new duties on another US$267 billion in Chinese imports.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president follows through on the escalation threat, US tariffs would cover all goods the nation imported from China last year. The conflict risks descending into a war of attrition that economists warn could undermine the global economy and upend the supply chains of multinational companies.</vt:lpstr>
      <vt:lpstr>PowerPoint Presentation</vt:lpstr>
      <vt:lpstr>PowerPoint Presentation</vt:lpstr>
      <vt:lpstr>PowerPoint Presentation</vt:lpstr>
      <vt:lpstr>"President Trump has an excellent relationship with President Xi and our teams have been in frequent communication since President Trump took office," Ms. Lindsay Walters, deputy White House press secretary, said in an e-mailed statement.</vt:lpstr>
      <vt:lpstr>PowerPoint Presentation</vt:lpstr>
      <vt:lpstr>PowerPoint Presentation</vt:lpstr>
      <vt:lpstr>US Secretary of State Michael Pompeo said on Sunday that Mr. Trump isn't starting a trade war with China, but joining one already under way.</vt:lpstr>
      <vt:lpstr>PowerPoint Presentation</vt:lpstr>
      <vt:lpstr>PowerPoint Presentation</vt:lpstr>
      <vt:lpstr>"The trade war by China against the United States has been going on for years," Mr. Pompeo said on Fox News. "To the extent one wants to call this a trade war, we are determined to win it."</vt:lpstr>
      <vt:lpstr>PowerPoint Presentation</vt:lpstr>
      <vt:lpstr>Fox News (officially known as the Fox News Channel, commonly abbreviated to FNC) is an American pay television news channel owned by the Fox News Group, a division of Fox. Fox News is provided in 86 countries or overseas territories worldwide. Launched October 7, 1996; 22 years ago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accuses US of 'trade bullyism' as new round of tit-for-tat tariffs kick in</dc:title>
  <dc:creator>Noona</dc:creator>
  <cp:lastModifiedBy>Noona</cp:lastModifiedBy>
  <cp:revision>47</cp:revision>
  <dcterms:created xsi:type="dcterms:W3CDTF">2019-02-19T05:23:47Z</dcterms:created>
  <dcterms:modified xsi:type="dcterms:W3CDTF">2019-02-19T07:21:31Z</dcterms:modified>
</cp:coreProperties>
</file>