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1" d="100"/>
          <a:sy n="71" d="100"/>
        </p:scale>
        <p:origin x="-113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IQ"/>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FE8E85D9-038A-40A4-9CF2-2BD4445AF039}" type="datetimeFigureOut">
              <a:rPr lang="ar-IQ" smtClean="0"/>
              <a:t>08/05/1440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65131C17-2762-4CD5-9C3E-6794FE7AFB03}" type="slidenum">
              <a:rPr lang="ar-IQ" smtClean="0"/>
              <a:t>‹#›</a:t>
            </a:fld>
            <a:endParaRPr lang="ar-IQ"/>
          </a:p>
        </p:txBody>
      </p:sp>
    </p:spTree>
    <p:extLst>
      <p:ext uri="{BB962C8B-B14F-4D97-AF65-F5344CB8AC3E}">
        <p14:creationId xmlns:p14="http://schemas.microsoft.com/office/powerpoint/2010/main" val="2789053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FE8E85D9-038A-40A4-9CF2-2BD4445AF039}" type="datetimeFigureOut">
              <a:rPr lang="ar-IQ" smtClean="0"/>
              <a:t>08/05/1440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65131C17-2762-4CD5-9C3E-6794FE7AFB03}" type="slidenum">
              <a:rPr lang="ar-IQ" smtClean="0"/>
              <a:t>‹#›</a:t>
            </a:fld>
            <a:endParaRPr lang="ar-IQ"/>
          </a:p>
        </p:txBody>
      </p:sp>
    </p:spTree>
    <p:extLst>
      <p:ext uri="{BB962C8B-B14F-4D97-AF65-F5344CB8AC3E}">
        <p14:creationId xmlns:p14="http://schemas.microsoft.com/office/powerpoint/2010/main" val="2203645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FE8E85D9-038A-40A4-9CF2-2BD4445AF039}" type="datetimeFigureOut">
              <a:rPr lang="ar-IQ" smtClean="0"/>
              <a:t>08/05/1440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65131C17-2762-4CD5-9C3E-6794FE7AFB03}" type="slidenum">
              <a:rPr lang="ar-IQ" smtClean="0"/>
              <a:t>‹#›</a:t>
            </a:fld>
            <a:endParaRPr lang="ar-IQ"/>
          </a:p>
        </p:txBody>
      </p:sp>
    </p:spTree>
    <p:extLst>
      <p:ext uri="{BB962C8B-B14F-4D97-AF65-F5344CB8AC3E}">
        <p14:creationId xmlns:p14="http://schemas.microsoft.com/office/powerpoint/2010/main" val="126259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FE8E85D9-038A-40A4-9CF2-2BD4445AF039}" type="datetimeFigureOut">
              <a:rPr lang="ar-IQ" smtClean="0"/>
              <a:t>08/05/1440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65131C17-2762-4CD5-9C3E-6794FE7AFB03}" type="slidenum">
              <a:rPr lang="ar-IQ" smtClean="0"/>
              <a:t>‹#›</a:t>
            </a:fld>
            <a:endParaRPr lang="ar-IQ"/>
          </a:p>
        </p:txBody>
      </p:sp>
    </p:spTree>
    <p:extLst>
      <p:ext uri="{BB962C8B-B14F-4D97-AF65-F5344CB8AC3E}">
        <p14:creationId xmlns:p14="http://schemas.microsoft.com/office/powerpoint/2010/main" val="3236326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IQ"/>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8E85D9-038A-40A4-9CF2-2BD4445AF039}" type="datetimeFigureOut">
              <a:rPr lang="ar-IQ" smtClean="0"/>
              <a:t>08/05/1440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65131C17-2762-4CD5-9C3E-6794FE7AFB03}" type="slidenum">
              <a:rPr lang="ar-IQ" smtClean="0"/>
              <a:t>‹#›</a:t>
            </a:fld>
            <a:endParaRPr lang="ar-IQ"/>
          </a:p>
        </p:txBody>
      </p:sp>
    </p:spTree>
    <p:extLst>
      <p:ext uri="{BB962C8B-B14F-4D97-AF65-F5344CB8AC3E}">
        <p14:creationId xmlns:p14="http://schemas.microsoft.com/office/powerpoint/2010/main" val="2983152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FE8E85D9-038A-40A4-9CF2-2BD4445AF039}" type="datetimeFigureOut">
              <a:rPr lang="ar-IQ" smtClean="0"/>
              <a:t>08/05/1440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65131C17-2762-4CD5-9C3E-6794FE7AFB03}" type="slidenum">
              <a:rPr lang="ar-IQ" smtClean="0"/>
              <a:t>‹#›</a:t>
            </a:fld>
            <a:endParaRPr lang="ar-IQ"/>
          </a:p>
        </p:txBody>
      </p:sp>
    </p:spTree>
    <p:extLst>
      <p:ext uri="{BB962C8B-B14F-4D97-AF65-F5344CB8AC3E}">
        <p14:creationId xmlns:p14="http://schemas.microsoft.com/office/powerpoint/2010/main" val="1397975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IQ"/>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FE8E85D9-038A-40A4-9CF2-2BD4445AF039}" type="datetimeFigureOut">
              <a:rPr lang="ar-IQ" smtClean="0"/>
              <a:t>08/05/1440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65131C17-2762-4CD5-9C3E-6794FE7AFB03}" type="slidenum">
              <a:rPr lang="ar-IQ" smtClean="0"/>
              <a:t>‹#›</a:t>
            </a:fld>
            <a:endParaRPr lang="ar-IQ"/>
          </a:p>
        </p:txBody>
      </p:sp>
    </p:spTree>
    <p:extLst>
      <p:ext uri="{BB962C8B-B14F-4D97-AF65-F5344CB8AC3E}">
        <p14:creationId xmlns:p14="http://schemas.microsoft.com/office/powerpoint/2010/main" val="2783363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FE8E85D9-038A-40A4-9CF2-2BD4445AF039}" type="datetimeFigureOut">
              <a:rPr lang="ar-IQ" smtClean="0"/>
              <a:t>08/05/1440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65131C17-2762-4CD5-9C3E-6794FE7AFB03}" type="slidenum">
              <a:rPr lang="ar-IQ" smtClean="0"/>
              <a:t>‹#›</a:t>
            </a:fld>
            <a:endParaRPr lang="ar-IQ"/>
          </a:p>
        </p:txBody>
      </p:sp>
    </p:spTree>
    <p:extLst>
      <p:ext uri="{BB962C8B-B14F-4D97-AF65-F5344CB8AC3E}">
        <p14:creationId xmlns:p14="http://schemas.microsoft.com/office/powerpoint/2010/main" val="59160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8E85D9-038A-40A4-9CF2-2BD4445AF039}" type="datetimeFigureOut">
              <a:rPr lang="ar-IQ" smtClean="0"/>
              <a:t>08/05/1440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65131C17-2762-4CD5-9C3E-6794FE7AFB03}" type="slidenum">
              <a:rPr lang="ar-IQ" smtClean="0"/>
              <a:t>‹#›</a:t>
            </a:fld>
            <a:endParaRPr lang="ar-IQ"/>
          </a:p>
        </p:txBody>
      </p:sp>
    </p:spTree>
    <p:extLst>
      <p:ext uri="{BB962C8B-B14F-4D97-AF65-F5344CB8AC3E}">
        <p14:creationId xmlns:p14="http://schemas.microsoft.com/office/powerpoint/2010/main" val="36921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IQ"/>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8E85D9-038A-40A4-9CF2-2BD4445AF039}" type="datetimeFigureOut">
              <a:rPr lang="ar-IQ" smtClean="0"/>
              <a:t>08/05/1440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65131C17-2762-4CD5-9C3E-6794FE7AFB03}" type="slidenum">
              <a:rPr lang="ar-IQ" smtClean="0"/>
              <a:t>‹#›</a:t>
            </a:fld>
            <a:endParaRPr lang="ar-IQ"/>
          </a:p>
        </p:txBody>
      </p:sp>
    </p:spTree>
    <p:extLst>
      <p:ext uri="{BB962C8B-B14F-4D97-AF65-F5344CB8AC3E}">
        <p14:creationId xmlns:p14="http://schemas.microsoft.com/office/powerpoint/2010/main" val="3292216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IQ"/>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8E85D9-038A-40A4-9CF2-2BD4445AF039}" type="datetimeFigureOut">
              <a:rPr lang="ar-IQ" smtClean="0"/>
              <a:t>08/05/1440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65131C17-2762-4CD5-9C3E-6794FE7AFB03}" type="slidenum">
              <a:rPr lang="ar-IQ" smtClean="0"/>
              <a:t>‹#›</a:t>
            </a:fld>
            <a:endParaRPr lang="ar-IQ"/>
          </a:p>
        </p:txBody>
      </p:sp>
    </p:spTree>
    <p:extLst>
      <p:ext uri="{BB962C8B-B14F-4D97-AF65-F5344CB8AC3E}">
        <p14:creationId xmlns:p14="http://schemas.microsoft.com/office/powerpoint/2010/main" val="2523677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E8E85D9-038A-40A4-9CF2-2BD4445AF039}" type="datetimeFigureOut">
              <a:rPr lang="ar-IQ" smtClean="0"/>
              <a:t>08/05/1440</a:t>
            </a:fld>
            <a:endParaRPr lang="ar-IQ"/>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5131C17-2762-4CD5-9C3E-6794FE7AFB03}" type="slidenum">
              <a:rPr lang="ar-IQ" smtClean="0"/>
              <a:t>‹#›</a:t>
            </a:fld>
            <a:endParaRPr lang="ar-IQ"/>
          </a:p>
        </p:txBody>
      </p:sp>
    </p:spTree>
    <p:extLst>
      <p:ext uri="{BB962C8B-B14F-4D97-AF65-F5344CB8AC3E}">
        <p14:creationId xmlns:p14="http://schemas.microsoft.com/office/powerpoint/2010/main" val="2077799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IQ" dirty="0" smtClean="0"/>
              <a:t>رابع عشر: البحر السريع</a:t>
            </a:r>
            <a:endParaRPr lang="ar-IQ" dirty="0"/>
          </a:p>
        </p:txBody>
      </p:sp>
      <p:sp>
        <p:nvSpPr>
          <p:cNvPr id="3" name="Subtitle 2"/>
          <p:cNvSpPr>
            <a:spLocks noGrp="1"/>
          </p:cNvSpPr>
          <p:nvPr>
            <p:ph type="subTitle" idx="1"/>
          </p:nvPr>
        </p:nvSpPr>
        <p:spPr/>
        <p:txBody>
          <a:bodyPr/>
          <a:lstStyle/>
          <a:p>
            <a:endParaRPr lang="ar-IQ"/>
          </a:p>
        </p:txBody>
      </p:sp>
    </p:spTree>
    <p:extLst>
      <p:ext uri="{BB962C8B-B14F-4D97-AF65-F5344CB8AC3E}">
        <p14:creationId xmlns:p14="http://schemas.microsoft.com/office/powerpoint/2010/main" val="3019482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92500" lnSpcReduction="10000"/>
          </a:bodyPr>
          <a:lstStyle/>
          <a:p>
            <a:r>
              <a:rPr lang="ar-IQ" dirty="0" smtClean="0"/>
              <a:t>سمي البحر كذلك لسرعة النطق به (1)، فهو مليء  بالتدفق والحركة ، ويعدّ نمطاً من أنماط الرجز على رأي بعض العروضيين فقد يطلق عليه (الرجز السريع)(2)، والملاحظ أنّ الشعراء حاوَلوا في قصائد هذا البحر التخلص من الثقل الكامن في العروض والضرب  من خلال اختزالهما وتخفيفهما دائماً ، بهدف المحافظة على ذلك التدفق الصوتي أثناء النطق ، ووزنـه :</a:t>
            </a:r>
          </a:p>
          <a:p>
            <a:r>
              <a:rPr lang="ar-IQ" dirty="0" smtClean="0"/>
              <a:t>مستفعِلنْ    مستفعِلن   مفْعولاتُ     مستفعِلنْ   مستفعِلنْ   مفْعولاتُ</a:t>
            </a:r>
          </a:p>
          <a:p>
            <a:r>
              <a:rPr lang="ar-IQ" dirty="0" smtClean="0"/>
              <a:t>ويأتي هذا البحر تاماً ومشطوراً ولا يأتي مجزوءاً ومنهوكاً لئلا يلتبس بالرجز، وله أربع أعاريض وستة أضرب هي : </a:t>
            </a:r>
          </a:p>
          <a:p>
            <a:endParaRPr lang="ar-IQ" dirty="0"/>
          </a:p>
        </p:txBody>
      </p:sp>
    </p:spTree>
    <p:extLst>
      <p:ext uri="{BB962C8B-B14F-4D97-AF65-F5344CB8AC3E}">
        <p14:creationId xmlns:p14="http://schemas.microsoft.com/office/powerpoint/2010/main" val="3282546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85000" lnSpcReduction="20000"/>
          </a:bodyPr>
          <a:lstStyle/>
          <a:p>
            <a:r>
              <a:rPr lang="ar-IQ" dirty="0" smtClean="0"/>
              <a:t>التام :</a:t>
            </a:r>
          </a:p>
          <a:p>
            <a:r>
              <a:rPr lang="ar-IQ" dirty="0" smtClean="0"/>
              <a:t>ت	العروض	الضرب</a:t>
            </a:r>
          </a:p>
          <a:p>
            <a:r>
              <a:rPr lang="ar-IQ" dirty="0" smtClean="0"/>
              <a:t>1	( مَفْعُلا)</a:t>
            </a:r>
          </a:p>
          <a:p>
            <a:r>
              <a:rPr lang="ar-IQ" dirty="0" smtClean="0"/>
              <a:t>وتحول إلى(فاعِلنْ )</a:t>
            </a:r>
          </a:p>
          <a:p>
            <a:r>
              <a:rPr lang="ar-IQ" dirty="0" smtClean="0"/>
              <a:t>( مطوّية مكسوفة )	1ـ فاعِلنْ ( مطوي مكسوف )</a:t>
            </a:r>
          </a:p>
          <a:p>
            <a:r>
              <a:rPr lang="ar-IQ" dirty="0" smtClean="0"/>
              <a:t>		2 ـ ( مفْعُلاتْ ) وتحوّل  إلى ( فاعِلانْ )</a:t>
            </a:r>
          </a:p>
          <a:p>
            <a:r>
              <a:rPr lang="ar-IQ" dirty="0" smtClean="0"/>
              <a:t>     ( مطوي موقوف )</a:t>
            </a:r>
          </a:p>
          <a:p>
            <a:r>
              <a:rPr lang="ar-IQ" dirty="0" smtClean="0"/>
              <a:t>		3 ـ ( مفْعُو ) وتحوّل إلى ( فعْلنْ ) أَصْلَم </a:t>
            </a:r>
          </a:p>
          <a:p>
            <a:r>
              <a:rPr lang="ar-IQ" dirty="0" smtClean="0"/>
              <a:t>التام :</a:t>
            </a:r>
          </a:p>
          <a:p>
            <a:r>
              <a:rPr lang="ar-IQ" dirty="0" smtClean="0"/>
              <a:t>2	( مَعُلا )  وتحوّل إلى ( فعِلنْ ) (مخبولة مكسوفة )ضربها مثلها ( مخبول مكسوف ) فَعِلُنْ</a:t>
            </a:r>
          </a:p>
          <a:p>
            <a:endParaRPr lang="ar-IQ" dirty="0" smtClean="0"/>
          </a:p>
          <a:p>
            <a:endParaRPr lang="ar-IQ" dirty="0" smtClean="0"/>
          </a:p>
          <a:p>
            <a:endParaRPr lang="ar-IQ" dirty="0"/>
          </a:p>
        </p:txBody>
      </p:sp>
    </p:spTree>
    <p:extLst>
      <p:ext uri="{BB962C8B-B14F-4D97-AF65-F5344CB8AC3E}">
        <p14:creationId xmlns:p14="http://schemas.microsoft.com/office/powerpoint/2010/main" val="1385126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lstStyle/>
          <a:p>
            <a:r>
              <a:rPr lang="ar-IQ" dirty="0" smtClean="0"/>
              <a:t>المشطور :</a:t>
            </a:r>
          </a:p>
          <a:p>
            <a:r>
              <a:rPr lang="ar-IQ" dirty="0" smtClean="0"/>
              <a:t>3	العروضة الثالثة مشطورة موقوفة ، (مفعولاتْ) وتحوّل إلى (مفعولانْ ) وهنا  تصبح العروض هي الضربُ</a:t>
            </a:r>
          </a:p>
          <a:p>
            <a:endParaRPr lang="ar-IQ" dirty="0" smtClean="0"/>
          </a:p>
          <a:p>
            <a:r>
              <a:rPr lang="ar-IQ" dirty="0" smtClean="0"/>
              <a:t>المشطور :</a:t>
            </a:r>
          </a:p>
          <a:p>
            <a:r>
              <a:rPr lang="ar-IQ" dirty="0" smtClean="0"/>
              <a:t>4	العروضة الرابعة مشطورة مكسوفة ، </a:t>
            </a:r>
          </a:p>
          <a:p>
            <a:r>
              <a:rPr lang="ar-IQ" dirty="0" smtClean="0"/>
              <a:t>( مفْعُولا ) وتحوّل إلى ( مفْعولُنْ ) وهنا تصبح العروض هي الضرب</a:t>
            </a:r>
          </a:p>
          <a:p>
            <a:endParaRPr lang="ar-IQ" dirty="0"/>
          </a:p>
        </p:txBody>
      </p:sp>
    </p:spTree>
    <p:extLst>
      <p:ext uri="{BB962C8B-B14F-4D97-AF65-F5344CB8AC3E}">
        <p14:creationId xmlns:p14="http://schemas.microsoft.com/office/powerpoint/2010/main" val="1674475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رابع عشر: البحر السريع</a:t>
            </a:r>
            <a:endParaRPr lang="ar-IQ" dirty="0"/>
          </a:p>
        </p:txBody>
      </p:sp>
      <p:sp>
        <p:nvSpPr>
          <p:cNvPr id="3" name="Content Placeholder 2"/>
          <p:cNvSpPr>
            <a:spLocks noGrp="1"/>
          </p:cNvSpPr>
          <p:nvPr>
            <p:ph idx="1"/>
          </p:nvPr>
        </p:nvSpPr>
        <p:spPr/>
        <p:txBody>
          <a:bodyPr>
            <a:normAutofit fontScale="77500" lnSpcReduction="20000"/>
          </a:bodyPr>
          <a:lstStyle/>
          <a:p>
            <a:r>
              <a:rPr lang="ar-IQ" dirty="0" smtClean="0"/>
              <a:t>الملاحظات :</a:t>
            </a:r>
          </a:p>
          <a:p>
            <a:r>
              <a:rPr lang="ar-IQ" dirty="0" smtClean="0"/>
              <a:t>(1)	البحر السريع المشطور كثيراً ما يدعو إلى التوهّم بنسبتهِ إلى الرجز للتشابه الحاصل بين الوزنين .</a:t>
            </a:r>
          </a:p>
          <a:p>
            <a:r>
              <a:rPr lang="ar-IQ" dirty="0" smtClean="0"/>
              <a:t>(2)	يجوز في هذا البحر من الزحاف ( الخبن ) فتصير ( مستفعِلن ) بعد خبنها   ( متَفعِلنْ) وتحوّل إلى ( مفَاْعِلُنْ ) ، وبالطي تصير مستفعِلُنْ إلى ( مسْتَعِلُن ) وتحوّل إلى (مُفْتَعِلُنْ) ، ويدخل (الخَبل) أيضاً لكنّه قبيح .</a:t>
            </a:r>
          </a:p>
          <a:p>
            <a:r>
              <a:rPr lang="ar-IQ" dirty="0" smtClean="0"/>
              <a:t>أمّا الأعاريض والأضرب فقد أجاز العروضيون دخول (الخبن) في العروض المشطورة بنوعيها  فتتحول ( مفعولانْ ) إلى ( فعولان) في العروضة الثالثة  وتصير ( مَفْعُولُنْ ) بعد خبنها ( فَعُولنْ ) في العروضة الرابعة .</a:t>
            </a:r>
          </a:p>
          <a:p>
            <a:r>
              <a:rPr lang="ar-IQ" dirty="0" smtClean="0"/>
              <a:t>كما منعوا دخول الخبن في أضرب العروضة الأولى الثلاثة وذلك لدخول زحافين عليها ودخول زحافٍ ثالث غير مقبول .</a:t>
            </a:r>
          </a:p>
        </p:txBody>
      </p:sp>
    </p:spTree>
    <p:extLst>
      <p:ext uri="{BB962C8B-B14F-4D97-AF65-F5344CB8AC3E}">
        <p14:creationId xmlns:p14="http://schemas.microsoft.com/office/powerpoint/2010/main" val="2161561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92500" lnSpcReduction="20000"/>
          </a:bodyPr>
          <a:lstStyle/>
          <a:p>
            <a:endParaRPr lang="ar-IQ" dirty="0" smtClean="0"/>
          </a:p>
          <a:p>
            <a:r>
              <a:rPr lang="ar-IQ" dirty="0" smtClean="0"/>
              <a:t>(3)	أعاريض وأضرب البحر السريع التي تكون فيها التفعيلة تامة (مفعولاتُ) حالة نادرة جداً تكاد تختفي ومنها قول الشاعر :</a:t>
            </a:r>
          </a:p>
          <a:p>
            <a:r>
              <a:rPr lang="ar-IQ" dirty="0" smtClean="0"/>
              <a:t>خَلَّيْتُ قلبي في يَدَيْ ذاتِ الخَالِ      مـصفـَّداً مـُقيَّداً في الأغْلالِ</a:t>
            </a:r>
          </a:p>
          <a:p>
            <a:r>
              <a:rPr lang="ar-IQ" dirty="0" smtClean="0"/>
              <a:t>قد قلْتُ للباكي رسومَ الأطْلالِ :      يا صاحِ ماهاجَكَ منْ رَبْعٍ خالِ؟ </a:t>
            </a:r>
          </a:p>
          <a:p>
            <a:r>
              <a:rPr lang="ar-IQ" dirty="0" smtClean="0"/>
              <a:t>(4)	ما روى لهذا الوزن من الشعر القديم قليلٌ ولكنَّ هذا القليل ينسب إلى فحول الشعراء ، ففي المفضليات قصيدة لأمرئ القيس وقصيدتان للحارث بن حلزّة وقصيدة للمرقّش الأكبر وقصيدة للسفّاح بن بكير اليربوعي وقصيدة لأبي قيس بن الأسلت الأنصاري .</a:t>
            </a:r>
          </a:p>
          <a:p>
            <a:endParaRPr lang="ar-IQ" dirty="0"/>
          </a:p>
        </p:txBody>
      </p:sp>
    </p:spTree>
    <p:extLst>
      <p:ext uri="{BB962C8B-B14F-4D97-AF65-F5344CB8AC3E}">
        <p14:creationId xmlns:p14="http://schemas.microsoft.com/office/powerpoint/2010/main" val="1878082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85000" lnSpcReduction="10000"/>
          </a:bodyPr>
          <a:lstStyle/>
          <a:p>
            <a:r>
              <a:rPr lang="ar-IQ" dirty="0" smtClean="0"/>
              <a:t>أمثلة للتقطيع :</a:t>
            </a:r>
          </a:p>
          <a:p>
            <a:r>
              <a:rPr lang="ar-IQ" dirty="0" smtClean="0"/>
              <a:t>(1)	مثال العروضة الأولى المطوّية المكسوفة ( فاعِلُنْ ) والضرب المماثل المطوي المكسوف ( فاعِلنْ ) ، كقول ابن الرومي :</a:t>
            </a:r>
          </a:p>
          <a:p>
            <a:r>
              <a:rPr lang="ar-IQ" dirty="0" smtClean="0"/>
              <a:t>والحرُّ لا يقطعُ في حالةٍ        عاداتِ جـدواهُ وإجدائـهِ</a:t>
            </a:r>
          </a:p>
          <a:p>
            <a:r>
              <a:rPr lang="ar-IQ" dirty="0" smtClean="0"/>
              <a:t>       ولحررلا   يقطع في   حالتن       عادات جد    واه وإج    دائهي</a:t>
            </a:r>
          </a:p>
          <a:p>
            <a:r>
              <a:rPr lang="ar-IQ" dirty="0" smtClean="0"/>
              <a:t>      مُستفعِلنْ    مستَعِلن    فاعلن       مُستفعِلنْ     مستَعِلن    فاعلن</a:t>
            </a:r>
          </a:p>
          <a:p>
            <a:r>
              <a:rPr lang="ar-IQ" smtClean="0"/>
              <a:t>   </a:t>
            </a:r>
            <a:r>
              <a:rPr lang="ar-IQ" dirty="0" smtClean="0"/>
              <a:t>(طي ) (مطوي مكسوف )                (طي )    (مطوي مكسوف) </a:t>
            </a:r>
          </a:p>
          <a:p>
            <a:r>
              <a:rPr lang="ar-IQ" dirty="0" smtClean="0"/>
              <a:t>وقبله :</a:t>
            </a:r>
          </a:p>
          <a:p>
            <a:r>
              <a:rPr lang="ar-IQ" dirty="0" smtClean="0"/>
              <a:t>ما الأرضُ أولى من فتى ماجد       بفعـلِ مـعروفٍ وإسدائهِ</a:t>
            </a:r>
          </a:p>
          <a:p>
            <a:endParaRPr lang="ar-IQ" dirty="0"/>
          </a:p>
        </p:txBody>
      </p:sp>
    </p:spTree>
    <p:extLst>
      <p:ext uri="{BB962C8B-B14F-4D97-AF65-F5344CB8AC3E}">
        <p14:creationId xmlns:p14="http://schemas.microsoft.com/office/powerpoint/2010/main" val="7751616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120</Words>
  <Application>Microsoft Office PowerPoint</Application>
  <PresentationFormat>On-screen Show (4:3)</PresentationFormat>
  <Paragraphs>40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رابع عشر: البحر السريع</vt:lpstr>
      <vt:lpstr>PowerPoint Presentation</vt:lpstr>
      <vt:lpstr>PowerPoint Presentation</vt:lpstr>
      <vt:lpstr>PowerPoint Presentation</vt:lpstr>
      <vt:lpstr>رابع عشر: البحر السريع</vt:lpstr>
      <vt:lpstr>PowerPoint Presentation</vt:lpstr>
      <vt:lpstr>PowerPoint Presentation</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رابع عشر: البحر السريع</dc:title>
  <dc:creator>DR.Ahmed Saker 2o1O</dc:creator>
  <cp:lastModifiedBy>DR.Ahmed Saker 2o1O</cp:lastModifiedBy>
  <cp:revision>5</cp:revision>
  <dcterms:created xsi:type="dcterms:W3CDTF">2019-01-14T13:04:34Z</dcterms:created>
  <dcterms:modified xsi:type="dcterms:W3CDTF">2019-01-14T13:12:17Z</dcterms:modified>
</cp:coreProperties>
</file>