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718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988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68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71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466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099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278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768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228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562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859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ABB8-AE4C-453F-876D-BB2389D2D9B8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EC72B-CAE7-4CA7-946B-D9CE65D389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128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ثاني عشر :البحر الرمل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417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IQ" dirty="0" smtClean="0"/>
          </a:p>
          <a:p>
            <a:r>
              <a:rPr lang="ar-IQ" dirty="0" smtClean="0"/>
              <a:t>سمي هذا البحر بالرمل لسرعة النطق به لأن الرمل في اللغة يعني الأسراع ، ورَمَلَ الرجلُ إذا هرْوَلَ والهروَلَةُ (1) فوق المشى ودون العدو ، وكان المُنْشِدُ يستخدمه في المناسبات أو عند ما كان يسوق الركبْ أو يحدو الأبل (2)     </a:t>
            </a:r>
          </a:p>
          <a:p>
            <a:r>
              <a:rPr lang="ar-IQ" dirty="0" smtClean="0"/>
              <a:t>ووزنـه :      فاعِلاتُنْ فاعِلاتُنْ فاعِلاتُنْ </a:t>
            </a:r>
          </a:p>
          <a:p>
            <a:r>
              <a:rPr lang="ar-IQ" dirty="0" smtClean="0"/>
              <a:t>                                      فاعِلاتُنْ  فاعِلاتُنْ فاعِلاتُنْ</a:t>
            </a:r>
          </a:p>
          <a:p>
            <a:r>
              <a:rPr lang="ar-IQ" dirty="0" smtClean="0"/>
              <a:t>وهذا البحر يأتي تاماً ومجزوءاً ، وله عروضتان (3) وستة أضرب: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3622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التــام :</a:t>
            </a:r>
          </a:p>
          <a:p>
            <a:r>
              <a:rPr lang="ar-IQ" dirty="0" smtClean="0"/>
              <a:t>ت	العروض	الضرب</a:t>
            </a:r>
          </a:p>
          <a:p>
            <a:r>
              <a:rPr lang="ar-IQ" dirty="0" smtClean="0"/>
              <a:t>	فاعِـلُنْ</a:t>
            </a:r>
          </a:p>
          <a:p>
            <a:r>
              <a:rPr lang="ar-IQ" dirty="0" smtClean="0"/>
              <a:t>( محذوفة )	1 ـ فاعِلاتُنْ   ( صحيح )</a:t>
            </a:r>
          </a:p>
          <a:p>
            <a:r>
              <a:rPr lang="ar-IQ" dirty="0" smtClean="0"/>
              <a:t>		2 ـ فاعِلانْ    ( مقصور )</a:t>
            </a:r>
          </a:p>
          <a:p>
            <a:r>
              <a:rPr lang="ar-IQ" dirty="0" smtClean="0"/>
              <a:t>		3 ـ فاعِلن   ( محذوف )</a:t>
            </a:r>
          </a:p>
          <a:p>
            <a:endParaRPr lang="ar-IQ" dirty="0" smtClean="0"/>
          </a:p>
          <a:p>
            <a:r>
              <a:rPr lang="ar-IQ" dirty="0" smtClean="0"/>
              <a:t>المجزوء :</a:t>
            </a:r>
          </a:p>
          <a:p>
            <a:r>
              <a:rPr lang="ar-IQ" dirty="0" smtClean="0"/>
              <a:t>	فاعِلاتُنْ</a:t>
            </a:r>
          </a:p>
          <a:p>
            <a:r>
              <a:rPr lang="ar-IQ" dirty="0" smtClean="0"/>
              <a:t>( مجزوءة صحيحة )	1ـ فاعِلاتانْ  ( مُسبَّغ )</a:t>
            </a:r>
          </a:p>
          <a:p>
            <a:r>
              <a:rPr lang="ar-IQ" dirty="0" smtClean="0"/>
              <a:t>		            2 ـ فاعِلاتُنْ   ( صحيح )</a:t>
            </a:r>
          </a:p>
          <a:p>
            <a:r>
              <a:rPr lang="ar-IQ" dirty="0" smtClean="0"/>
              <a:t>		            3 ـ فاعِلنْ ( محذوف )</a:t>
            </a:r>
          </a:p>
          <a:p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127462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الملاحظات : </a:t>
            </a:r>
          </a:p>
          <a:p>
            <a:r>
              <a:rPr lang="ar-IQ" dirty="0" smtClean="0"/>
              <a:t>يدخل حشو هذا البحر ( الخبن ) وهو حذف الثاني الساكن وبه تصير (فاعِلاتُنْ ) إلى ( فعِلاُتنْ)  وهو حسَن وقد يدخل كل الأجزاء، ويدخل ( الكفّ فاعِلاتن ) فتصير     ( فاعِلاتُ ) ، ودخول الكف أقلّ من الخبن وهو لا يدخل الضرب بينما يدخل الخبن على الضرب ، ويجوز أن يدخل ( الشَكْل )هذا البحر( وهو اجتماع الخبن والكفّ) ولكنه قبيح 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386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أمثله للتقطيع :   </a:t>
            </a:r>
          </a:p>
          <a:p>
            <a:r>
              <a:rPr lang="ar-IQ" dirty="0" smtClean="0"/>
              <a:t>(1)	العروضة الأولى المحذوفة ( فاعِلنْ ) والضرب الصحيح (فاعِلاتُنْ ).قال مهيار الديَلمى :</a:t>
            </a:r>
          </a:p>
          <a:p>
            <a:r>
              <a:rPr lang="ar-IQ" dirty="0" smtClean="0"/>
              <a:t>           وتَمشَّتْ فيكَ أرواحُ الصّبا       يتأرجحنَ بانفاسِ الخُزامَى  </a:t>
            </a:r>
          </a:p>
          <a:p>
            <a:r>
              <a:rPr lang="ar-IQ" dirty="0" smtClean="0"/>
              <a:t>       وتمششت   فيكَ أروا   حصصبا     يتأرجح   نبأَنفا      سلخزامى</a:t>
            </a:r>
          </a:p>
          <a:p>
            <a:r>
              <a:rPr lang="ar-IQ" dirty="0" smtClean="0"/>
              <a:t>       فعِلاتُنْ    فاعِلاتُنْ    فاعِلنْ        فعِلاتُنْ     فعِلاتُنْ    فاعِلاتُنْ</a:t>
            </a:r>
          </a:p>
          <a:p>
            <a:endParaRPr lang="ar-IQ" dirty="0" smtClean="0"/>
          </a:p>
          <a:p>
            <a:r>
              <a:rPr lang="ar-IQ" dirty="0" smtClean="0"/>
              <a:t>(2)	العروضة الأولى المحذوفة والضرب المقصور ( فاعِلانْ ) ، قال جبران خليل جبران :</a:t>
            </a:r>
          </a:p>
          <a:p>
            <a:r>
              <a:rPr lang="ar-IQ" dirty="0" smtClean="0"/>
              <a:t>      ولبسنـا الصّبرَ ثوباً فالتهبْ       فغدونـا نتردَّى بالرَّماْدْ</a:t>
            </a:r>
          </a:p>
          <a:p>
            <a:r>
              <a:rPr lang="ar-IQ" dirty="0" smtClean="0"/>
              <a:t>   وَلبسنصـ    صبرثوبن   فلْتهب    فغدونا   نترددى   بررمادْ</a:t>
            </a:r>
          </a:p>
          <a:p>
            <a:r>
              <a:rPr lang="ar-IQ" dirty="0" smtClean="0"/>
              <a:t>     فعِلاتُنْ     فاعِلاتُنْ      فاعِلنْ    فعِلاتُنْ    فعِلاتُنْ   فاعِلانْ</a:t>
            </a:r>
          </a:p>
          <a:p>
            <a:r>
              <a:rPr lang="ar-IQ" dirty="0" smtClean="0"/>
              <a:t>                ( خبن )                   ( الحذف )   ( خبن )   ( خبن )  ( القصر )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1322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(3)	العروضة الأولى المحذوفة والضرب المماثل  المحذوف (فاعِلنْ ) كقول ابراهيم ناجي:</a:t>
            </a:r>
          </a:p>
          <a:p>
            <a:endParaRPr lang="ar-IQ" dirty="0" smtClean="0"/>
          </a:p>
          <a:p>
            <a:r>
              <a:rPr lang="ar-IQ" dirty="0" smtClean="0"/>
              <a:t>        كيف ذاك الحبُّ أمسـى خبراً      وحديثـاً من أحاديث الجوى</a:t>
            </a:r>
          </a:p>
          <a:p>
            <a:r>
              <a:rPr lang="ar-IQ" dirty="0" smtClean="0"/>
              <a:t>   كيف ذاكل    حبب  أمسى   خبرن   وحديثن   من أحاديـ   ثلجوى</a:t>
            </a:r>
          </a:p>
          <a:p>
            <a:r>
              <a:rPr lang="ar-IQ" dirty="0" smtClean="0"/>
              <a:t>    فاعِلاتُنْ     فاعِلاتُنْ       فعِلنْ       فعِلاتُنْ   فاعِلاتُنْ    فاعِلنْ</a:t>
            </a:r>
          </a:p>
          <a:p>
            <a:r>
              <a:rPr lang="ar-IQ" dirty="0" smtClean="0"/>
              <a:t>                                     ( خبن وحذف )                        ( حذف )</a:t>
            </a:r>
          </a:p>
          <a:p>
            <a:endParaRPr lang="ar-IQ" dirty="0" smtClean="0"/>
          </a:p>
          <a:p>
            <a:r>
              <a:rPr lang="ar-IQ" dirty="0" smtClean="0"/>
              <a:t>(4)	العروضة الثانية المجزوءة والضرب المسبَّغ ( فاعِلاتانْ ) ،كقول الشاعر :</a:t>
            </a:r>
          </a:p>
          <a:p>
            <a:r>
              <a:rPr lang="ar-IQ" dirty="0" smtClean="0"/>
              <a:t>       وكمـا أنتُـم كُنَّـا         وكما نَحْنُ تكونـونْ</a:t>
            </a:r>
          </a:p>
          <a:p>
            <a:r>
              <a:rPr lang="ar-IQ" dirty="0" smtClean="0"/>
              <a:t>     وكما أن     تم كننا     وكما نحـ   ن تكونونْ</a:t>
            </a:r>
          </a:p>
          <a:p>
            <a:r>
              <a:rPr lang="ar-IQ" smtClean="0"/>
              <a:t>    فعِلاتن      فعِلاتن      فعِلاتن      فعِلاتان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543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ثاني عشر :البحر الرمل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ثاني عشر :البحر الرمل</dc:title>
  <dc:creator>DR.Ahmed Saker 2o1O</dc:creator>
  <cp:lastModifiedBy>DR.Ahmed Saker 2o1O</cp:lastModifiedBy>
  <cp:revision>6</cp:revision>
  <dcterms:created xsi:type="dcterms:W3CDTF">2019-01-14T12:49:35Z</dcterms:created>
  <dcterms:modified xsi:type="dcterms:W3CDTF">2019-01-14T12:55:07Z</dcterms:modified>
</cp:coreProperties>
</file>