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999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4793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7745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381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586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2510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545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8347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8195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3558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8335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8C091-5060-4E99-8AFB-254360E47182}" type="datetimeFigureOut">
              <a:rPr lang="ar-IQ" smtClean="0"/>
              <a:t>08/05/1440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1F835-ED45-42B9-87F0-829BE372CAC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5188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حادي عشر :البحر الخفيف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132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41563"/>
            <a:ext cx="7920880" cy="468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66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8424263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853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ar-IQ" dirty="0" smtClean="0"/>
          </a:p>
          <a:p>
            <a:r>
              <a:rPr lang="ar-IQ" dirty="0" smtClean="0"/>
              <a:t>أمثلة للتقطيع :</a:t>
            </a:r>
          </a:p>
          <a:p>
            <a:r>
              <a:rPr lang="ar-IQ" dirty="0" smtClean="0"/>
              <a:t>(1)	 العروضة الأولى الصحيحة التامة والضرب المماثل لها ( فاعلاتنْ ) ، قال ابن الرومي :</a:t>
            </a:r>
          </a:p>
          <a:p>
            <a:r>
              <a:rPr lang="ar-IQ" dirty="0" smtClean="0"/>
              <a:t>كيف يرجو الحياءَ منهُ صديقٌ        ومكانُ الحياءُ منهُ خَرابُ</a:t>
            </a:r>
          </a:p>
          <a:p>
            <a:r>
              <a:rPr lang="ar-IQ" dirty="0" smtClean="0"/>
              <a:t>    كيف يرجل    حياء  منـ   هو صديقن    ومكانُ لـ   حياء منـ   هو خرابو</a:t>
            </a:r>
          </a:p>
          <a:p>
            <a:r>
              <a:rPr lang="ar-IQ" dirty="0" smtClean="0"/>
              <a:t>    فاعِلاتُنْ        مُتفعِلنْ        فاعِلاتُنْ      فعِلاتُنْ       مُتفعِلنْ     فاعِلاتُنْ</a:t>
            </a:r>
          </a:p>
          <a:p>
            <a:r>
              <a:rPr lang="ar-IQ" dirty="0" smtClean="0"/>
              <a:t>                        ( خبن )                           ( خبن )        ( خبن ) </a:t>
            </a:r>
          </a:p>
          <a:p>
            <a:endParaRPr lang="ar-IQ" dirty="0" smtClean="0"/>
          </a:p>
          <a:p>
            <a:r>
              <a:rPr lang="ar-IQ" dirty="0" smtClean="0"/>
              <a:t>(2)	 العروضة الأولى الصحيحة التامة والضرب المحذوف ( فاعِلُن)، قال الشاعر :</a:t>
            </a:r>
          </a:p>
          <a:p>
            <a:r>
              <a:rPr lang="ar-IQ" dirty="0" smtClean="0"/>
              <a:t>             ليتَ شعري هل ثَمَّ هل آتَينْهُمْ      أم يحولَنْ من دون ذاك الرَّدا</a:t>
            </a:r>
          </a:p>
          <a:p>
            <a:r>
              <a:rPr lang="ar-IQ" dirty="0" smtClean="0"/>
              <a:t>    ليت شعري    هل  ثمم هل   أَأْ تينهم      أم يحولن    من دون ذا   ك  رردا</a:t>
            </a:r>
          </a:p>
          <a:p>
            <a:r>
              <a:rPr lang="ar-IQ" dirty="0" smtClean="0"/>
              <a:t>      فاعِلاتن      مُستفعِ لنْ      فاعلاتن       فاعلاتنْ   مستفعِِ لن      فاعِلنْ   </a:t>
            </a:r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09279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ar-IQ" dirty="0" smtClean="0"/>
          </a:p>
          <a:p>
            <a:r>
              <a:rPr lang="ar-IQ" dirty="0" smtClean="0"/>
              <a:t>(3)	العروضة الثانية المحذوفة ( فاعلن ) وضربها المحذوف ( فاعِلنْ ) قال صفي الدين الحلي :</a:t>
            </a:r>
          </a:p>
          <a:p>
            <a:endParaRPr lang="ar-IQ" dirty="0" smtClean="0"/>
          </a:p>
          <a:p>
            <a:r>
              <a:rPr lang="ar-IQ" dirty="0" smtClean="0"/>
              <a:t>            زارني والصّباحُ قدْ سفَرا         وظليمُ الظـلامِ قَدْ  نَفَـرَا</a:t>
            </a:r>
          </a:p>
          <a:p>
            <a:r>
              <a:rPr lang="ar-IQ" dirty="0" smtClean="0"/>
              <a:t>    زارني وصـ    صباح قد    سفَرا         وظليم ظ   ظلام قد   نَفَرا</a:t>
            </a:r>
          </a:p>
          <a:p>
            <a:r>
              <a:rPr lang="ar-IQ" dirty="0" smtClean="0"/>
              <a:t>      فاعلاتن         متفعِ لن    فعِلنْ          فعلاتن    متفعِ لن   فعِلن</a:t>
            </a:r>
          </a:p>
          <a:p>
            <a:r>
              <a:rPr lang="ar-IQ" dirty="0" smtClean="0"/>
              <a:t>(4)	العروضة الثالثة المجزوءة الصحيحة وضربها المماثل ( مستفعِ لن ) قال ابن الرومي :</a:t>
            </a:r>
          </a:p>
          <a:p>
            <a:r>
              <a:rPr lang="ar-IQ" dirty="0" smtClean="0"/>
              <a:t>      رحـمَ الله مَنْ سقـى      رحـمَ الله مَنْ شَرِبْ</a:t>
            </a:r>
          </a:p>
          <a:p>
            <a:r>
              <a:rPr lang="ar-IQ" dirty="0" smtClean="0"/>
              <a:t>      رحم للا   ه من سقى    رحم للا   ه من شرب</a:t>
            </a:r>
          </a:p>
          <a:p>
            <a:r>
              <a:rPr lang="ar-IQ" dirty="0" smtClean="0"/>
              <a:t>         فعِلاتن   متفعِ لن         فعِلاتن   متفعِ لن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35057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حادي عشر :البحر الخفيف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حادي عشر :البحر الخفيف</dc:title>
  <dc:creator>DR.Ahmed Saker 2o1O</dc:creator>
  <cp:lastModifiedBy>DR.Ahmed Saker 2o1O</cp:lastModifiedBy>
  <cp:revision>5</cp:revision>
  <dcterms:created xsi:type="dcterms:W3CDTF">2019-01-14T12:38:36Z</dcterms:created>
  <dcterms:modified xsi:type="dcterms:W3CDTF">2019-01-14T12:48:31Z</dcterms:modified>
</cp:coreProperties>
</file>