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BB89A86-EC40-447C-8111-77753A5FDADF}" type="datetimeFigureOut">
              <a:rPr lang="en-US" smtClean="0"/>
              <a:pPr/>
              <a:t>1/2/2019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F7255D-65B4-4498-8B39-71BDAD51DF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B89A86-EC40-447C-8111-77753A5FDADF}" type="datetimeFigureOut">
              <a:rPr lang="en-US" smtClean="0"/>
              <a:pPr/>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7255D-65B4-4498-8B39-71BDAD51DF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B89A86-EC40-447C-8111-77753A5FDADF}" type="datetimeFigureOut">
              <a:rPr lang="en-US" smtClean="0"/>
              <a:pPr/>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7255D-65B4-4498-8B39-71BDAD51DF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B89A86-EC40-447C-8111-77753A5FDADF}" type="datetimeFigureOut">
              <a:rPr lang="en-US" smtClean="0"/>
              <a:pPr/>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7255D-65B4-4498-8B39-71BDAD51DF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BB89A86-EC40-447C-8111-77753A5FDADF}" type="datetimeFigureOut">
              <a:rPr lang="en-US" smtClean="0"/>
              <a:pPr/>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7255D-65B4-4498-8B39-71BDAD51DF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B89A86-EC40-447C-8111-77753A5FDADF}" type="datetimeFigureOut">
              <a:rPr lang="en-US" smtClean="0"/>
              <a:pPr/>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7255D-65B4-4498-8B39-71BDAD51DF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BB89A86-EC40-447C-8111-77753A5FDADF}" type="datetimeFigureOut">
              <a:rPr lang="en-US" smtClean="0"/>
              <a:pPr/>
              <a:t>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7255D-65B4-4498-8B39-71BDAD51DF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BB89A86-EC40-447C-8111-77753A5FDADF}" type="datetimeFigureOut">
              <a:rPr lang="en-US" smtClean="0"/>
              <a:pPr/>
              <a:t>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7255D-65B4-4498-8B39-71BDAD51DF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B89A86-EC40-447C-8111-77753A5FDADF}" type="datetimeFigureOut">
              <a:rPr lang="en-US" smtClean="0"/>
              <a:pPr/>
              <a:t>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7255D-65B4-4498-8B39-71BDAD51DF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B89A86-EC40-447C-8111-77753A5FDADF}" type="datetimeFigureOut">
              <a:rPr lang="en-US" smtClean="0"/>
              <a:pPr/>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7255D-65B4-4498-8B39-71BDAD51DF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BB89A86-EC40-447C-8111-77753A5FDADF}" type="datetimeFigureOut">
              <a:rPr lang="en-US" smtClean="0"/>
              <a:pPr/>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9F7255D-65B4-4498-8B39-71BDAD51DF6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BB89A86-EC40-447C-8111-77753A5FDADF}" type="datetimeFigureOut">
              <a:rPr lang="en-US" smtClean="0"/>
              <a:pPr/>
              <a:t>1/2/2019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F7255D-65B4-4498-8B39-71BDAD51DF6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81000" y="1230630"/>
            <a:ext cx="8534400"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التسلسل: 7ـ 26</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المادة:محاضرات في منهج البحث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المحاضرة :</a:t>
            </a:r>
            <a:r>
              <a:rPr kumimoji="0" lang="ar-IQ"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المؤرخ –المبتدئ وفلسفة التاريخ</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الفلسفة موضوع واحد متعدد الجوانب، فكما من الممكن ان نتحدث عن فلسفة الاخلاق والطبيعيات، وما شابه تماماً يمكن ان نتكلم عن فلسفة التاريخ، وفلسفة الأخلاق الاجتماعية وغيرها من فروع الفلسفة، فهي مهما تنوعت حقولها، فأن ما يقوم به الفلاسفة من تحقق في هذه العلوم يعتبر بمثابة نشاط ذهني متميز قائم على نوع معين من حب الاستطلاع والبحث العلمي، ومن هذا المنطلق منهجياً، ان فلسفة التاريخ، كأحد هذه الفروع، لا تبحث عادة او يتواصل النظر فيها في عزلة عن فروع الفلسفة الاخرى.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ان كلاً من المؤرخ والفيلسوف يبديان اهتماماً في قضايا مشتركة من التاريخ، مثل الموضوعية والمعرفة، وتفسير التاريخ وغيرها، لكن ما يبديه المؤرخ من اهتمام يكون محدد عادة بفترة زمنية محددة، وبنتائج فردية ليست مطلقة، ولا تنطوي على تحليلات ذات قوانين ثابتة، كما هي حال العلوم الطبيعية والسوسيولوجي وغير ذلك من الفروق الواضحة، ومن هنا يعتبر الفلاسفة المحدثين كأتكنسون ان فلسفة التاريخ شيء يقع خارج نطاق اهتمامات المؤرخين الفردية لكن العكس ليس صحيحاً بالنسبة للفلاسفة ، فالفيلسوف لا يكتسب كلية مثل هذه التسمية اذا ما اخفق في ابقاء التاريخ خارج حدود دراسته ، لأن جزءاً من مهمة الفلسفة النظر الى التاريخ وتقرير مكانته بالنسبة لحقول البحث والاهتمامات الاخرى مع ان هناك بدون شك استثناء لهذا بأن خلدون ، الذي يجمع بين الصنفين معاً ، ولأن حقل التاريخ من الحقول التي تجلب اهتمام الفيلسوف وتشحن طاقاته الفكرية ، بما يسمح فيه من ممارسة الجهود الفكرية العالية والتحري الاصيل فماذا يراد بفلسفة التاريخ؟ .</a:t>
            </a:r>
            <a:endPar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r" defTabSz="914400" rtl="0" eaLnBrk="0" fontAlgn="base" latinLnBrk="0" hangingPunct="0">
              <a:lnSpc>
                <a:spcPct val="100000"/>
              </a:lnSpc>
              <a:spcBef>
                <a:spcPct val="0"/>
              </a:spcBef>
              <a:spcAft>
                <a:spcPct val="0"/>
              </a:spcAft>
              <a:buClrTx/>
              <a:buSzTx/>
              <a:buFontTx/>
              <a:buNone/>
              <a:tabLst>
                <a:tab pos="150813" algn="r"/>
              </a:tabLst>
            </a:pP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فلسفة التاريخ تعني النظر الى الوقائع التاريخية بنظرة فلسفية من اجل معرفة العوامل الأساسية التي تتحكم بها، والعمل على إستنباط القوانين العامة- الثابتة، التي تتطور بموجبها الامم والدول على مر القرون والأجيال. ومع إن هذا التعريف ينطوي على مفهوم عام لفلسفة التاريخ الا انه لايحدد موقعه بالنسبة للمؤرخ كما انه ليس المعنى السائد لفلسفة التاريخ بين الفلاسفة المعاصرين –الغربيين، فمن الناحية المنهجية ، إن فلسفة التاريخ كغيرها من حقول الفلسفة تمثل</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520631"/>
            <a:ext cx="8077200"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مرحلة تالية من عمل المؤرخ ، فالأخير يدرس الماضي بمختلف ألوانه من أفعال ووقائع وأحداث وغيرها ، الى الحد الذي ينتهي به عمله التاريخي ، ثم يستنتج بما يعتبره اكتشافاته لما كان قد حدث ، فيما يقوم فيلسوف التاريخ بدراسة ما انجزه ذلك المؤرخ في المنهج الفلسفي للفلاسفة ، وذلك بإثارة ما يمكن من اسئلة فلسفية قائمة على المقارنة والتمايز للتعرف على صحة تلك القوال والادعاءات ، لان الفلاسفة لهم وجهة نظرهم بالنسبة للتاريخ وعمل المؤرخ ويحتفظون بتساؤلات فلسفية حول التاريخ ، وحقيقة الأقوال التاريخية ، ومكانة الموضوعية ، وتعليلات القوانين فيه، ومثل هؤلاء الفلاسفة يرون بان ما يقوم به المؤرخ من واجب في مهمة عمله ليست مهمة متكاملة خاصة عند انتقال المؤرخ في دراسته من المواضيع اليسيرة الى المواضيع المتداخلة ذات الصبغة المعقدة، غير ان مثل هذه المشاركة من قبل الفلاسفة لا تصل الى مستوى التدخل في اعادة كتابة مادة المؤرخ أو عمل اضافات فيها، فالمؤرخ باختصار، يقوم بتهيئة العمل التمهيدي لمهمة فيلسوف التاريخ، الذي يقيم بدوره أقوال المؤرخ وادعاءاته بما يفضي به الى بناء صرح جديد من العمل الفكري، ومع ان للمؤرخين تحفظاتهم حول ما يقوله الفلاسفة بشأن تحرياتهم عن التاريخ ويقللون من قيمتها العلمية الى حد اتهامهم بعرقلة عمل المؤرخ ومهمته، الا إن الفلاسفة يهتمون بالتاريخ من زاوية اهتمامهم بصنف متميز وغني من المجهود الفكري المعمق، وفي ضوء هذه العلاقة بين الفلسفة والتاريخ يوجد في وقتنا الحاضر نوعين من الفلاسفة المهتمين بفلسفة التاريخ، واحدة من جانبها التحليلي، وهي الفلسفة التحليلية للتاريخ وتقوم عادة بتقييم الطرق التي بموجبها يتوصل المؤرخون الى استنتاجاتهم النهائية واخرى من جانبها التأملي ، وهي الفلسفة التأملية ، ومثل هؤلاء يهتم بالنتائج التي يتوصل اليها المؤرخون كأسس لبناء تلك الصروح الجديدة،ويرى اتكنسون، إن فلسفة التاريخ بين الفلاسفة المحترفين تستعمل غالبا في معناها التحليلي، بينما تمثل ممارسات هيغل وماركس وتوبيني لفلسفة التاريخ في معناها التأملي، ويسمى فيلسوف عربي بارز هو عفت الشرقاوي اللون الأول بالفلسفة النقدية للتاريخ، ويحدد اهتماماتها بدراسة وتحليل مناهج البحث التاريخي عند المؤرخ، وأدواته العقلية من وجهة النظر الفلسفية من الممارسة النقدية الى التحليل التاريخي، كدراسة قضية التفسير التاريخي، وموضوعية المؤرخ من خلال تحديد طبيعة الحقائق التاريخية، ومدى صلاحية (المنهج) في التوصل الى هذه الحقائق وممارسة السيطرة عليها ، فيما يسمى اللون الثاني بالفلسفة التأملية للتاريخ ، التي تهتم بكشف معنى او مغزى المجرى العام للتاريخ. من خلال حركة التاريخ ومعنى التاريخ.</a:t>
            </a:r>
            <a:endPar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المصدر</a:t>
            </a:r>
            <a:r>
              <a:rPr kumimoji="0" lang="ar-IQ"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:مرتضى حسن النقيب،المؤرخ المبتدئ ومنهج البحث التاريخي</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750</Words>
  <Application>Microsoft Office PowerPoint</Application>
  <PresentationFormat>On-screen Show (4:3)</PresentationFormat>
  <Paragraphs>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mm</cp:lastModifiedBy>
  <cp:revision>2</cp:revision>
  <dcterms:created xsi:type="dcterms:W3CDTF">2019-01-02T07:51:23Z</dcterms:created>
  <dcterms:modified xsi:type="dcterms:W3CDTF">2019-01-02T07:52:45Z</dcterms:modified>
</cp:coreProperties>
</file>