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594ACC-32DF-4BCE-936C-28C8088D8205}" type="datetimeFigureOut">
              <a:rPr lang="en-US" smtClean="0"/>
              <a:t>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6195EFC-D923-47F0-8022-13D725CC4E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594ACC-32DF-4BCE-936C-28C8088D820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594ACC-32DF-4BCE-936C-28C8088D820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594ACC-32DF-4BCE-936C-28C8088D820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594ACC-32DF-4BCE-936C-28C8088D820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95EFC-D923-47F0-8022-13D725CC4E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594ACC-32DF-4BCE-936C-28C8088D8205}"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594ACC-32DF-4BCE-936C-28C8088D8205}"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594ACC-32DF-4BCE-936C-28C8088D8205}"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594ACC-32DF-4BCE-936C-28C8088D8205}"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594ACC-32DF-4BCE-936C-28C8088D8205}"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95EFC-D923-47F0-8022-13D725CC4E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594ACC-32DF-4BCE-936C-28C8088D8205}"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6195EFC-D923-47F0-8022-13D725CC4E5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594ACC-32DF-4BCE-936C-28C8088D8205}" type="datetimeFigureOut">
              <a:rPr lang="en-US" smtClean="0"/>
              <a:t>1/2/2019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195EFC-D923-47F0-8022-13D725CC4E5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81000" y="1036662"/>
            <a:ext cx="80772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9ـ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a:t>
            </a:r>
            <a:r>
              <a:rPr kumimoji="0" lang="ar-IQ"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:المؤرخ- المبتدئ والمصادر</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يفرق المختصون في حقل الدراسات التاريخية دوماً بين نوعين من المصادر، الاولى ما يعرف بالمصادر الاولية، وتسمى</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(Primary Sources</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والثانية تأخذ تسمية المصادر الثانوية أو</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(Secondary Sources</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فاذا كانت المعلومات المتوفرة عن حادثة من حوادث الماضي يتحرى المؤرخ محتوياتها وخصائصها هي في زمن حصولها معلومات معاصرة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en-US" sz="1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Contem</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en-US" sz="1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porary</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لزمن وقوع الحادثة ، أو انها كانت قد نقلت عن رواة هم انفسهم شهود عيان</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(Eye-witness</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زمن وقوعها ، الا انها وصلت متأخرة او قريبة منها ، فهذه المعلومات تعتبر من ناحية تصنيفها مادة مستلة من مضامينها ومصادرها الاولية ، أما المصادر الثانوية فتضم في فحواها ما كتبه المؤرخون المحدثون أو الحديثون ، وما ساهموا به لحقل التاريخ من المقالات وكتب ودراسات حول مواضيع</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تاريخية معينة شغلت اهتماماتهم على مراحل عملهم الجامعي ، أو في غير هذا المحتوى ، وحولوا ما وقع بيدهم من حقائق ومعلومات متوفرة في تلك المصادر الاولية الى بحوث ودراسات حديثة منشورة ،ولكن هناك أيضاً مصادر أولية متقدمة من الحادثة، ومصادر أولية متأخرة بالنسبة لها مع ان الاولى قد تنقسم بدورها الى معاصرة متقدمة ومتأخرة، حسب السبق الزمني لحياة هؤلاء المصنفين، والعلاقة القائمة بين مصنفاتهم، والمواد التي تخلفت عنها كمصادر لموضوع البحث، طبقاً لبداية او نهايات الحادثة، كما ان هناك مصادر ثانوية متخصصة ومصادر ثانوية ذات خصائص عامة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وواجب المؤرخ ، أثناء الاعداد للبحث في حالة صلته الاهتمام بالأولى ، بقدر ما يهمه الاطلاع على محتويات الثانية، ففي ضمن اطار البحث ، يتقرر استعمال هاتين المجموعتين من المصادر طبقاً لقيمة ونوعية المادة التي تحتويها ، فإذا كان موضوع البحث يخص</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IQ"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سياسة السلطان المملوكي بيبرس في إحياء الخلافة العباسية من القاهرة</a:t>
            </a: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IQ"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بعد زوالها على يد المغول – الايلخانيين</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فسوف تمثل السيرة التي كتبها ابن عبد الظاهر (ت 692 هجرية / 1293م ) كاتب انشاء السلطان مصدرا أوليا متقدما ، بينما يقف كتاب السلوك عند المقريزي (ت 845 هجرية / 1442م ) كمصدر اولى متأخر لموضوع البحث هذا الا اذا كان مثل هذا المصدر المتأخر يقتبس معلوماته من مصادر اولية متقدمة لم تصل الينا وعند ذاك ، لا يعتبر هذا في محتواه مصدراً اولياً متأخراً كتاريخ ابن الفرات ، الذي يأخذ تلك المعلومات من مصادر معاصرة مفقودة ، وفي المصادر</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982428"/>
            <a:ext cx="83058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الثانوية يمثل ما كتبه جمال الدين سرور عن بيبرس مصدرا" ثانويا" متخصصا"، بينما لا يعتبر ما كتبه علي ابراهيم حسن عن نظم المماليك البحرية الا مصدرا ثانويا عاما بالرغم من القيمة الخصوصية لهذا الكتاب الاخير ، وهكذا بالنسبة لحالات اخرى من الامثلة المماثلة ،وسنتحدث باختصار عن هذه المصادر التاريخية من ناحية طبيعتها وفائدتها لعمل المؤرخ ومهنته الكتابية.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كتب التواريخ: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 تسمى بالآثار القلمية، وهي على أنواع:</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(1)التواريخ العامة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يراد بها تلك المصنفات التي يغطي بها المؤلف اخبار الزمان ابتداء من الخليقة وحتى الوقت الذي توقف فيه عن سرد الوقائع والأخبار مرتبة ترتيبا كرونولوجيا حسب السنين، ولذلك فهي تعرف بالحوليات (</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Chronicles</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فهي كتب اخبار تحوي معلومات تاريخية غنية جدا بمادتها وفي احتوائها على مجموعة كبيرة من الوثائق، ومن هنا تأخذ منزلتها كأهم الاثار القلمية بالنسبة للمؤرخ، واحسن من يمثل هذه المجموعة من المؤرخين المسلمين( تاريخ الرسل والملوك) لشيخ المؤرخين أبي جعفر الطبري (ت310</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923)، و(الكامل في التاريخ) لعز الدين ابن الاثير (ت630هجرية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1233م) و(تجارب الامم وتعاقب الهمم) لمسكويه (ت421هجرية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1030م) وغيرها. وهذه المصادر في طبيعتها تؤكد على الاسناد في الرواية، وعلى طبيعة وقائعها كأخبار وروايات فهي كتب تاريخ بالرواية، لكن مصنفين متأخرين منهم كأبن الاثير استغنوا عن الاسناد كلية واكتفوا بالمنقول من التاريخ بالدراية، وابتدعوا طرق جديدة في جمع معلومات الحادثة الواحدة.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كتب التراجم (</a:t>
            </a:r>
            <a:r>
              <a:rPr kumimoji="0" lang="en-US"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Biographical Dictionary</a:t>
            </a: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يعتبر هذا النوع من المصادر من نتاج العرب المسلمين وأهم مساهمة فكرية تقدموا بها للتراث الانساني في علم التاريخ ، فهي تراجم تضم جوانب من سير رجال الدولة العربية ــ الاسلامية من الذين ساهموا في تطوير ملامح من احوالها السياسية والحضارية والفكرية والادارية على مستوى الفقهاء والمحدثين والقضاة والكتاب والادباء والوزراء والخلفاء والسلاطين وغيرهم ، حيث يرتب فيها المصنف تراجم من يترجم لهم حسب حروف المعجم ، ولذلك تعرف هذه المجموعة مجتمعة بالوفيات وكتب الرجال واليها تنتسب الكتب الخاصة برجال المذاهب الأربعة أو كتب الطبقات التي تتميز بميل مؤلفيها لأصحابهم من رجال المذاهب.</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:مرتضى حسن النقيب،المؤرخ المبتدئ ومنهج البحث التاريخي</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729</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2019-01-02T07:47:11Z</dcterms:created>
  <dcterms:modified xsi:type="dcterms:W3CDTF">2019-01-02T07:48:26Z</dcterms:modified>
</cp:coreProperties>
</file>