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42BD00-58FD-4C85-ABF1-5B6C58543870}" type="datetimeFigureOut">
              <a:rPr lang="en-US" smtClean="0"/>
              <a:t>1/2/2019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7B49CA76-45CF-4BA1-A1F3-5EAF0A4D873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42BD00-58FD-4C85-ABF1-5B6C58543870}"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42BD00-58FD-4C85-ABF1-5B6C58543870}"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42BD00-58FD-4C85-ABF1-5B6C58543870}"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42BD00-58FD-4C85-ABF1-5B6C58543870}" type="datetimeFigureOut">
              <a:rPr lang="en-US" smtClean="0"/>
              <a:t>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7B49CA76-45CF-4BA1-A1F3-5EAF0A4D873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42BD00-58FD-4C85-ABF1-5B6C58543870}"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42BD00-58FD-4C85-ABF1-5B6C58543870}" type="datetimeFigureOut">
              <a:rPr lang="en-US" smtClean="0"/>
              <a:t>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42BD00-58FD-4C85-ABF1-5B6C58543870}" type="datetimeFigureOut">
              <a:rPr lang="en-US" smtClean="0"/>
              <a:t>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42BD00-58FD-4C85-ABF1-5B6C58543870}" type="datetimeFigureOut">
              <a:rPr lang="en-US" smtClean="0"/>
              <a:t>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42BD00-58FD-4C85-ABF1-5B6C58543870}"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42BD00-58FD-4C85-ABF1-5B6C58543870}" type="datetimeFigureOut">
              <a:rPr lang="en-US" smtClean="0"/>
              <a:t>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49CA76-45CF-4BA1-A1F3-5EAF0A4D873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42BD00-58FD-4C85-ABF1-5B6C58543870}" type="datetimeFigureOut">
              <a:rPr lang="en-US" smtClean="0"/>
              <a:t>1/2/2019</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B49CA76-45CF-4BA1-A1F3-5EAF0A4D873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685800" y="1293495"/>
            <a:ext cx="7848600"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809875" algn="l"/>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التسلسل: 14ـ 26</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اسم المادة:محاضرات في منهج البحث التاريخي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عنوان المحاضرة: نماذج لخطة بحث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1" i="0" u="sng" strike="noStrike" cap="none" normalizeH="0" baseline="0" dirty="0" smtClean="0">
                <a:ln>
                  <a:noFill/>
                </a:ln>
                <a:solidFill>
                  <a:schemeClr val="tx1"/>
                </a:solidFill>
                <a:effectLst/>
                <a:latin typeface="Calibri" pitchFamily="34" charset="0"/>
                <a:ea typeface="Calibri" pitchFamily="34" charset="0"/>
                <a:cs typeface="Arial" pitchFamily="34" charset="0"/>
              </a:rPr>
              <a:t>   نموذج:</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لنفرض ان عنوان البحث الذي ننوي الشروع في تطويره هو (جمعية الاتحاد والترقي) ونريد رسم مفردات خطة له في ضوء الهيكل النظري الذي اشرنا اليه، فأذا كان الباحث ـ المبتدئ هذا قد وضع مفرداتها دون فحص واستيعاب لمادته الاولية، او كان  قد قلد خطة اخرى، فيمكن ان تستقر تلك المفردات على النحو الاتي: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IQ" sz="16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جمعية الاتحاد والترقي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المقدمة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1ـ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نشوء وقيام جمعية الاتحاد والترقي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2ـ تطور الجمعية السياسية منذ 1889م</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3ـ اشهر رجال الاتحاد والترقي وخلفياتهم العقائدية والسياسية.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4ـ اهداف جمعية الاتحاد والترقي وطبيعتها.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5ـ توقف النشاط السياسي لاعضاء الاتحاد والترقي وزوالها.</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الخاتمة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قائمة المصادر والمراجع</a:t>
            </a:r>
            <a:endPar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2809875" algn="l"/>
              </a:tabLst>
            </a:pPr>
            <a:r>
              <a:rPr kumimoji="0" lang="en-US"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فهذه الخطة عن (جمعية الاتحاد والترقي) يمكن ان توصف بأنها رديئة ومرتجلة، لانها لاتعكس اساسا" طبيعة المادة الاولية المتعلقة بالجمعية، ورسمت كما اتفق، لانها لم تأخذ بالاصول والقواعد الخاصة بصياغة الخطة، فأذا اعيدت صياغتها طبقا" لهذه القواعد</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المنهجية ستصبح كالاتي</a:t>
            </a:r>
            <a:r>
              <a:rPr kumimoji="0" lang="en-US"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685800" y="818852"/>
            <a:ext cx="8153400"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2809875" algn="l"/>
              </a:tabLst>
            </a:pPr>
            <a:r>
              <a:rPr kumimoji="0" lang="ar-IQ" sz="14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جمعية الاتحاد والترقي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المقدمة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الاول: جمعية الاتحاد والترقي السياسية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اولا": الحرية.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ثانيا":الوطن.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الثاني: وضع وطبيعة جمعية الاتحاد والترقي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اولا": العناصر المكونة للاتحاد والترقي.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1ـ الاتراك</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2ـ عناصر غير التركية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العرب ـ الاكرادـ الالبان(الارناؤط) ـ اللاجئون ـ عناصر اخرى</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انقسام الجمعية السياسي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1ـ انقلاب 1896م ، وتأثيره على اتجاهات الجمعية.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أـ اتجاه الامير صباح الدين.</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 ـ اتجاه الامير احمد رضا باي.</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2ـ القيادة الجديدة للجمعية</a:t>
            </a:r>
            <a:r>
              <a:rPr kumimoji="0" lang="ar-IQ" sz="1400" b="0" i="0" u="none" strike="noStrike" cap="none" normalizeH="0" baseline="0" dirty="0" smtClean="0">
                <a:ln>
                  <a:noFill/>
                </a:ln>
                <a:solidFill>
                  <a:schemeClr val="tx1"/>
                </a:solidFill>
                <a:effectLst/>
                <a:latin typeface="Calibri" pitchFamily="34" charset="0"/>
                <a:ea typeface="Calibri" pitchFamily="34" charset="0"/>
                <a:cs typeface="Arial" pitchFamily="34" charset="0"/>
              </a:rPr>
              <a:t>.</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الخاتمة</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SA"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قائمة المصادر والمراجع</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2809875" algn="l"/>
              </a:tabLst>
            </a:pPr>
            <a:r>
              <a:rPr kumimoji="0" lang="ar-IQ" sz="1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اسم المصدر</a:t>
            </a:r>
            <a:r>
              <a:rPr kumimoji="0" lang="ar-IQ" sz="16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:مرتضى حسن النقيب،المؤرخ المبتدئ ومنهج البحث التاريخي                         </a:t>
            </a: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TotalTime>
  <Words>269</Words>
  <Application>Microsoft Office PowerPoint</Application>
  <PresentationFormat>On-screen Show (4:3)</PresentationFormat>
  <Paragraphs>32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Apex</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mm</dc:creator>
  <cp:lastModifiedBy>mm</cp:lastModifiedBy>
  <cp:revision>1</cp:revision>
  <dcterms:created xsi:type="dcterms:W3CDTF">2019-01-02T07:16:10Z</dcterms:created>
  <dcterms:modified xsi:type="dcterms:W3CDTF">2019-01-02T07:17:28Z</dcterms:modified>
</cp:coreProperties>
</file>