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90" r:id="rId24"/>
    <p:sldId id="278" r:id="rId25"/>
    <p:sldId id="291" r:id="rId26"/>
    <p:sldId id="279" r:id="rId27"/>
    <p:sldId id="289" r:id="rId28"/>
    <p:sldId id="280" r:id="rId29"/>
    <p:sldId id="282" r:id="rId30"/>
    <p:sldId id="283" r:id="rId31"/>
    <p:sldId id="281" r:id="rId32"/>
    <p:sldId id="287" r:id="rId33"/>
    <p:sldId id="284" r:id="rId34"/>
    <p:sldId id="285" r:id="rId35"/>
    <p:sldId id="286" r:id="rId36"/>
    <p:sldId id="29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7DE3D-3EB9-40FF-B7C0-8946C9500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9AC1A-9315-415B-8258-C20175E4A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D3435-0EA1-4C14-86A6-D10E78FF6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C2DE-D1D6-42CD-A7DA-861027B51CFF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FC8D8-2C39-4BB1-962A-E3E41867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06C70-933A-4767-B443-05FB95E8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CF43-CF1D-4CB6-AB4E-9731CF646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9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B1B1A-BCDE-487A-AABF-74847CDFF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67F84-F795-437A-8359-6B5588AA4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87350-430C-41D0-B4CD-90DB5ED83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C2DE-D1D6-42CD-A7DA-861027B51CFF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7062E-496F-4814-BA80-E626E3224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23EE-63BA-4F42-8901-0D557319F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CF43-CF1D-4CB6-AB4E-9731CF646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1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29F8DB-F506-4064-B8B5-E9516E9EC3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C1FCD9-4550-462C-999B-4FDBCB489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20AC0-8E50-42B0-8DD3-D77BF8AAA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C2DE-D1D6-42CD-A7DA-861027B51CFF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38A8B-8388-4D53-BF22-7EE9273A0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254A-D7F1-4264-8E48-C1546C0CE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CF43-CF1D-4CB6-AB4E-9731CF646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1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2D3AA-2B94-4D19-B131-1AFB6C26F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0AAF0-38FC-47B6-85AE-27FA610A4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6F14E-8920-414E-81B2-F8EF0011A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C2DE-D1D6-42CD-A7DA-861027B51CFF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1DA3E-6AC0-4B80-BD6D-4E1169A64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08444-9470-4C6E-B031-CCA516D59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CF43-CF1D-4CB6-AB4E-9731CF646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8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272C3-47FD-476D-9818-1413DB45D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DB064-AC82-47A6-81BD-93875E27E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8999B-DC90-453F-B088-833E6486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C2DE-D1D6-42CD-A7DA-861027B51CFF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40F5C-35E9-4088-A069-CEEEC1CA2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D84A4-8067-4E40-8017-625DAE83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CF43-CF1D-4CB6-AB4E-9731CF646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0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0E69D-D0A5-4329-8FD8-998EDF9C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72B23-B3D3-4CA8-9B24-8F44CA12B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793527-07D8-4029-B4DC-E11907648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42104-D081-4E1A-8B86-0F8859E88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C2DE-D1D6-42CD-A7DA-861027B51CFF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9AE3F-FDE0-4F63-AEDC-7C1D91F65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8FEE6-77AB-4E80-9F21-E562220FC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CF43-CF1D-4CB6-AB4E-9731CF646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8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4BA7B-500C-4206-9022-BCA237ED2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22200-6868-4E56-9E1B-190F0B498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AA8CE-1A29-456D-AEB8-9D1DF8F6F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7045BB-CEA8-4512-81FF-A8FA8705C5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4423-47EA-46D1-96DA-8CD6E07441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2DD1EA-DACF-40BA-B045-5C4341837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C2DE-D1D6-42CD-A7DA-861027B51CFF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66B32-7948-462A-88CB-E5AE01A51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98456D-3194-4921-B218-BCA501586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CF43-CF1D-4CB6-AB4E-9731CF646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2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410F9-E72D-4A3F-B4A5-02F3B2826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D4A126-40BA-4646-AD10-35CFBCC1B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C2DE-D1D6-42CD-A7DA-861027B51CFF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DBEFCE-9D9E-4F17-AB0D-272B6693C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0767E-0111-4EAD-A2DD-BD41EEAFD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CF43-CF1D-4CB6-AB4E-9731CF646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0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7DFDF9-E93B-4AC5-B110-E8D7315CD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C2DE-D1D6-42CD-A7DA-861027B51CFF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A50867-CB80-49CC-BFD9-F5BF704C4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A741A-DF14-418A-A66C-41CC3D0CB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CF43-CF1D-4CB6-AB4E-9731CF646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2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6F0E9-EE7D-4A15-9095-A5A412DF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E9FA5-B478-4229-9A6D-E2AE19F13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E4D0B-5366-4875-8537-AB1384C4C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202C56-6950-4F19-B405-2FF667A2F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C2DE-D1D6-42CD-A7DA-861027B51CFF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87E76-B585-4D09-BADF-58A7A4061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12A52-0FDB-4371-BDD7-323945467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CF43-CF1D-4CB6-AB4E-9731CF646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17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54257-3747-4123-98F9-E223E3D22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3F815-3CEA-4590-85AF-80C18495F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7F128-2815-4D51-B751-36C15854B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6DC22-5F72-4115-9E04-9D8CB81C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C2DE-D1D6-42CD-A7DA-861027B51CFF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5CC95-509D-42B4-AB69-0A6D4742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8EA0D-AC9A-477D-A040-857E4A63D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CF43-CF1D-4CB6-AB4E-9731CF646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3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53E722-FCF9-4B3A-ABE8-865F62B76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C25FD-6005-408E-A706-DC053EDBE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AE491-6C3A-473C-9BCA-FBC2DD250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9C2DE-D1D6-42CD-A7DA-861027B51CFF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8F37D-6CAB-46DC-A2A0-4D83D220C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319D2-57F3-4E85-9E5B-D8DB6BEA4A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ECF43-CF1D-4CB6-AB4E-9731CF646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8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B6A56-4985-4C78-8E82-13BCFE85F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600325"/>
          </a:xfrm>
        </p:spPr>
        <p:txBody>
          <a:bodyPr>
            <a:noAutofit/>
          </a:bodyPr>
          <a:lstStyle/>
          <a:p>
            <a:r>
              <a:rPr lang="en-US" sz="9600" b="1" dirty="0"/>
              <a:t>Dangerous drift towards world war in Asia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68DCF8-73E2-43CD-AE6B-4894EED4C4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524AB7-9533-4ACD-8A1F-3EB16551D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6012"/>
            <a:ext cx="12192000" cy="447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85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B405-639F-469D-9C87-DFD4719B2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en-US" sz="7200" b="1" dirty="0"/>
              <a:t>A healthier mixture of cooperation and competition between China and Japan would benefit Asia, especially if it is driven by business interests and market considerations.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5BED38-0AA0-4979-BBA2-E3EF2C9CB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30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338D8-CF9F-46E0-B743-91A6E27E04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BCEC26-4404-408B-B403-57EACE225E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8EC3C7-592E-4591-AE79-11D94170F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386512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1AF190-6BA4-4DF5-9572-E2159E16D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13" y="1"/>
            <a:ext cx="5805487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59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E4744-F0E4-4D4B-A2EF-5D39D39A2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en-US" b="1" dirty="0"/>
              <a:t>The dispute, over a set of islands controlled by Japan, has not been resolved. But this year, on the 40th anniversary of the Treaty of Peace and Friendship, the two leaders are finding a way to put the two countries’ differences behind them, superficially at least.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4A0FF4-BEF4-42FA-B663-4DACEA1F5F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404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0D62A-C6C6-4878-98DF-7989905FE0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29FFB0-3555-4BC4-A6F4-3CEACDD783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25A9DD-81E0-41EE-994F-C4760CC8E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37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AD3EE-4CDE-4D20-8222-0CFEAC3FD5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69133C-1E63-490B-962C-0B8E58048E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09779-0CBC-4E6F-B1B4-35A45F6A8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37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B44B2-BEF5-414C-B636-3EEB32F05C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CD7BAB-3DCD-449A-9776-96D9676801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9BC896-2C8D-4A0C-B17B-F977956D6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1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54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C447A-8BEA-4B7F-BABA-D9FBF8D1CE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9280F-9F5A-4B4F-8017-9D4489BE4B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E518C2-2E32-412C-BC1C-93FFB87BF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45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AB96-8FC5-44EB-927F-B72BBD86EC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164E1-BB39-4802-9FD6-421D4FD87E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317773-2FAB-4996-978C-41A879935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66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83250-F05C-4051-9324-CC802E179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en-US" sz="8000" b="1" dirty="0"/>
              <a:t>Abe was treated to a full red-carpet welcome by Premier Li Keqiang, inspecting a guard of honor and being celebrated at a reception in the opulent Great Hall of the People.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30B01C-7F9F-490D-9B23-AE332BE4B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03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0D97-181C-4B0E-BB02-7E55EC4391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E28AA3-C4B4-42C6-A5F2-69802CFCBF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E38BF5-F717-48FB-A943-7926BFFFF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04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2C6D7-90A1-4241-8C4F-402A0CB90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6858000"/>
          </a:xfrm>
        </p:spPr>
        <p:txBody>
          <a:bodyPr>
            <a:normAutofit/>
          </a:bodyPr>
          <a:lstStyle/>
          <a:p>
            <a:r>
              <a:rPr lang="en-US" sz="9600" b="1" dirty="0"/>
              <a:t>The relationship between China and Japan has entered a period of détente after years of confrontation.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E485B3-5D20-4F29-9FD0-FC1F81522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8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A9963-9D5D-4193-9087-426BF9804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CBCB91-D2CA-4657-B956-052494B7EA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D49408-7AA9-4586-8988-B3BA3149E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34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F089C-8513-49D4-908B-827CF717F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sz="6700" b="1" dirty="0"/>
              <a:t>A guard of </a:t>
            </a:r>
            <a:r>
              <a:rPr lang="en-US" sz="6700" b="1" dirty="0" err="1"/>
              <a:t>honour</a:t>
            </a:r>
            <a:r>
              <a:rPr lang="en-US" sz="6700" b="1" dirty="0"/>
              <a:t> (GB), guard of honor (US), also </a:t>
            </a:r>
            <a:r>
              <a:rPr lang="en-US" sz="6700" b="1" dirty="0" err="1"/>
              <a:t>honour</a:t>
            </a:r>
            <a:r>
              <a:rPr lang="en-US" sz="6700" b="1" dirty="0"/>
              <a:t> guard (GB), honor guard (US), also ceremonial guard, is a guard, usually military in nature, appointed to receive or guard a head of state or other dignitary, or to attend at state ceremonials, especially funerals. </a:t>
            </a:r>
            <a:br>
              <a:rPr lang="en-US" sz="6700" b="1" dirty="0"/>
            </a:br>
            <a:endParaRPr lang="en-US" sz="67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1346DA-E268-4C77-BF7B-245C51E7C6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2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04BB8-8D37-40BB-9039-90356B958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en-US" sz="9600" b="1" dirty="0"/>
              <a:t>On the economic front, the relationship between Tokyo and Beijing also tilts toward confrontation.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BF04EA-323E-44D9-9073-4EF9044BD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84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37371-D222-4224-9F84-B8B19B1E9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93A1A-F7D1-4C8D-8633-05AEBE6ED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endParaRPr lang="en-US" b="1" dirty="0"/>
          </a:p>
          <a:p>
            <a:endParaRPr lang="en-US" b="1" dirty="0"/>
          </a:p>
          <a:p>
            <a:r>
              <a:rPr lang="en-US" sz="5400" b="1" dirty="0"/>
              <a:t>MEANING OF TILT</a:t>
            </a:r>
          </a:p>
          <a:p>
            <a:endParaRPr lang="en-US" b="1" dirty="0"/>
          </a:p>
          <a:p>
            <a:r>
              <a:rPr lang="en-US" sz="4000" b="1" dirty="0"/>
              <a:t>Move or cause to move into a sloping position.</a:t>
            </a:r>
          </a:p>
          <a:p>
            <a:r>
              <a:rPr lang="en-US" sz="4000" dirty="0"/>
              <a:t>no object ‘the floor tilted slightly’</a:t>
            </a:r>
          </a:p>
          <a:p>
            <a:endParaRPr lang="en-US" sz="4000" dirty="0"/>
          </a:p>
          <a:p>
            <a:r>
              <a:rPr lang="en-US" sz="4000" dirty="0"/>
              <a:t>with object ‘he tilted his head to one side’</a:t>
            </a:r>
          </a:p>
          <a:p>
            <a:r>
              <a:rPr lang="en-US" sz="4000" b="1" dirty="0"/>
              <a:t>Change or cause to change in </a:t>
            </a:r>
            <a:r>
              <a:rPr lang="en-US" sz="4000" b="1" dirty="0" err="1"/>
              <a:t>favour</a:t>
            </a:r>
            <a:r>
              <a:rPr lang="en-US" sz="4000" b="1" dirty="0"/>
              <a:t> of one person or thing as opposed to another.</a:t>
            </a:r>
          </a:p>
          <a:p>
            <a:r>
              <a:rPr lang="en-US" sz="4000" dirty="0"/>
              <a:t>no object ‘the balance of industrial power tilted towards the workers’</a:t>
            </a:r>
          </a:p>
        </p:txBody>
      </p:sp>
    </p:spTree>
    <p:extLst>
      <p:ext uri="{BB962C8B-B14F-4D97-AF65-F5344CB8AC3E}">
        <p14:creationId xmlns:p14="http://schemas.microsoft.com/office/powerpoint/2010/main" val="106776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084A5-231D-494E-BBC0-CDAFB5144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en-US" sz="7200" b="1" dirty="0"/>
              <a:t>Japan often leads international efforts to restrict China’s acquisition of advanced technology, an area that will define the course of great power competition in the coming years.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A3443E-40A5-4401-A38E-A909A9BC94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03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89B9E-716C-4294-9A6F-813784CC9C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0F9C9F-C9BE-49DA-A55A-8DE46642FD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3D0263-C4EE-4F29-BBA9-AB9DE772C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33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21144-7AB5-45BD-9B4C-E0B830BC1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US" sz="8000" b="1" dirty="0"/>
              <a:t>Japan’s approach to this issue involves a mixture of strictly enforced regulations at home and ambitious outreach abroad.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D7251-E600-4F86-8229-7F9F382EA9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877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0E5F6-9D56-4515-9EA1-02AE7D0DBB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0565E-2F4D-41E7-88D2-9D1F4AD264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49EF2C-3BAC-43D6-BEB0-BCB69C0E9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72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9F86B-CD07-4D8D-B6E3-5D782222D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b="1" dirty="0"/>
              <a:t>And while trade interests sometimes bring China and Japan together, Japanese Trade Minister Hiroshige </a:t>
            </a:r>
            <a:r>
              <a:rPr lang="en-US" b="1" dirty="0" err="1"/>
              <a:t>Seko</a:t>
            </a:r>
            <a:r>
              <a:rPr lang="en-US" b="1" dirty="0"/>
              <a:t> recently joined the United States and European Union in signing a statement of concern addressing the “non-market-oriented policies and practices of third countries.” Coordinated countermeasures against China may follow.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E86D21-7EED-488E-8399-5ABD3F1689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542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D3FF4-984B-4DE0-A5FE-5895E388F9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34E7CD-D92F-4641-876C-6D22AF2E0D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2E38A1-2FF5-4C69-AB5B-D765F51D6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69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96D7A-9F6B-49AF-AD89-CAFADD617A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F9DC4E-FFB9-470B-AC5F-0B67D8EE58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6B443D-DE80-4E62-9812-22278A358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88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E306-EADC-4673-8D6C-B3F9E61B41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51EE98-58E0-45E4-B871-632739C87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5962"/>
            <a:ext cx="12192000" cy="3602038"/>
          </a:xfrm>
        </p:spPr>
        <p:txBody>
          <a:bodyPr>
            <a:noAutofit/>
          </a:bodyPr>
          <a:lstStyle/>
          <a:p>
            <a:r>
              <a:rPr lang="en-US" sz="6600" b="1" dirty="0"/>
              <a:t>A countermeasure is an action that you take in order to weaken the effect of another action or a situation, or to make it harmless.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CFABBD-25C0-4199-B927-27D94D4FF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25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40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D8104-C4ED-4EE5-BF58-D78B14E82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en-US" sz="8000" b="1" dirty="0"/>
              <a:t>Rather than cooperating with China to safeguard free trade and multilateralism, Japan’s priority is trilateral coordination with the United States and Europe.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D5161D-C77D-4A93-9C78-6A79983967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4965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4C1AE-A429-4DB3-B032-3A3C0B25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BD659B-7EBE-4AB2-B724-6377A52F9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525131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AEA0-45B9-44B4-B0D9-F01D74D284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24407D-EB06-4C46-BCF4-B59C506C29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B631EC-F837-4211-AA75-2445F7902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549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9C5F1-FC0F-41DF-BD01-90F62648A7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D6FE43-8AD6-4453-BB77-ED2427833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057650"/>
            <a:ext cx="12192000" cy="280035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  <a:p>
            <a:r>
              <a:rPr lang="en-US" sz="6000" b="1" dirty="0"/>
              <a:t>involving three groups or countries/</a:t>
            </a:r>
          </a:p>
          <a:p>
            <a:r>
              <a:rPr lang="en-US" sz="6000" b="1" dirty="0"/>
              <a:t>having three sides or parties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48A27B-A537-4F6D-835B-C0C073A8A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56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1A236-DFCD-4E00-8613-329A4B492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E965A6-0AFA-4194-946D-089C81C93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6117182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B2401-2DB6-4F45-A393-3D2CAB2F35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2BA917-7B61-4229-BB48-28E5C9F386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221C15-84D9-406D-947C-00CC1BF3D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8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EA4DC-75E6-4F62-9F14-8FBF5A523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Japanese Prime Minister Shinzo Abe, his country’s relations with China have finally returned to a normal track. Meanwhile, Chinese President Xi Jinping speaks of positive momentum in Beijing’s interactions with Tokyo.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4440A3-0BF3-42C9-A74C-A522464E0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343773"/>
            <a:ext cx="9144000" cy="58578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866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AC226-2226-43F8-AF9D-835B328C5F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5A0B12-8D92-453F-8C1D-C0B2470000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55D114-3484-4F8E-A6E0-31A0E430C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59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4248F-E1E4-4B33-86F0-FDF9886BB8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1CA5F-770D-4337-A7B5-50CD2CBE6E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211ACC-1339-4BCC-9885-6A3651DE5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95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0DE68-B0E5-4C0C-8483-B26255C2A6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4818E2-F961-4ABA-9043-6A8AD19FDC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B8A678-2714-4878-90FE-E4268B1A1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8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9C3AF-E025-4863-AD64-519AD52CE7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673C78-9C1B-4CB7-8593-101CBAEE4A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9C6E33-D1B6-461B-813E-CF25BB9FF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37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A176B-30A8-4C23-8B39-BCDEC21CE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en-US" sz="8000" b="1" dirty="0"/>
              <a:t>This détente is almost entirely a collateral effect of the Trump administration’s assault on China – a moment of Chinese weakness that Japan has exploited.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01DAE3-8138-477B-9DF3-7664CE5B72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76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438</Words>
  <Application>Microsoft Office PowerPoint</Application>
  <PresentationFormat>Widescreen</PresentationFormat>
  <Paragraphs>27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Office Theme</vt:lpstr>
      <vt:lpstr>Dangerous drift towards world war in Asia</vt:lpstr>
      <vt:lpstr>The relationship between China and Japan has entered a period of détente after years of confrontation. </vt:lpstr>
      <vt:lpstr>PowerPoint Presentation</vt:lpstr>
      <vt:lpstr>According to Japanese Prime Minister Shinzo Abe, his country’s relations with China have finally returned to a normal track. Meanwhile, Chinese President Xi Jinping speaks of positive momentum in Beijing’s interactions with Tokyo.</vt:lpstr>
      <vt:lpstr>PowerPoint Presentation</vt:lpstr>
      <vt:lpstr>PowerPoint Presentation</vt:lpstr>
      <vt:lpstr>PowerPoint Presentation</vt:lpstr>
      <vt:lpstr>PowerPoint Presentation</vt:lpstr>
      <vt:lpstr>This détente is almost entirely a collateral effect of the Trump administration’s assault on China – a moment of Chinese weakness that Japan has exploited. </vt:lpstr>
      <vt:lpstr>A healthier mixture of cooperation and competition between China and Japan would benefit Asia, especially if it is driven by business interests and market considerations. </vt:lpstr>
      <vt:lpstr>PowerPoint Presentation</vt:lpstr>
      <vt:lpstr>The dispute, over a set of islands controlled by Japan, has not been resolved. But this year, on the 40th anniversary of the Treaty of Peace and Friendship, the two leaders are finding a way to put the two countries’ differences behind them, superficially at least.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Abe was treated to a full red-carpet welcome by Premier Li Keqiang, inspecting a guard of honor and being celebrated at a reception in the opulent Great Hall of the People.</vt:lpstr>
      <vt:lpstr>PowerPoint Presentation</vt:lpstr>
      <vt:lpstr>PowerPoint Presentation</vt:lpstr>
      <vt:lpstr>  A guard of honour (GB), guard of honor (US), also honour guard (GB), honor guard (US), also ceremonial guard, is a guard, usually military in nature, appointed to receive or guard a head of state or other dignitary, or to attend at state ceremonials, especially funerals.  </vt:lpstr>
      <vt:lpstr>On the economic front, the relationship between Tokyo and Beijing also tilts toward confrontation. </vt:lpstr>
      <vt:lpstr>PowerPoint Presentation</vt:lpstr>
      <vt:lpstr>Japan often leads international efforts to restrict China’s acquisition of advanced technology, an area that will define the course of great power competition in the coming years. </vt:lpstr>
      <vt:lpstr>PowerPoint Presentation</vt:lpstr>
      <vt:lpstr>Japan’s approach to this issue involves a mixture of strictly enforced regulations at home and ambitious outreach abroad.</vt:lpstr>
      <vt:lpstr>PowerPoint Presentation</vt:lpstr>
      <vt:lpstr> And while trade interests sometimes bring China and Japan together, Japanese Trade Minister Hiroshige Seko recently joined the United States and European Union in signing a statement of concern addressing the “non-market-oriented policies and practices of third countries.” Coordinated countermeasures against China may follow. </vt:lpstr>
      <vt:lpstr>PowerPoint Presentation</vt:lpstr>
      <vt:lpstr>PowerPoint Presentation</vt:lpstr>
      <vt:lpstr>Rather than cooperating with China to safeguard free trade and multilateralism, Japan’s priority is trilateral coordination with the United States and Europe.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Dangerous drift towards world war in Asia</dc:title>
  <dc:creator>Noona</dc:creator>
  <cp:lastModifiedBy>Noona</cp:lastModifiedBy>
  <cp:revision>47</cp:revision>
  <dcterms:created xsi:type="dcterms:W3CDTF">2018-12-28T04:16:03Z</dcterms:created>
  <dcterms:modified xsi:type="dcterms:W3CDTF">2018-12-28T08:29:18Z</dcterms:modified>
</cp:coreProperties>
</file>