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D711557-76C8-4310-9E12-2510CA25714A}" type="datetimeFigureOut">
              <a:rPr lang="en-US" smtClean="0"/>
              <a:t>12/31/2018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4A075-88F7-442A-B895-60139C3696C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711557-76C8-4310-9E12-2510CA25714A}" type="datetimeFigureOut">
              <a:rPr lang="en-US" smtClean="0"/>
              <a:t>12/31/2018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4A075-88F7-442A-B895-60139C3696C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D711557-76C8-4310-9E12-2510CA25714A}" type="datetimeFigureOut">
              <a:rPr lang="en-US" smtClean="0"/>
              <a:t>12/31/2018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4A075-88F7-442A-B895-60139C3696C9}"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711557-76C8-4310-9E12-2510CA25714A}" type="datetimeFigureOut">
              <a:rPr lang="en-US" smtClean="0"/>
              <a:t>12/31/2018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4A075-88F7-442A-B895-60139C3696C9}"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711557-76C8-4310-9E12-2510CA25714A}" type="datetimeFigureOut">
              <a:rPr lang="en-US" smtClean="0"/>
              <a:t>12/31/2018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4A075-88F7-442A-B895-60139C3696C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D711557-76C8-4310-9E12-2510CA25714A}" type="datetimeFigureOut">
              <a:rPr lang="en-US" smtClean="0"/>
              <a:t>12/31/2018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4A075-88F7-442A-B895-60139C3696C9}"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D711557-76C8-4310-9E12-2510CA25714A}" type="datetimeFigureOut">
              <a:rPr lang="en-US" smtClean="0"/>
              <a:t>12/31/2018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94A075-88F7-442A-B895-60139C3696C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711557-76C8-4310-9E12-2510CA25714A}" type="datetimeFigureOut">
              <a:rPr lang="en-US" smtClean="0"/>
              <a:t>12/31/2018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94A075-88F7-442A-B895-60139C3696C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D711557-76C8-4310-9E12-2510CA25714A}" type="datetimeFigureOut">
              <a:rPr lang="en-US" smtClean="0"/>
              <a:t>12/31/2018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94A075-88F7-442A-B895-60139C3696C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D711557-76C8-4310-9E12-2510CA25714A}" type="datetimeFigureOut">
              <a:rPr lang="en-US" smtClean="0"/>
              <a:t>12/31/2018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4A075-88F7-442A-B895-60139C3696C9}"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711557-76C8-4310-9E12-2510CA25714A}" type="datetimeFigureOut">
              <a:rPr lang="en-US" smtClean="0"/>
              <a:t>12/31/2018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4A075-88F7-442A-B895-60139C3696C9}"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D711557-76C8-4310-9E12-2510CA25714A}" type="datetimeFigureOut">
              <a:rPr lang="en-US" smtClean="0"/>
              <a:t>12/31/2018</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5694A075-88F7-442A-B895-60139C3696C9}"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74345"/>
            <a:ext cx="7924800" cy="5078313"/>
          </a:xfrm>
          <a:prstGeom prst="rect">
            <a:avLst/>
          </a:prstGeom>
        </p:spPr>
        <p:txBody>
          <a:bodyPr wrap="square">
            <a:spAutoFit/>
          </a:bodyPr>
          <a:lstStyle/>
          <a:p>
            <a:pPr algn="r"/>
            <a:r>
              <a:rPr lang="ar-DZ" dirty="0" smtClean="0"/>
              <a:t>التسلسل: 18ـ 26</a:t>
            </a:r>
          </a:p>
          <a:p>
            <a:pPr algn="r"/>
            <a:r>
              <a:rPr lang="ar-DZ" dirty="0" smtClean="0"/>
              <a:t>اسم المادة:محاضرات في منهج البحث التاريخي</a:t>
            </a:r>
          </a:p>
          <a:p>
            <a:pPr algn="r"/>
            <a:r>
              <a:rPr lang="ar-DZ" dirty="0" smtClean="0"/>
              <a:t>عنوان المحاضرة:نموذج لمقدمة بحث       </a:t>
            </a:r>
          </a:p>
          <a:p>
            <a:pPr algn="r"/>
            <a:r>
              <a:rPr lang="ar-DZ" dirty="0" smtClean="0"/>
              <a:t>نموذج: عماد الدين زنكي وسياسة الجهاد تجاه الصليبين في اعقاب الحملة الصليبية الاولى على بلاد الشام في اواخر القرن الخامس الهجري/الحادي عشر الميلادي</a:t>
            </a:r>
          </a:p>
          <a:p>
            <a:pPr algn="r"/>
            <a:r>
              <a:rPr lang="ar-DZ" dirty="0" smtClean="0"/>
              <a:t>المقدمة</a:t>
            </a:r>
          </a:p>
          <a:p>
            <a:pPr algn="r"/>
            <a:r>
              <a:rPr lang="ar-DZ" dirty="0" smtClean="0"/>
              <a:t>المبحث الاول:السيرة الذاتية لعماد الدين زنكي</a:t>
            </a:r>
          </a:p>
          <a:p>
            <a:pPr algn="r"/>
            <a:r>
              <a:rPr lang="ar-DZ" dirty="0" smtClean="0"/>
              <a:t>اولا":اسمه ونسبه.</a:t>
            </a:r>
          </a:p>
          <a:p>
            <a:pPr algn="r"/>
            <a:r>
              <a:rPr lang="ar-DZ" dirty="0" smtClean="0"/>
              <a:t>ثانيا":ولادته.</a:t>
            </a:r>
          </a:p>
          <a:p>
            <a:pPr algn="r"/>
            <a:r>
              <a:rPr lang="ar-DZ" dirty="0" smtClean="0"/>
              <a:t>ثالثا":نشأته</a:t>
            </a:r>
          </a:p>
          <a:p>
            <a:pPr algn="r"/>
            <a:r>
              <a:rPr lang="ar-DZ" dirty="0" smtClean="0"/>
              <a:t>رابعا": تعليمه</a:t>
            </a:r>
          </a:p>
          <a:p>
            <a:pPr algn="r"/>
            <a:r>
              <a:rPr lang="ar-DZ" dirty="0" smtClean="0"/>
              <a:t>خامسا": وفاته</a:t>
            </a:r>
          </a:p>
          <a:p>
            <a:pPr algn="r"/>
            <a:r>
              <a:rPr lang="ar-DZ" dirty="0" smtClean="0"/>
              <a:t>المبحث الثاني: ارتقاء عمادالدين زنكي على مسرح الاحداث في الموصل والجزيرة.</a:t>
            </a:r>
          </a:p>
          <a:p>
            <a:pPr algn="r"/>
            <a:r>
              <a:rPr lang="ar-DZ" dirty="0" smtClean="0"/>
              <a:t>اولا": الظروف التي مهدت لظهوره.</a:t>
            </a:r>
          </a:p>
          <a:p>
            <a:pPr algn="r"/>
            <a:r>
              <a:rPr lang="ar-DZ" dirty="0" smtClean="0"/>
              <a:t>ثانيا":دوره في تكوين الدولة الاتابكية.</a:t>
            </a:r>
          </a:p>
          <a:p>
            <a:pPr algn="r"/>
            <a:r>
              <a:rPr lang="ar-DZ" dirty="0" smtClean="0"/>
              <a:t>المبحث الثالث: سياسة عماد الدين في الجهاد ضد الصليبين</a:t>
            </a:r>
          </a:p>
          <a:p>
            <a:pPr algn="r"/>
            <a:r>
              <a:rPr lang="ar-DZ" dirty="0" smtClean="0"/>
              <a:t>اولا:طبيعة سياسة عماد الدين والخصائص المرتبطة بها ضد الصليبين.</a:t>
            </a:r>
          </a:p>
          <a:p>
            <a:pPr algn="r"/>
            <a:r>
              <a:rPr lang="ar-DZ" dirty="0" smtClean="0"/>
              <a:t>ثانيا": فتح الرها</a:t>
            </a:r>
            <a:endParaRPr lang="ar-DZ" dirty="0"/>
          </a:p>
        </p:txBody>
      </p:sp>
    </p:spTree>
    <p:extLst>
      <p:ext uri="{BB962C8B-B14F-4D97-AF65-F5344CB8AC3E}">
        <p14:creationId xmlns:p14="http://schemas.microsoft.com/office/powerpoint/2010/main" val="2602411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609600"/>
            <a:ext cx="8305800" cy="5632311"/>
          </a:xfrm>
          <a:prstGeom prst="rect">
            <a:avLst/>
          </a:prstGeom>
        </p:spPr>
        <p:txBody>
          <a:bodyPr wrap="square">
            <a:spAutoFit/>
          </a:bodyPr>
          <a:lstStyle/>
          <a:p>
            <a:pPr algn="r"/>
            <a:r>
              <a:rPr lang="ar-DZ" dirty="0" smtClean="0"/>
              <a:t>الخاتمة</a:t>
            </a:r>
          </a:p>
          <a:p>
            <a:pPr algn="r"/>
            <a:r>
              <a:rPr lang="ar-DZ" dirty="0" smtClean="0"/>
              <a:t>قائمة المصادر والمراجع.</a:t>
            </a:r>
          </a:p>
          <a:p>
            <a:pPr algn="r"/>
            <a:r>
              <a:rPr lang="ar-DZ" dirty="0" smtClean="0"/>
              <a:t>في ضوء ذلك يمكنك كتابة المقدمة كالاتي:</a:t>
            </a:r>
          </a:p>
          <a:p>
            <a:pPr algn="r"/>
            <a:r>
              <a:rPr lang="ar-DZ" dirty="0" smtClean="0"/>
              <a:t>	المقدمة</a:t>
            </a:r>
          </a:p>
          <a:p>
            <a:pPr algn="r"/>
            <a:r>
              <a:rPr lang="ar-DZ" dirty="0" smtClean="0"/>
              <a:t>      يتناول هذا البحث دراسة عن (عماد الدين زنكي وسياسة الجهاد ضد الصليبين في اعقاب الحملة الصليبية الاولى على بلاد الشام في اواخر القرن الخامس الهجري/الحادي عشر الميلادي) (نهاية السؤال 1)، وهو موضوع شيق وممتع للمكانة التي يتمتع بها هذا المجاهد في تاريخ الحروب الصليبية، وفي سياسة الجهاد بالمقارنة مع غيره من قادة العرب المسلمين فهو يأخذ مكانته في التاريخ العربي الاسلامي من دوره في تكوين دولة وراثية في ، الموصل والجزيرة بأسم الدولة الاتابكية ، ومن دوره ايضا في مقاومة الامارات والممالك الصليبية الاربع، كل من الرها وانطاكية وطرابلس ومملكة القدس، ودوره كمجاهد وغاز لايقهر بحيث مهد عمله لظهور مثل الشخصيات المعاصرة لتاريخ الحملتين الصليبيتين الثانية والثالثة كل من نور الدين محمود وقائده صلاح الدين الايوبي فهذه الانجازات العظيمة من لدن عماد الدين  زنكي تبرر دراسة الموضوع والنظر في سيرته وسياسته.  (جواب السؤال 2).</a:t>
            </a:r>
          </a:p>
          <a:p>
            <a:pPr algn="r"/>
            <a:r>
              <a:rPr lang="ar-DZ" dirty="0" smtClean="0"/>
              <a:t>       قسم البحث الى مقدمة وثلاث مباحث وخاتمة، تناول المبحث الاول السيرة الذاتية لعماد الدين زنكي اما المبحث الثاني فتناول ارتقاء عمادالدين زنكي على مسرح الاحداث في الموصل والجزيرة، وجاء المبحث الثالث عن سياسة عماد الدين في الجهاد ضد الصليبين.(جواب السؤال 3)</a:t>
            </a:r>
          </a:p>
          <a:p>
            <a:pPr algn="r"/>
            <a:r>
              <a:rPr lang="ar-DZ" dirty="0" smtClean="0"/>
              <a:t>      ان من اهم الصعوبات التي واجهت الباحث كونه اول بحث يعده، بالاضافة  الى ضيق الوقت.(جواب السؤال 4)،اما اهم المصادر والمراجع التي اعتمد عليها في اعداد هذا البحث فأهمها كتاب (الكامل في التاريخ ) لابن الاثير وكتاب(البداية والنهاية) لابن كثير.(جواب السؤال 5)</a:t>
            </a:r>
          </a:p>
          <a:p>
            <a:pPr algn="r"/>
            <a:r>
              <a:rPr lang="ar-DZ" dirty="0" smtClean="0"/>
              <a:t>  اسم المصدر:مرتضى حسن النقيب،المؤرخ المبتدئ ومنهج البحث التاريخي </a:t>
            </a:r>
            <a:endParaRPr lang="en-US" dirty="0"/>
          </a:p>
        </p:txBody>
      </p:sp>
    </p:spTree>
    <p:extLst>
      <p:ext uri="{BB962C8B-B14F-4D97-AF65-F5344CB8AC3E}">
        <p14:creationId xmlns:p14="http://schemas.microsoft.com/office/powerpoint/2010/main" val="19614730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TotalTime>
  <Words>128</Words>
  <Application>Microsoft Office PowerPoint</Application>
  <PresentationFormat>On-screen Show (4:3)</PresentationFormat>
  <Paragraphs>25</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Waveform</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Alaa</dc:creator>
  <cp:lastModifiedBy>Alaa</cp:lastModifiedBy>
  <cp:revision>2</cp:revision>
  <dcterms:created xsi:type="dcterms:W3CDTF">2019-01-01T05:03:53Z</dcterms:created>
  <dcterms:modified xsi:type="dcterms:W3CDTF">2019-01-01T05:11:21Z</dcterms:modified>
</cp:coreProperties>
</file>