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8C23-C872-4555-959F-C0E58A687A59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354A-5BF3-471C-8A4C-0E6928B91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166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8C23-C872-4555-959F-C0E58A687A59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354A-5BF3-471C-8A4C-0E6928B91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68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8C23-C872-4555-959F-C0E58A687A59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354A-5BF3-471C-8A4C-0E6928B91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750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8C23-C872-4555-959F-C0E58A687A59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354A-5BF3-471C-8A4C-0E6928B91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3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8C23-C872-4555-959F-C0E58A687A59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354A-5BF3-471C-8A4C-0E6928B91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92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8C23-C872-4555-959F-C0E58A687A59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354A-5BF3-471C-8A4C-0E6928B91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386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8C23-C872-4555-959F-C0E58A687A59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354A-5BF3-471C-8A4C-0E6928B91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657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8C23-C872-4555-959F-C0E58A687A59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354A-5BF3-471C-8A4C-0E6928B91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176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8C23-C872-4555-959F-C0E58A687A59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354A-5BF3-471C-8A4C-0E6928B91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204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8C23-C872-4555-959F-C0E58A687A59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354A-5BF3-471C-8A4C-0E6928B91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61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8C23-C872-4555-959F-C0E58A687A59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354A-5BF3-471C-8A4C-0E6928B91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72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68C23-C872-4555-959F-C0E58A687A59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E354A-5BF3-471C-8A4C-0E6928B91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003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838200"/>
            <a:ext cx="8153400" cy="541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b="1" dirty="0"/>
              <a:t>التسلسل: 26ـ 26</a:t>
            </a:r>
            <a:endParaRPr lang="en-US" b="1" dirty="0"/>
          </a:p>
          <a:p>
            <a:pPr algn="r" rtl="1"/>
            <a:r>
              <a:rPr lang="ar-SA" b="1" dirty="0"/>
              <a:t>اسم المادة:محاضرات في منهج البحث التاريخي</a:t>
            </a:r>
            <a:endParaRPr lang="en-US" b="1" dirty="0"/>
          </a:p>
          <a:p>
            <a:pPr algn="r" rtl="1"/>
            <a:r>
              <a:rPr lang="ar-IQ" b="1" dirty="0"/>
              <a:t>عنوان المحاضرة:تكملة لقائمة المصادر والمراجع ان كان البحث في </a:t>
            </a:r>
            <a:r>
              <a:rPr lang="ar-IQ" b="1"/>
              <a:t>التاريخ </a:t>
            </a:r>
            <a:r>
              <a:rPr lang="ar-IQ" b="1" smtClean="0"/>
              <a:t>الحديث :</a:t>
            </a:r>
            <a:endParaRPr lang="en-US" b="1" dirty="0"/>
          </a:p>
          <a:p>
            <a:pPr algn="r" rtl="1"/>
            <a:r>
              <a:rPr lang="ar-SA" b="1" dirty="0"/>
              <a:t> </a:t>
            </a:r>
            <a:endParaRPr lang="en-US" b="1" dirty="0"/>
          </a:p>
          <a:p>
            <a:pPr algn="r" rtl="1"/>
            <a:r>
              <a:rPr lang="ar-SA" sz="2010" b="1" u="sng" dirty="0">
                <a:solidFill>
                  <a:srgbClr val="C00000"/>
                </a:solidFill>
              </a:rPr>
              <a:t>ثالثا": الدوريات:</a:t>
            </a:r>
            <a:endParaRPr lang="en-US" sz="2010" b="1" dirty="0">
              <a:solidFill>
                <a:srgbClr val="C00000"/>
              </a:solidFill>
            </a:endParaRPr>
          </a:p>
          <a:p>
            <a:pPr algn="r" rtl="1"/>
            <a:r>
              <a:rPr lang="ar-SA" b="1" dirty="0"/>
              <a:t>جيرمي سالت</a:t>
            </a:r>
            <a:endParaRPr lang="en-US" b="1" dirty="0"/>
          </a:p>
          <a:p>
            <a:pPr algn="r" rtl="1"/>
            <a:r>
              <a:rPr lang="ar-SA" b="1" dirty="0"/>
              <a:t>   ـ الخامس من حزيران/يونيو 1967 وجهة نظر استرجاعية، مجلة المستقبل العربي، العدد 232، حزيران، 1988.</a:t>
            </a:r>
            <a:endParaRPr lang="en-US" b="1" dirty="0"/>
          </a:p>
          <a:p>
            <a:pPr algn="r" rtl="1"/>
            <a:r>
              <a:rPr lang="ar-SA" b="1" dirty="0"/>
              <a:t> حسين عويضة</a:t>
            </a:r>
            <a:endParaRPr lang="en-US" b="1" dirty="0"/>
          </a:p>
          <a:p>
            <a:pPr algn="r" rtl="1"/>
            <a:r>
              <a:rPr lang="ar-SA" b="1" dirty="0"/>
              <a:t>    ـ دور الطيران في حربي حزيران 1967 وتشرين الأول 1973، مجلة شؤون فلسطينية، حزيران، 1975.</a:t>
            </a:r>
            <a:endParaRPr lang="en-US" b="1" dirty="0"/>
          </a:p>
          <a:p>
            <a:pPr algn="r" rtl="1"/>
            <a:r>
              <a:rPr lang="ar-SA" b="1" dirty="0"/>
              <a:t>حلمي عبد الكريم الزعبي</a:t>
            </a:r>
            <a:endParaRPr lang="en-US" b="1" dirty="0"/>
          </a:p>
          <a:p>
            <a:pPr algn="r" rtl="1"/>
            <a:r>
              <a:rPr lang="ar-SA" b="1" dirty="0"/>
              <a:t>   ــ حلف ساداتي أمريكي صهيوني بعد معاهدة الصلح الخيانية"، مجلة آفاق عربية، أيار، 1979.</a:t>
            </a:r>
            <a:endParaRPr lang="en-US" b="1" dirty="0"/>
          </a:p>
          <a:p>
            <a:pPr algn="r" rtl="1"/>
            <a:r>
              <a:rPr lang="ar-SA" b="1" dirty="0"/>
              <a:t>عبد الخالق عبد الله</a:t>
            </a:r>
            <a:endParaRPr lang="en-US" b="1" dirty="0"/>
          </a:p>
          <a:p>
            <a:pPr algn="r" rtl="1"/>
            <a:r>
              <a:rPr lang="ar-SA" b="1" dirty="0"/>
              <a:t>   ـ العلاقات العربية-الخليجية، مجلة المستقبل العربي، العدد 205، آذار (مارس)، 1996.</a:t>
            </a:r>
            <a:endParaRPr lang="en-US" b="1" dirty="0"/>
          </a:p>
          <a:p>
            <a:pPr algn="r"/>
            <a:r>
              <a:rPr lang="ar-SA" b="1" dirty="0"/>
              <a:t> </a:t>
            </a:r>
            <a:endParaRPr lang="en-US" b="1" dirty="0"/>
          </a:p>
          <a:p>
            <a:pPr algn="r"/>
            <a:r>
              <a:rPr lang="ar-SA" b="1" dirty="0"/>
              <a:t> </a:t>
            </a:r>
            <a:endParaRPr lang="en-US" b="1" dirty="0"/>
          </a:p>
          <a:p>
            <a:pPr algn="r"/>
            <a:r>
              <a:rPr lang="ar-SA" b="1" dirty="0"/>
              <a:t> </a:t>
            </a:r>
            <a:endParaRPr lang="en-US" b="1" dirty="0"/>
          </a:p>
          <a:p>
            <a:pPr algn="r"/>
            <a:r>
              <a:rPr lang="ar-SA" sz="2010" b="1" u="sng" dirty="0">
                <a:solidFill>
                  <a:srgbClr val="C00000"/>
                </a:solidFill>
              </a:rPr>
              <a:t>اسم المصدر: اعداد القائمة من عمل استاذ</a:t>
            </a:r>
            <a:endParaRPr lang="en-US" sz="2010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10693"/>
      </p:ext>
    </p:extLst>
  </p:cSld>
  <p:clrMapOvr>
    <a:masterClrMapping/>
  </p:clrMapOvr>
</p:sld>
</file>

<file path=ppt/theme/theme1.xml><?xml version="1.0" encoding="utf-8"?>
<a:theme xmlns:a="http://schemas.openxmlformats.org/drawingml/2006/main" name="تكملة قائمة المصادر الحديث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تكملة قائمة المصادر الحديث</Template>
  <TotalTime>1</TotalTime>
  <Words>22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تكملة قائمة المصادر الحديث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Alaa</dc:creator>
  <cp:lastModifiedBy>Alaa</cp:lastModifiedBy>
  <cp:revision>1</cp:revision>
  <dcterms:created xsi:type="dcterms:W3CDTF">2018-12-30T20:47:42Z</dcterms:created>
  <dcterms:modified xsi:type="dcterms:W3CDTF">2018-12-30T20:49:52Z</dcterms:modified>
</cp:coreProperties>
</file>