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2094D-206C-40CE-9FDC-CFAFCDA95AA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02D7C-65D5-4F67-9FB8-B1C0C3F2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6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02D7C-65D5-4F67-9FB8-B1C0C3F28A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2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3D219E-3BE9-477E-BACC-52862A4CCBC4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01F0DE-AECF-4BC4-8064-1513A5CB769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01619"/>
            <a:ext cx="8458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dirty="0" smtClean="0"/>
              <a:t>التسلسل: 22ــ 26</a:t>
            </a:r>
          </a:p>
          <a:p>
            <a:r>
              <a:rPr lang="ar-DZ" dirty="0" smtClean="0"/>
              <a:t>اسم المادة:محاضرات في منهج البحث التاريخي</a:t>
            </a:r>
          </a:p>
          <a:p>
            <a:r>
              <a:rPr lang="ar-DZ" dirty="0" smtClean="0"/>
              <a:t>عنوان المحاضرة:كيفية ترتيب قائمة المصادر والمراجع:</a:t>
            </a:r>
          </a:p>
          <a:p>
            <a:r>
              <a:rPr lang="ar-DZ" dirty="0" smtClean="0"/>
              <a:t>   ترتيب المصادر يكون بذكر القرآن الكريم اولا دون ترقيم لمكانته، ثم تكتب المصادر الاولية مرتبة ابجديا" حسب حروف المعجم ، ثم ترتب المراجع الثانوية ايضا على اللقب وابجديا ، ثم ترتب الرسائل الجامعية ، بعد ذلك ترتب المقالات ، وادناه نموذج وافي لترتيب قائمة المصادر ان كان البحث في التاريخ الاسلامي واخرى قائمة ان كان البحث في التاريخ الحديث،نموذج لقائمة المصادر والمراجع ان كان البحث تاريخ اسلامي: قائمة المصادر والمراجع</a:t>
            </a:r>
          </a:p>
          <a:p>
            <a:r>
              <a:rPr lang="ar-DZ" dirty="0" smtClean="0"/>
              <a:t>       القرآن الكريم </a:t>
            </a:r>
          </a:p>
          <a:p>
            <a:r>
              <a:rPr lang="ar-DZ" dirty="0" smtClean="0"/>
              <a:t>اولا": المصادر الاولية:</a:t>
            </a:r>
          </a:p>
          <a:p>
            <a:r>
              <a:rPr lang="ar-DZ" dirty="0" smtClean="0"/>
              <a:t>ابن الابار، أبوعبد الله محمد بن عبد الله بن أبي بكر  ( ت658/ 1259م).</a:t>
            </a:r>
          </a:p>
          <a:p>
            <a:r>
              <a:rPr lang="ar-DZ" dirty="0" smtClean="0"/>
              <a:t>ـ الحلة السيراء، تحقيق: حسين مؤنس، ط2، (القاهرة: دار المعارف،  1406هـ/ 1985م).</a:t>
            </a:r>
          </a:p>
          <a:p>
            <a:r>
              <a:rPr lang="ar-DZ" dirty="0" smtClean="0"/>
              <a:t>ابن الأثير، ابو الحسن علي بن محمد الجزري  ( ت630هـ/ 1232م).</a:t>
            </a:r>
          </a:p>
          <a:p>
            <a:r>
              <a:rPr lang="ar-DZ" dirty="0" smtClean="0"/>
              <a:t>.الكامل في التاريخ، تحقيق: ابو الفداء عبد اللة القاضي، ط2، (بيروت: دار الكتب العلمية، 1416هـ/  1995م).</a:t>
            </a:r>
          </a:p>
          <a:p>
            <a:r>
              <a:rPr lang="ar-DZ" dirty="0" smtClean="0"/>
              <a:t>الادريسي، ابو عبد الله محمد بن محمد الحسيني (ت560هـ/ 1252م).</a:t>
            </a:r>
          </a:p>
          <a:p>
            <a:r>
              <a:rPr lang="ar-DZ" dirty="0" smtClean="0"/>
              <a:t>.نزهة المشتاق في اختراق الآفاق، (ايطاليا نابولي: بريل 1390هـ/ 1970م).</a:t>
            </a:r>
          </a:p>
          <a:p>
            <a:r>
              <a:rPr lang="ar-DZ" dirty="0" smtClean="0"/>
              <a:t>ابن ادم، يحيى بن ادم القرشي (203هـ/808م ).</a:t>
            </a:r>
          </a:p>
          <a:p>
            <a:r>
              <a:rPr lang="ar-DZ" dirty="0" smtClean="0"/>
              <a:t>.الخراج، صححه: احمد محمد شاكر، (القاهرة: المطبعة السلفية، 1347هـ/ 1928م).</a:t>
            </a:r>
          </a:p>
          <a:p>
            <a:r>
              <a:rPr lang="ar-DZ" dirty="0" smtClean="0"/>
              <a:t>البخاري، ابوعبد الله محمد بن اسماعيل  (ت256هـ/ 342م).</a:t>
            </a:r>
          </a:p>
          <a:p>
            <a:r>
              <a:rPr lang="ar-DZ" dirty="0" smtClean="0"/>
              <a:t>.التاريخ الكبير، تحقيق: عبد الرحمن بن يحيى اليماني– واخرون، (حيدر اباد الدكن: دائرة المعارف العثمانية، 1360هـ/ 1941م).</a:t>
            </a:r>
          </a:p>
          <a:p>
            <a:r>
              <a:rPr lang="ar-DZ" dirty="0" smtClean="0"/>
              <a:t>البلاذري، أحمد بن يحيى بن جابر( ت279هـ / 892م).</a:t>
            </a:r>
          </a:p>
          <a:p>
            <a:r>
              <a:rPr lang="ar-DZ" dirty="0" smtClean="0"/>
              <a:t>.فتـوح البلدان، (القاهرة: مطبعة لجنة البيان العربي، 1379هـ/ 1959م).</a:t>
            </a:r>
          </a:p>
          <a:p>
            <a:r>
              <a:rPr lang="ar-DZ" dirty="0" smtClean="0"/>
              <a:t>.أنساب الاشراف، تحقيق: محمد باقر المحمودي، ط1( بيروت: مؤسسة الاعلمي، د.ت).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36539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9382" y="-20782"/>
            <a:ext cx="8686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dirty="0" smtClean="0"/>
              <a:t>ابن تغرى بردي، جمال الدين ابو المحاسن يوسف (874هـ/ 1469م).</a:t>
            </a:r>
          </a:p>
          <a:p>
            <a:r>
              <a:rPr lang="ar-DZ" dirty="0" smtClean="0"/>
              <a:t>.النجوم الزاهرة في ملوك مصر والقاهرة،  (القاهرة: المؤسسة المصرية للطباعة والنشر،1376هـ/1956م).</a:t>
            </a:r>
          </a:p>
          <a:p>
            <a:endParaRPr lang="ar-DZ" dirty="0" smtClean="0"/>
          </a:p>
          <a:p>
            <a:r>
              <a:rPr lang="ar-DZ" dirty="0" smtClean="0"/>
              <a:t>ابن الجوزي، ابو الفرج عبد الرحمن بن علي بن محمد (ت597هـ/ 1200م).</a:t>
            </a:r>
          </a:p>
          <a:p>
            <a:r>
              <a:rPr lang="ar-DZ" dirty="0" smtClean="0"/>
              <a:t>.المنتظم في تاريخ الملوك والامم ،( بغداد: الدار الوطنية،1420هـ/ 1999م).</a:t>
            </a:r>
          </a:p>
          <a:p>
            <a:r>
              <a:rPr lang="ar-DZ" dirty="0" smtClean="0"/>
              <a:t>ابن حجر، ابوالفضل احمد بن عـلي (852هـ/ 1448م ).</a:t>
            </a:r>
          </a:p>
          <a:p>
            <a:r>
              <a:rPr lang="ar-DZ" dirty="0" smtClean="0"/>
              <a:t>.لسان الميزان، ط2، (بيروت: مؤسسة الاعلمي للمطبوعات، 1390هـ/ 1970م).</a:t>
            </a:r>
          </a:p>
          <a:p>
            <a:r>
              <a:rPr lang="ar-DZ" dirty="0" smtClean="0"/>
              <a:t>ابن خلدون، عبد الرحمن بن محمد (ت 808هـ / 1405م).</a:t>
            </a:r>
          </a:p>
          <a:p>
            <a:r>
              <a:rPr lang="ar-DZ" dirty="0" smtClean="0"/>
              <a:t>.العبر وديوان المبتدأ والخبر في ايام العرب والعجم والبربر ومن عاصرهم من ذوي السلطان الأكبر، ط4 (بيروت: دار احياء التراث العربي، 1391هـ/ 1971م).</a:t>
            </a:r>
          </a:p>
          <a:p>
            <a:r>
              <a:rPr lang="ar-DZ" dirty="0" smtClean="0"/>
              <a:t>الذهبي، أبو عبد الله محمد بن احمد بن عثمان ( ت748هـ/ 1347م).</a:t>
            </a:r>
          </a:p>
          <a:p>
            <a:r>
              <a:rPr lang="ar-DZ" dirty="0" smtClean="0"/>
              <a:t>.العبر في خبر من غبر، تحقيق: صلاح الدين المنجد، ط2، (الكويت: دائرة المطبوعات للنشر، 1386هـ/ 1966م ).</a:t>
            </a:r>
          </a:p>
          <a:p>
            <a:r>
              <a:rPr lang="ar-DZ" dirty="0" smtClean="0"/>
              <a:t>الزبيدي، محمد مرتضى الحسيني  ( ت1205م/ 1790م).</a:t>
            </a:r>
          </a:p>
          <a:p>
            <a:r>
              <a:rPr lang="ar-DZ" dirty="0" smtClean="0"/>
              <a:t>.تاج العروس من جواهر القاموس،(بيروت: منشورات مكتبة الحياة، د.ت).</a:t>
            </a:r>
          </a:p>
          <a:p>
            <a:r>
              <a:rPr lang="ar-DZ" dirty="0" smtClean="0"/>
              <a:t>السمعاني، أبو سعيد عبد الكريم بن محمد بن منصور(ت 562هـ/ 1166م).</a:t>
            </a:r>
          </a:p>
          <a:p>
            <a:r>
              <a:rPr lang="ar-DZ" dirty="0" smtClean="0"/>
              <a:t>.الأنساب، تحقيق: عبد الله عمر البارودي (بيروت: دار الجنان، 1408هـ/ 1987 م).</a:t>
            </a:r>
          </a:p>
          <a:p>
            <a:r>
              <a:rPr lang="ar-DZ" dirty="0" smtClean="0"/>
              <a:t>السيوطي، جلال الدين عبد الرحمن بن ابي بكر (ت911هـ/1505م).</a:t>
            </a:r>
          </a:p>
          <a:p>
            <a:r>
              <a:rPr lang="ar-DZ" dirty="0" smtClean="0"/>
              <a:t>.تاريخ الخلفاء، تحقيق: محمد محي الدين عبد الحميد، ط1، (القاهرة: مطبعة السعادة، 1372هـ/1952م ).</a:t>
            </a:r>
          </a:p>
          <a:p>
            <a:r>
              <a:rPr lang="ar-DZ" dirty="0" smtClean="0"/>
              <a:t>الشيرازي، ابو اسحاق ابراهيم بن علي بن يوسف ( ت476هـ/ 1083م).</a:t>
            </a:r>
          </a:p>
          <a:p>
            <a:r>
              <a:rPr lang="ar-DZ" dirty="0" smtClean="0"/>
              <a:t>.طبقات الفقهاء، تحقيق: خليل الميس، (بيروت: دار القلم، د.ت).</a:t>
            </a:r>
          </a:p>
          <a:p>
            <a:r>
              <a:rPr lang="ar-DZ" dirty="0" smtClean="0"/>
              <a:t>الصابي، هلال بن المحسن (448هـ/ 1056م).</a:t>
            </a:r>
          </a:p>
          <a:p>
            <a:r>
              <a:rPr lang="ar-DZ" dirty="0" smtClean="0"/>
              <a:t>.الوزراء او تحفة الأمراء في تاريخ الوزراء، (القاهرة: دار احياء الكتب العربية،  1378هـ/ 1958م).</a:t>
            </a:r>
          </a:p>
          <a:p>
            <a:r>
              <a:rPr lang="ar-DZ" dirty="0" smtClean="0"/>
              <a:t>الطبري، أبو جعفر محمد بن جرير (ت310هـ/ 922م).</a:t>
            </a:r>
          </a:p>
          <a:p>
            <a:r>
              <a:rPr lang="ar-DZ" dirty="0" smtClean="0"/>
              <a:t>اسم المصدر: اعداد القائمة من عمل استاذ المادة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0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672</Words>
  <Application>Microsoft Office PowerPoint</Application>
  <PresentationFormat>On-screen Show (4:3)</PresentationFormat>
  <Paragraphs>43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Alaa</dc:creator>
  <cp:lastModifiedBy>Alaa</cp:lastModifiedBy>
  <cp:revision>1</cp:revision>
  <dcterms:created xsi:type="dcterms:W3CDTF">2018-12-30T22:40:18Z</dcterms:created>
  <dcterms:modified xsi:type="dcterms:W3CDTF">2018-12-30T22:43:46Z</dcterms:modified>
</cp:coreProperties>
</file>