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AFEB-9A3D-442E-B725-7F4C464100DB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095F7B9-6DEC-4372-92A8-47B46D953E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AFEB-9A3D-442E-B725-7F4C464100DB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F7B9-6DEC-4372-92A8-47B46D953E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AFEB-9A3D-442E-B725-7F4C464100DB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F7B9-6DEC-4372-92A8-47B46D953E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AFEB-9A3D-442E-B725-7F4C464100DB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095F7B9-6DEC-4372-92A8-47B46D953E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AFEB-9A3D-442E-B725-7F4C464100DB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F7B9-6DEC-4372-92A8-47B46D953E2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AFEB-9A3D-442E-B725-7F4C464100DB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F7B9-6DEC-4372-92A8-47B46D953E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AFEB-9A3D-442E-B725-7F4C464100DB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095F7B9-6DEC-4372-92A8-47B46D953E2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AFEB-9A3D-442E-B725-7F4C464100DB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F7B9-6DEC-4372-92A8-47B46D953E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AFEB-9A3D-442E-B725-7F4C464100DB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F7B9-6DEC-4372-92A8-47B46D953E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AFEB-9A3D-442E-B725-7F4C464100DB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F7B9-6DEC-4372-92A8-47B46D953E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AFEB-9A3D-442E-B725-7F4C464100DB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F7B9-6DEC-4372-92A8-47B46D953E2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33DAFEB-9A3D-442E-B725-7F4C464100DB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095F7B9-6DEC-4372-92A8-47B46D953E2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0782"/>
            <a:ext cx="9144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ar-SA" b="1" dirty="0"/>
              <a:t>التسلسل: 24ـ 26</a:t>
            </a:r>
            <a:endParaRPr lang="en-US" dirty="0"/>
          </a:p>
          <a:p>
            <a:pPr rtl="1"/>
            <a:r>
              <a:rPr lang="ar-SA" b="1" dirty="0"/>
              <a:t>اسم المادة:محاضرات في منهج البحث التاريخي</a:t>
            </a:r>
            <a:endParaRPr lang="en-US" dirty="0"/>
          </a:p>
          <a:p>
            <a:pPr rtl="1"/>
            <a:r>
              <a:rPr lang="ar-IQ" dirty="0"/>
              <a:t>عنوان المحاضرة:تكملة قائمة المصادر</a:t>
            </a:r>
            <a:endParaRPr lang="en-US" dirty="0"/>
          </a:p>
          <a:p>
            <a:pPr rtl="1"/>
            <a:r>
              <a:rPr lang="ar-SA" dirty="0"/>
              <a:t>        .الدولة الفاطمية في مصر سياستها الداخلية ومظاهر الحضارة في عهدها، (القاهرة: دار الفكر، 1386هـ.</a:t>
            </a:r>
            <a:endParaRPr lang="en-US" dirty="0"/>
          </a:p>
          <a:p>
            <a:pPr rtl="1"/>
            <a:r>
              <a:rPr lang="ar-SA" b="1" dirty="0"/>
              <a:t>عاشور، سعيد عبد الفتاح- واخرون. </a:t>
            </a:r>
            <a:endParaRPr lang="en-US" dirty="0"/>
          </a:p>
          <a:p>
            <a:pPr rtl="1"/>
            <a:r>
              <a:rPr lang="ar-SA" dirty="0"/>
              <a:t>.دراسات في تاريخ الحضارة الاسلامية، ط2 ( الكويت: دار السلاسل،  1407هـ/ 1986م).</a:t>
            </a:r>
            <a:endParaRPr lang="en-US" dirty="0"/>
          </a:p>
          <a:p>
            <a:pPr rtl="1"/>
            <a:r>
              <a:rPr lang="ar-SA" b="1" dirty="0"/>
              <a:t>فهمي، عبد الرحمن محمد .</a:t>
            </a:r>
            <a:endParaRPr lang="en-US" dirty="0"/>
          </a:p>
          <a:p>
            <a:pPr rtl="1"/>
            <a:r>
              <a:rPr lang="ar-SA" dirty="0"/>
              <a:t>.النقود العربية ماضيها وحاضرها،  (القاهرة: دار القلم،  1384هـ/ 1964م). </a:t>
            </a:r>
            <a:endParaRPr lang="en-US" dirty="0"/>
          </a:p>
          <a:p>
            <a:pPr rtl="1"/>
            <a:r>
              <a:rPr lang="ar-SA" b="1" dirty="0"/>
              <a:t>فوزي، فاروق عمر- واخرون.</a:t>
            </a:r>
            <a:endParaRPr lang="en-US" dirty="0"/>
          </a:p>
          <a:p>
            <a:pPr rtl="1"/>
            <a:r>
              <a:rPr lang="ar-SA" dirty="0"/>
              <a:t>.النظم الاسلامية (بغداد، دار الحكمة-مطبعة جامعة بغداد،1408هـ/ 1987م) .</a:t>
            </a:r>
            <a:endParaRPr lang="en-US" dirty="0"/>
          </a:p>
          <a:p>
            <a:pPr rtl="1"/>
            <a:r>
              <a:rPr lang="ar-SA" b="1" dirty="0"/>
              <a:t>القريشي، باقر شريف.</a:t>
            </a:r>
            <a:endParaRPr lang="en-US" dirty="0"/>
          </a:p>
          <a:p>
            <a:pPr rtl="1"/>
            <a:r>
              <a:rPr lang="ar-SA" dirty="0" smtClean="0"/>
              <a:t>.حياة </a:t>
            </a:r>
            <a:r>
              <a:rPr lang="ar-SA" dirty="0"/>
              <a:t>الامام الحسين (عليه السلام)، دراسة وتحليل،ط1(النجف، الاداب، 1395هـ/1975م).</a:t>
            </a:r>
            <a:endParaRPr lang="en-US" dirty="0"/>
          </a:p>
          <a:p>
            <a:pPr rtl="1"/>
            <a:r>
              <a:rPr lang="ar-SA" b="1" dirty="0"/>
              <a:t>كاتبي، غيداء خزنة.</a:t>
            </a:r>
            <a:endParaRPr lang="en-US" dirty="0"/>
          </a:p>
          <a:p>
            <a:pPr rtl="1"/>
            <a:r>
              <a:rPr lang="ar-SA" dirty="0"/>
              <a:t>.الخراج منذ الفتح الأسلامي حتى اواسط القرن الثالث الهجري، ط1، (بيروت،مركز دراسات الوحدة العربية،  1415هـ/ 1994م).</a:t>
            </a:r>
            <a:endParaRPr lang="en-US" dirty="0"/>
          </a:p>
          <a:p>
            <a:pPr rtl="1"/>
            <a:r>
              <a:rPr lang="ar-SA" b="1" dirty="0"/>
              <a:t>المنجد، صلاح الدين.</a:t>
            </a:r>
            <a:endParaRPr lang="en-US" dirty="0"/>
          </a:p>
          <a:p>
            <a:pPr rtl="1"/>
            <a:r>
              <a:rPr lang="ar-SA" dirty="0"/>
              <a:t>.أعلام التاريخ والجغرافية عند العرب،  (بيروت، مؤسسة التراث العربي، 1379هـ/ 1959م).</a:t>
            </a:r>
            <a:endParaRPr lang="en-US" dirty="0"/>
          </a:p>
          <a:p>
            <a:pPr rtl="1"/>
            <a:r>
              <a:rPr lang="ar-SA" b="1" dirty="0"/>
              <a:t>هنتس، فالتر.</a:t>
            </a:r>
            <a:endParaRPr lang="en-US" dirty="0"/>
          </a:p>
          <a:p>
            <a:pPr rtl="1"/>
            <a:r>
              <a:rPr lang="ar-SA" dirty="0"/>
              <a:t>.المكاييل والاوزان الاسلامية، وما يعادلها في النظام المتري، ترجمة، كامل العسلي،( عمان، منشورات الجامعة الاردنية،  1390هـ/1970هـ).</a:t>
            </a:r>
            <a:endParaRPr lang="en-US" dirty="0"/>
          </a:p>
          <a:p>
            <a:pPr rtl="1"/>
            <a:r>
              <a:rPr lang="ar-SA" b="1" dirty="0"/>
              <a:t>ولهاوزن، يوليوس.</a:t>
            </a:r>
            <a:endParaRPr lang="en-US" dirty="0"/>
          </a:p>
          <a:p>
            <a:pPr rtl="1"/>
            <a:r>
              <a:rPr lang="ar-SA" dirty="0"/>
              <a:t>.الدولة العربية الاسلامية وسقوطها، ترجمة: يوسف العش،  (دمشق:،مطبعة الجامعة السورية، 1376هـ/ 1956م).</a:t>
            </a:r>
            <a:endParaRPr lang="en-US" dirty="0"/>
          </a:p>
          <a:p>
            <a:pPr rtl="1"/>
            <a:r>
              <a:rPr lang="ar-SA" b="1" dirty="0"/>
              <a:t>اليوزبكي، توفيق سلمان.</a:t>
            </a:r>
            <a:endParaRPr lang="en-US" dirty="0"/>
          </a:p>
          <a:p>
            <a:pPr rtl="1"/>
            <a:r>
              <a:rPr lang="ar-SA" dirty="0"/>
              <a:t>.دراسات في النظم العربية الأسلامية،ط2 (الموصل: جامعة الموصل، 1400هـ/1979).</a:t>
            </a:r>
            <a:endParaRPr lang="en-US" dirty="0"/>
          </a:p>
          <a:p>
            <a:r>
              <a:rPr lang="ar-SA" b="1" dirty="0"/>
              <a:t>اليوسفي، محمد هادي الغروي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675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52400"/>
            <a:ext cx="86868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DZ" dirty="0" smtClean="0"/>
              <a:t>موسوعة التاريخ الاسلامي  (قم :مطبعة الهادي، 1417هـ/ 1996م).</a:t>
            </a:r>
          </a:p>
          <a:p>
            <a:r>
              <a:rPr lang="ar-DZ" dirty="0" smtClean="0"/>
              <a:t>رابعاً: الرسائل الجامعية</a:t>
            </a:r>
          </a:p>
          <a:p>
            <a:r>
              <a:rPr lang="ar-DZ" dirty="0" smtClean="0"/>
              <a:t>الخفاجي، خصر عبد الرضا.</a:t>
            </a:r>
          </a:p>
          <a:p>
            <a:r>
              <a:rPr lang="ar-DZ" dirty="0" smtClean="0"/>
              <a:t>.دراسة في الجوانب الأقتصادية والمالية في كتاب فتوح البلدان للبلاذري، رسالة ماجستير مقدمة الى كلية الأداب، جامعة بغداد، (1424هـ/ 2003م).</a:t>
            </a:r>
          </a:p>
          <a:p>
            <a:r>
              <a:rPr lang="ar-DZ" dirty="0" smtClean="0"/>
              <a:t>السعدي، أمل.</a:t>
            </a:r>
          </a:p>
          <a:p>
            <a:r>
              <a:rPr lang="ar-DZ" dirty="0" smtClean="0"/>
              <a:t>.الصيرفة والجهبذة في العراق في القرن الثاني الهجري الى القرن الرابع الهجري، اطروحه دكتوراه، كلية الأداب، جامعة بغداد، (1406هـ/ 1985م).</a:t>
            </a:r>
          </a:p>
          <a:p>
            <a:r>
              <a:rPr lang="ar-DZ" dirty="0" smtClean="0"/>
              <a:t>العلواني، جهاد عبد حسين.</a:t>
            </a:r>
          </a:p>
          <a:p>
            <a:r>
              <a:rPr lang="ar-DZ" dirty="0" smtClean="0"/>
              <a:t>.الفكر الاقتصادي الأسلامي في ضوء الحديث النبوي الشريف، إطروحة دكتوراة مقدمة الى كلية الآداب جامعة بغداد، (1421هـ/ 2000م).</a:t>
            </a:r>
          </a:p>
          <a:p>
            <a:r>
              <a:rPr lang="ar-DZ" dirty="0" smtClean="0"/>
              <a:t>الكبيسي، مقتدر حمدان</a:t>
            </a:r>
          </a:p>
          <a:p>
            <a:r>
              <a:rPr lang="ar-DZ" dirty="0" smtClean="0"/>
              <a:t>.الجوانب الأقتصادية والمالية في كتاب (الأُم) للشافعي، رسالة ماجستير مقدمة الى كلية الآداب- جامعة بغداد، (بغداد: 1421م/ 2000م).</a:t>
            </a:r>
          </a:p>
          <a:p>
            <a:r>
              <a:rPr lang="ar-DZ" dirty="0" smtClean="0"/>
              <a:t>الهيتي، محمود شاكر محمود الدوسري. </a:t>
            </a:r>
          </a:p>
          <a:p>
            <a:r>
              <a:rPr lang="ar-DZ" dirty="0" smtClean="0"/>
              <a:t>.الجوانب الاقتصادية في كتاب الإفادة والاعتبار في امور المشاهدة والحوادث المعاينة بأرض مصر لعبد اللطيف البغدادي المتوفي سنة629هـ، رسالة ماجستيرمقدمة الى معهد التاريخ العربي والتراث العلمي، (بغداد: 1430هـ/ 2009م) .</a:t>
            </a:r>
          </a:p>
          <a:p>
            <a:endParaRPr lang="ar-DZ" dirty="0" smtClean="0"/>
          </a:p>
          <a:p>
            <a:r>
              <a:rPr lang="ar-DZ" dirty="0" smtClean="0"/>
              <a:t>خامساً: الدوريات</a:t>
            </a:r>
          </a:p>
          <a:p>
            <a:r>
              <a:rPr lang="ar-DZ" dirty="0" smtClean="0"/>
              <a:t>السامرائي، عبد الرزاق.</a:t>
            </a:r>
          </a:p>
          <a:p>
            <a:r>
              <a:rPr lang="ar-DZ" dirty="0" smtClean="0"/>
              <a:t>.المصارف الخاصة في صدر الأسلام، مجلة المصارف، بغداد: العدد 2، للسنة الأولى ( 1419هـ/ 1999م).</a:t>
            </a:r>
          </a:p>
          <a:p>
            <a:r>
              <a:rPr lang="ar-DZ" dirty="0" smtClean="0"/>
              <a:t>عبد الحميد، محسن</a:t>
            </a:r>
          </a:p>
        </p:txBody>
      </p:sp>
    </p:spTree>
    <p:extLst>
      <p:ext uri="{BB962C8B-B14F-4D97-AF65-F5344CB8AC3E}">
        <p14:creationId xmlns:p14="http://schemas.microsoft.com/office/powerpoint/2010/main" val="14041590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</TotalTime>
  <Words>472</Words>
  <Application>Microsoft Office PowerPoint</Application>
  <PresentationFormat>On-screen Show (4:3)</PresentationFormat>
  <Paragraphs>40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Trek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Alaa</dc:creator>
  <cp:lastModifiedBy>Alaa</cp:lastModifiedBy>
  <cp:revision>1</cp:revision>
  <dcterms:created xsi:type="dcterms:W3CDTF">2018-12-30T22:29:02Z</dcterms:created>
  <dcterms:modified xsi:type="dcterms:W3CDTF">2018-12-30T22:34:12Z</dcterms:modified>
</cp:coreProperties>
</file>