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095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912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1237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102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833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40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144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7679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694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18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539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8492-86A7-43F1-8A2C-E406E5C3B0E4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B7508-7924-40E2-B048-DFE5FCCDA6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111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البحر الرجز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7713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00200"/>
            <a:ext cx="799288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7637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00200"/>
            <a:ext cx="813690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474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00200"/>
            <a:ext cx="813690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8506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00200"/>
            <a:ext cx="813690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88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43951"/>
            <a:ext cx="8280919" cy="4238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920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البحر الرجز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البحر الرجز</dc:title>
  <dc:creator>DR.Ahmed Saker 2o1O</dc:creator>
  <cp:lastModifiedBy>DR.Ahmed Saker 2o1O</cp:lastModifiedBy>
  <cp:revision>5</cp:revision>
  <dcterms:created xsi:type="dcterms:W3CDTF">2018-12-29T15:13:48Z</dcterms:created>
  <dcterms:modified xsi:type="dcterms:W3CDTF">2018-12-29T15:19:48Z</dcterms:modified>
</cp:coreProperties>
</file>