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71" d="100"/>
          <a:sy n="71" d="100"/>
        </p:scale>
        <p:origin x="-113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C204A-E930-4851-AE0A-EC56652CA11D}" type="datetimeFigureOut">
              <a:rPr lang="ar-IQ" smtClean="0"/>
              <a:t>21/04/1440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C91B7-54B0-4198-8EF5-024B3FD7C0B1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4150160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C204A-E930-4851-AE0A-EC56652CA11D}" type="datetimeFigureOut">
              <a:rPr lang="ar-IQ" smtClean="0"/>
              <a:t>21/04/1440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C91B7-54B0-4198-8EF5-024B3FD7C0B1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4671331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C204A-E930-4851-AE0A-EC56652CA11D}" type="datetimeFigureOut">
              <a:rPr lang="ar-IQ" smtClean="0"/>
              <a:t>21/04/1440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C91B7-54B0-4198-8EF5-024B3FD7C0B1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8907574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C204A-E930-4851-AE0A-EC56652CA11D}" type="datetimeFigureOut">
              <a:rPr lang="ar-IQ" smtClean="0"/>
              <a:t>21/04/1440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C91B7-54B0-4198-8EF5-024B3FD7C0B1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4939037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C204A-E930-4851-AE0A-EC56652CA11D}" type="datetimeFigureOut">
              <a:rPr lang="ar-IQ" smtClean="0"/>
              <a:t>21/04/1440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C91B7-54B0-4198-8EF5-024B3FD7C0B1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1073997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C204A-E930-4851-AE0A-EC56652CA11D}" type="datetimeFigureOut">
              <a:rPr lang="ar-IQ" smtClean="0"/>
              <a:t>21/04/1440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C91B7-54B0-4198-8EF5-024B3FD7C0B1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9011591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C204A-E930-4851-AE0A-EC56652CA11D}" type="datetimeFigureOut">
              <a:rPr lang="ar-IQ" smtClean="0"/>
              <a:t>21/04/1440</a:t>
            </a:fld>
            <a:endParaRPr lang="ar-IQ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C91B7-54B0-4198-8EF5-024B3FD7C0B1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0225194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C204A-E930-4851-AE0A-EC56652CA11D}" type="datetimeFigureOut">
              <a:rPr lang="ar-IQ" smtClean="0"/>
              <a:t>21/04/1440</a:t>
            </a:fld>
            <a:endParaRPr lang="ar-IQ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C91B7-54B0-4198-8EF5-024B3FD7C0B1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1521373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C204A-E930-4851-AE0A-EC56652CA11D}" type="datetimeFigureOut">
              <a:rPr lang="ar-IQ" smtClean="0"/>
              <a:t>21/04/1440</a:t>
            </a:fld>
            <a:endParaRPr lang="ar-IQ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C91B7-54B0-4198-8EF5-024B3FD7C0B1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9404531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C204A-E930-4851-AE0A-EC56652CA11D}" type="datetimeFigureOut">
              <a:rPr lang="ar-IQ" smtClean="0"/>
              <a:t>21/04/1440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C91B7-54B0-4198-8EF5-024B3FD7C0B1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2854465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IQ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C204A-E930-4851-AE0A-EC56652CA11D}" type="datetimeFigureOut">
              <a:rPr lang="ar-IQ" smtClean="0"/>
              <a:t>21/04/1440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C91B7-54B0-4198-8EF5-024B3FD7C0B1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7492709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5C204A-E930-4851-AE0A-EC56652CA11D}" type="datetimeFigureOut">
              <a:rPr lang="ar-IQ" smtClean="0"/>
              <a:t>21/04/1440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0C91B7-54B0-4198-8EF5-024B3FD7C0B1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5922125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IQ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IQ" dirty="0" smtClean="0"/>
              <a:t>البحر الهزج</a:t>
            </a:r>
            <a:endParaRPr lang="ar-IQ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30670300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8937" y="1661466"/>
            <a:ext cx="7246125" cy="44034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538314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4281" y="1927956"/>
            <a:ext cx="7055438" cy="38704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404159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010441"/>
            <a:ext cx="8064895" cy="37054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296023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1600200"/>
            <a:ext cx="7992888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85476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2</Words>
  <Application>Microsoft Office PowerPoint</Application>
  <PresentationFormat>On-screen Show (4:3)</PresentationFormat>
  <Paragraphs>1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البحر الهزج</vt:lpstr>
      <vt:lpstr>PowerPoint Presentation</vt:lpstr>
      <vt:lpstr>PowerPoint Presentation</vt:lpstr>
      <vt:lpstr>PowerPoint Presentation</vt:lpstr>
      <vt:lpstr>PowerPoint Presentation</vt:lpstr>
    </vt:vector>
  </TitlesOfParts>
  <Company>Enjoy My Fine Releases.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البحر الهزج</dc:title>
  <dc:creator>DR.Ahmed Saker 2o1O</dc:creator>
  <cp:lastModifiedBy>DR.Ahmed Saker 2o1O</cp:lastModifiedBy>
  <cp:revision>3</cp:revision>
  <dcterms:created xsi:type="dcterms:W3CDTF">2018-12-29T15:09:33Z</dcterms:created>
  <dcterms:modified xsi:type="dcterms:W3CDTF">2018-12-29T15:13:23Z</dcterms:modified>
</cp:coreProperties>
</file>