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347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96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053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751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907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22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082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87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260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888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414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FC5D-A19D-439B-A01D-DD98A50F736B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3CE7-419A-4116-9AC6-94A77E330F2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028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البحر الكامل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505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600200"/>
            <a:ext cx="77048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41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811347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8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49694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88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0200"/>
            <a:ext cx="849694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78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البحر الكامل</a:t>
            </a:r>
            <a:endParaRPr lang="ar-IQ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200"/>
            <a:ext cx="842493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41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البحر الكامل</vt:lpstr>
      <vt:lpstr>PowerPoint Presentation</vt:lpstr>
      <vt:lpstr>PowerPoint Presentation</vt:lpstr>
      <vt:lpstr>PowerPoint Presentation</vt:lpstr>
      <vt:lpstr>PowerPoint Presentation</vt:lpstr>
      <vt:lpstr>البحر الكامل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7</cp:revision>
  <dcterms:created xsi:type="dcterms:W3CDTF">2018-12-29T14:54:07Z</dcterms:created>
  <dcterms:modified xsi:type="dcterms:W3CDTF">2018-12-29T15:04:54Z</dcterms:modified>
</cp:coreProperties>
</file>