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  <p:sldMasterId id="2147483652" r:id="rId2"/>
    <p:sldMasterId id="2147483684" r:id="rId3"/>
  </p:sldMasterIdLst>
  <p:notesMasterIdLst>
    <p:notesMasterId r:id="rId28"/>
  </p:notesMasterIdLst>
  <p:sldIdLst>
    <p:sldId id="256" r:id="rId4"/>
    <p:sldId id="262" r:id="rId5"/>
    <p:sldId id="293" r:id="rId6"/>
    <p:sldId id="309" r:id="rId7"/>
    <p:sldId id="278" r:id="rId8"/>
    <p:sldId id="280" r:id="rId9"/>
    <p:sldId id="279" r:id="rId10"/>
    <p:sldId id="277" r:id="rId11"/>
    <p:sldId id="287" r:id="rId12"/>
    <p:sldId id="319" r:id="rId13"/>
    <p:sldId id="288" r:id="rId14"/>
    <p:sldId id="362" r:id="rId15"/>
    <p:sldId id="363" r:id="rId16"/>
    <p:sldId id="364" r:id="rId17"/>
    <p:sldId id="317" r:id="rId18"/>
    <p:sldId id="365" r:id="rId19"/>
    <p:sldId id="367" r:id="rId20"/>
    <p:sldId id="368" r:id="rId21"/>
    <p:sldId id="369" r:id="rId22"/>
    <p:sldId id="371" r:id="rId23"/>
    <p:sldId id="372" r:id="rId24"/>
    <p:sldId id="373" r:id="rId25"/>
    <p:sldId id="374" r:id="rId26"/>
    <p:sldId id="260" r:id="rId27"/>
  </p:sldIdLst>
  <p:sldSz cx="12192000" cy="6858000"/>
  <p:notesSz cx="6858000" cy="9144000"/>
  <p:defaultTextStyle>
    <a:defPPr>
      <a:defRPr lang="en-US"/>
    </a:defPPr>
    <a:lvl1pPr marL="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86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71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15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57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00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44" algn="l" defTabSz="91428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0" autoAdjust="0"/>
    <p:restoredTop sz="94660"/>
  </p:normalViewPr>
  <p:slideViewPr>
    <p:cSldViewPr snapToGrid="0">
      <p:cViewPr>
        <p:scale>
          <a:sx n="81" d="100"/>
          <a:sy n="81" d="100"/>
        </p:scale>
        <p:origin x="-408" y="204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FCCE8-D516-4031-AFC0-D8461AC7C0FE}" type="datetimeFigureOut">
              <a:rPr lang="en-US" smtClean="0"/>
              <a:t>12/13/2018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8AD928-B94A-414C-B22F-25CAC22887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019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B6F69B-F257-42AB-9AC6-9392D852FD5B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49835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FCFEDC70-36E1-44C3-92CB-7163C2778DF4}"/>
              </a:ext>
            </a:extLst>
          </p:cNvPr>
          <p:cNvSpPr/>
          <p:nvPr userDrawn="1"/>
        </p:nvSpPr>
        <p:spPr>
          <a:xfrm>
            <a:off x="0" y="4410028"/>
            <a:ext cx="12192000" cy="244797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750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ontents slide layou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C1A878D-07A3-41D4-969A-CEC7DA643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2" y="0"/>
            <a:ext cx="10101086" cy="6858000"/>
          </a:xfrm>
          <a:custGeom>
            <a:avLst/>
            <a:gdLst>
              <a:gd name="connsiteX0" fmla="*/ 0 w 10067924"/>
              <a:gd name="connsiteY0" fmla="*/ 0 h 6858000"/>
              <a:gd name="connsiteX1" fmla="*/ 10067924 w 10067924"/>
              <a:gd name="connsiteY1" fmla="*/ 0 h 6858000"/>
              <a:gd name="connsiteX2" fmla="*/ 10067924 w 10067924"/>
              <a:gd name="connsiteY2" fmla="*/ 6858000 h 6858000"/>
              <a:gd name="connsiteX3" fmla="*/ 0 w 10067924"/>
              <a:gd name="connsiteY3" fmla="*/ 6858000 h 6858000"/>
              <a:gd name="connsiteX4" fmla="*/ 0 w 10067924"/>
              <a:gd name="connsiteY4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10067924 w 10068128"/>
              <a:gd name="connsiteY3" fmla="*/ 6858000 h 6858000"/>
              <a:gd name="connsiteX4" fmla="*/ 0 w 10068128"/>
              <a:gd name="connsiteY4" fmla="*/ 6858000 h 6858000"/>
              <a:gd name="connsiteX5" fmla="*/ 0 w 10068128"/>
              <a:gd name="connsiteY5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10067924 w 10068128"/>
              <a:gd name="connsiteY3" fmla="*/ 6858000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9896474 w 10068128"/>
              <a:gd name="connsiteY3" fmla="*/ 4905375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9896474 w 10068128"/>
              <a:gd name="connsiteY3" fmla="*/ 4905375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9896474 w 10068128"/>
              <a:gd name="connsiteY3" fmla="*/ 4905375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9896474 w 10068128"/>
              <a:gd name="connsiteY3" fmla="*/ 4905375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9896474 w 10068128"/>
              <a:gd name="connsiteY3" fmla="*/ 4905375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467100 h 6858000"/>
              <a:gd name="connsiteX3" fmla="*/ 7077073 w 10068128"/>
              <a:gd name="connsiteY3" fmla="*/ 6848475 h 6858000"/>
              <a:gd name="connsiteX4" fmla="*/ 0 w 10068128"/>
              <a:gd name="connsiteY4" fmla="*/ 6858000 h 6858000"/>
              <a:gd name="connsiteX5" fmla="*/ 0 w 10068128"/>
              <a:gd name="connsiteY5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7077073 w 10077448"/>
              <a:gd name="connsiteY3" fmla="*/ 6848475 h 6858000"/>
              <a:gd name="connsiteX4" fmla="*/ 0 w 10077448"/>
              <a:gd name="connsiteY4" fmla="*/ 6858000 h 6858000"/>
              <a:gd name="connsiteX5" fmla="*/ 0 w 10077448"/>
              <a:gd name="connsiteY5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7077073 w 10077448"/>
              <a:gd name="connsiteY3" fmla="*/ 6848475 h 6858000"/>
              <a:gd name="connsiteX4" fmla="*/ 0 w 10077448"/>
              <a:gd name="connsiteY4" fmla="*/ 6858000 h 6858000"/>
              <a:gd name="connsiteX5" fmla="*/ 0 w 10077448"/>
              <a:gd name="connsiteY5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9639298 w 10077448"/>
              <a:gd name="connsiteY3" fmla="*/ 5495925 h 6858000"/>
              <a:gd name="connsiteX4" fmla="*/ 7077073 w 10077448"/>
              <a:gd name="connsiteY4" fmla="*/ 6848475 h 6858000"/>
              <a:gd name="connsiteX5" fmla="*/ 0 w 10077448"/>
              <a:gd name="connsiteY5" fmla="*/ 6858000 h 6858000"/>
              <a:gd name="connsiteX6" fmla="*/ 0 w 10077448"/>
              <a:gd name="connsiteY6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9639298 w 10077448"/>
              <a:gd name="connsiteY3" fmla="*/ 5495925 h 6858000"/>
              <a:gd name="connsiteX4" fmla="*/ 7077073 w 10077448"/>
              <a:gd name="connsiteY4" fmla="*/ 6848475 h 6858000"/>
              <a:gd name="connsiteX5" fmla="*/ 0 w 10077448"/>
              <a:gd name="connsiteY5" fmla="*/ 6858000 h 6858000"/>
              <a:gd name="connsiteX6" fmla="*/ 0 w 10077448"/>
              <a:gd name="connsiteY6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9639298 w 10077448"/>
              <a:gd name="connsiteY3" fmla="*/ 5495925 h 6858000"/>
              <a:gd name="connsiteX4" fmla="*/ 7077073 w 10077448"/>
              <a:gd name="connsiteY4" fmla="*/ 6848475 h 6858000"/>
              <a:gd name="connsiteX5" fmla="*/ 0 w 10077448"/>
              <a:gd name="connsiteY5" fmla="*/ 6858000 h 6858000"/>
              <a:gd name="connsiteX6" fmla="*/ 0 w 10077448"/>
              <a:gd name="connsiteY6" fmla="*/ 0 h 6858000"/>
              <a:gd name="connsiteX0" fmla="*/ 0 w 10077448"/>
              <a:gd name="connsiteY0" fmla="*/ 0 h 6858000"/>
              <a:gd name="connsiteX1" fmla="*/ 10067924 w 10077448"/>
              <a:gd name="connsiteY1" fmla="*/ 0 h 6858000"/>
              <a:gd name="connsiteX2" fmla="*/ 10077448 w 10077448"/>
              <a:gd name="connsiteY2" fmla="*/ 3495675 h 6858000"/>
              <a:gd name="connsiteX3" fmla="*/ 9725023 w 10077448"/>
              <a:gd name="connsiteY3" fmla="*/ 5505450 h 6858000"/>
              <a:gd name="connsiteX4" fmla="*/ 7077073 w 10077448"/>
              <a:gd name="connsiteY4" fmla="*/ 6848475 h 6858000"/>
              <a:gd name="connsiteX5" fmla="*/ 0 w 10077448"/>
              <a:gd name="connsiteY5" fmla="*/ 6858000 h 6858000"/>
              <a:gd name="connsiteX6" fmla="*/ 0 w 10077448"/>
              <a:gd name="connsiteY6" fmla="*/ 0 h 6858000"/>
              <a:gd name="connsiteX0" fmla="*/ 0 w 10068128"/>
              <a:gd name="connsiteY0" fmla="*/ 0 h 6858000"/>
              <a:gd name="connsiteX1" fmla="*/ 10067924 w 10068128"/>
              <a:gd name="connsiteY1" fmla="*/ 0 h 6858000"/>
              <a:gd name="connsiteX2" fmla="*/ 10039348 w 10068128"/>
              <a:gd name="connsiteY2" fmla="*/ 3533775 h 6858000"/>
              <a:gd name="connsiteX3" fmla="*/ 9725023 w 10068128"/>
              <a:gd name="connsiteY3" fmla="*/ 5505450 h 6858000"/>
              <a:gd name="connsiteX4" fmla="*/ 7077073 w 10068128"/>
              <a:gd name="connsiteY4" fmla="*/ 6848475 h 6858000"/>
              <a:gd name="connsiteX5" fmla="*/ 0 w 10068128"/>
              <a:gd name="connsiteY5" fmla="*/ 6858000 h 6858000"/>
              <a:gd name="connsiteX6" fmla="*/ 0 w 10068128"/>
              <a:gd name="connsiteY6" fmla="*/ 0 h 6858000"/>
              <a:gd name="connsiteX0" fmla="*/ 0 w 10810250"/>
              <a:gd name="connsiteY0" fmla="*/ 0 h 6858000"/>
              <a:gd name="connsiteX1" fmla="*/ 10067924 w 10810250"/>
              <a:gd name="connsiteY1" fmla="*/ 0 h 6858000"/>
              <a:gd name="connsiteX2" fmla="*/ 9725023 w 10810250"/>
              <a:gd name="connsiteY2" fmla="*/ 5505450 h 6858000"/>
              <a:gd name="connsiteX3" fmla="*/ 7077073 w 10810250"/>
              <a:gd name="connsiteY3" fmla="*/ 6848475 h 6858000"/>
              <a:gd name="connsiteX4" fmla="*/ 0 w 10810250"/>
              <a:gd name="connsiteY4" fmla="*/ 6858000 h 6858000"/>
              <a:gd name="connsiteX5" fmla="*/ 0 w 10810250"/>
              <a:gd name="connsiteY5" fmla="*/ 0 h 6858000"/>
              <a:gd name="connsiteX0" fmla="*/ 0 w 10200958"/>
              <a:gd name="connsiteY0" fmla="*/ 0 h 6858000"/>
              <a:gd name="connsiteX1" fmla="*/ 10067924 w 10200958"/>
              <a:gd name="connsiteY1" fmla="*/ 0 h 6858000"/>
              <a:gd name="connsiteX2" fmla="*/ 9725023 w 10200958"/>
              <a:gd name="connsiteY2" fmla="*/ 5505450 h 6858000"/>
              <a:gd name="connsiteX3" fmla="*/ 7077073 w 10200958"/>
              <a:gd name="connsiteY3" fmla="*/ 6848475 h 6858000"/>
              <a:gd name="connsiteX4" fmla="*/ 0 w 10200958"/>
              <a:gd name="connsiteY4" fmla="*/ 6858000 h 6858000"/>
              <a:gd name="connsiteX5" fmla="*/ 0 w 10200958"/>
              <a:gd name="connsiteY5" fmla="*/ 0 h 6858000"/>
              <a:gd name="connsiteX0" fmla="*/ 0 w 10272805"/>
              <a:gd name="connsiteY0" fmla="*/ 0 h 6858000"/>
              <a:gd name="connsiteX1" fmla="*/ 10067924 w 10272805"/>
              <a:gd name="connsiteY1" fmla="*/ 0 h 6858000"/>
              <a:gd name="connsiteX2" fmla="*/ 9725023 w 10272805"/>
              <a:gd name="connsiteY2" fmla="*/ 5505450 h 6858000"/>
              <a:gd name="connsiteX3" fmla="*/ 7077073 w 10272805"/>
              <a:gd name="connsiteY3" fmla="*/ 6848475 h 6858000"/>
              <a:gd name="connsiteX4" fmla="*/ 0 w 10272805"/>
              <a:gd name="connsiteY4" fmla="*/ 6858000 h 6858000"/>
              <a:gd name="connsiteX5" fmla="*/ 0 w 10272805"/>
              <a:gd name="connsiteY5" fmla="*/ 0 h 6858000"/>
              <a:gd name="connsiteX0" fmla="*/ 0 w 10284377"/>
              <a:gd name="connsiteY0" fmla="*/ 0 h 6858000"/>
              <a:gd name="connsiteX1" fmla="*/ 10067924 w 10284377"/>
              <a:gd name="connsiteY1" fmla="*/ 0 h 6858000"/>
              <a:gd name="connsiteX2" fmla="*/ 9725023 w 10284377"/>
              <a:gd name="connsiteY2" fmla="*/ 5505450 h 6858000"/>
              <a:gd name="connsiteX3" fmla="*/ 7077073 w 10284377"/>
              <a:gd name="connsiteY3" fmla="*/ 6848475 h 6858000"/>
              <a:gd name="connsiteX4" fmla="*/ 0 w 10284377"/>
              <a:gd name="connsiteY4" fmla="*/ 6858000 h 6858000"/>
              <a:gd name="connsiteX5" fmla="*/ 0 w 10284377"/>
              <a:gd name="connsiteY5" fmla="*/ 0 h 6858000"/>
              <a:gd name="connsiteX0" fmla="*/ 0 w 10284377"/>
              <a:gd name="connsiteY0" fmla="*/ 0 h 6858000"/>
              <a:gd name="connsiteX1" fmla="*/ 10067924 w 10284377"/>
              <a:gd name="connsiteY1" fmla="*/ 0 h 6858000"/>
              <a:gd name="connsiteX2" fmla="*/ 9725023 w 10284377"/>
              <a:gd name="connsiteY2" fmla="*/ 5505450 h 6858000"/>
              <a:gd name="connsiteX3" fmla="*/ 7077073 w 10284377"/>
              <a:gd name="connsiteY3" fmla="*/ 6848475 h 6858000"/>
              <a:gd name="connsiteX4" fmla="*/ 0 w 10284377"/>
              <a:gd name="connsiteY4" fmla="*/ 6858000 h 6858000"/>
              <a:gd name="connsiteX5" fmla="*/ 0 w 10284377"/>
              <a:gd name="connsiteY5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7077073 w 10349439"/>
              <a:gd name="connsiteY3" fmla="*/ 6848475 h 6858000"/>
              <a:gd name="connsiteX4" fmla="*/ 0 w 10349439"/>
              <a:gd name="connsiteY4" fmla="*/ 6858000 h 6858000"/>
              <a:gd name="connsiteX5" fmla="*/ 0 w 10349439"/>
              <a:gd name="connsiteY5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829798 w 10349439"/>
              <a:gd name="connsiteY3" fmla="*/ 536257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829798 w 10349439"/>
              <a:gd name="connsiteY3" fmla="*/ 536257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829798 w 10349439"/>
              <a:gd name="connsiteY3" fmla="*/ 536257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763123 w 10349439"/>
              <a:gd name="connsiteY3" fmla="*/ 538162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763123 w 10349439"/>
              <a:gd name="connsiteY3" fmla="*/ 538162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763123 w 10349439"/>
              <a:gd name="connsiteY3" fmla="*/ 538162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763123 w 10349439"/>
              <a:gd name="connsiteY3" fmla="*/ 538162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349439"/>
              <a:gd name="connsiteY0" fmla="*/ 0 h 6858000"/>
              <a:gd name="connsiteX1" fmla="*/ 10067924 w 10349439"/>
              <a:gd name="connsiteY1" fmla="*/ 0 h 6858000"/>
              <a:gd name="connsiteX2" fmla="*/ 9905998 w 10349439"/>
              <a:gd name="connsiteY2" fmla="*/ 5191125 h 6858000"/>
              <a:gd name="connsiteX3" fmla="*/ 9763123 w 10349439"/>
              <a:gd name="connsiteY3" fmla="*/ 5381625 h 6858000"/>
              <a:gd name="connsiteX4" fmla="*/ 7077073 w 10349439"/>
              <a:gd name="connsiteY4" fmla="*/ 6848475 h 6858000"/>
              <a:gd name="connsiteX5" fmla="*/ 0 w 10349439"/>
              <a:gd name="connsiteY5" fmla="*/ 6858000 h 6858000"/>
              <a:gd name="connsiteX6" fmla="*/ 0 w 10349439"/>
              <a:gd name="connsiteY6" fmla="*/ 0 h 6858000"/>
              <a:gd name="connsiteX0" fmla="*/ 0 w 10823279"/>
              <a:gd name="connsiteY0" fmla="*/ 0 h 6858000"/>
              <a:gd name="connsiteX1" fmla="*/ 10067924 w 10823279"/>
              <a:gd name="connsiteY1" fmla="*/ 0 h 6858000"/>
              <a:gd name="connsiteX2" fmla="*/ 9763123 w 10823279"/>
              <a:gd name="connsiteY2" fmla="*/ 5381625 h 6858000"/>
              <a:gd name="connsiteX3" fmla="*/ 7077073 w 10823279"/>
              <a:gd name="connsiteY3" fmla="*/ 6848475 h 6858000"/>
              <a:gd name="connsiteX4" fmla="*/ 0 w 10823279"/>
              <a:gd name="connsiteY4" fmla="*/ 6858000 h 6858000"/>
              <a:gd name="connsiteX5" fmla="*/ 0 w 10823279"/>
              <a:gd name="connsiteY5" fmla="*/ 0 h 6858000"/>
              <a:gd name="connsiteX0" fmla="*/ 0 w 10119110"/>
              <a:gd name="connsiteY0" fmla="*/ 0 h 6858000"/>
              <a:gd name="connsiteX1" fmla="*/ 10067924 w 10119110"/>
              <a:gd name="connsiteY1" fmla="*/ 0 h 6858000"/>
              <a:gd name="connsiteX2" fmla="*/ 9763123 w 10119110"/>
              <a:gd name="connsiteY2" fmla="*/ 5381625 h 6858000"/>
              <a:gd name="connsiteX3" fmla="*/ 7077073 w 10119110"/>
              <a:gd name="connsiteY3" fmla="*/ 6848475 h 6858000"/>
              <a:gd name="connsiteX4" fmla="*/ 0 w 10119110"/>
              <a:gd name="connsiteY4" fmla="*/ 6858000 h 6858000"/>
              <a:gd name="connsiteX5" fmla="*/ 0 w 10119110"/>
              <a:gd name="connsiteY5" fmla="*/ 0 h 6858000"/>
              <a:gd name="connsiteX0" fmla="*/ 0 w 10105870"/>
              <a:gd name="connsiteY0" fmla="*/ 0 h 6858000"/>
              <a:gd name="connsiteX1" fmla="*/ 10067924 w 10105870"/>
              <a:gd name="connsiteY1" fmla="*/ 0 h 6858000"/>
              <a:gd name="connsiteX2" fmla="*/ 9763123 w 10105870"/>
              <a:gd name="connsiteY2" fmla="*/ 5381625 h 6858000"/>
              <a:gd name="connsiteX3" fmla="*/ 7077073 w 10105870"/>
              <a:gd name="connsiteY3" fmla="*/ 6848475 h 6858000"/>
              <a:gd name="connsiteX4" fmla="*/ 0 w 10105870"/>
              <a:gd name="connsiteY4" fmla="*/ 6858000 h 6858000"/>
              <a:gd name="connsiteX5" fmla="*/ 0 w 10105870"/>
              <a:gd name="connsiteY5" fmla="*/ 0 h 6858000"/>
              <a:gd name="connsiteX0" fmla="*/ 0 w 10105870"/>
              <a:gd name="connsiteY0" fmla="*/ 0 h 6858000"/>
              <a:gd name="connsiteX1" fmla="*/ 10067924 w 10105870"/>
              <a:gd name="connsiteY1" fmla="*/ 0 h 6858000"/>
              <a:gd name="connsiteX2" fmla="*/ 9763123 w 10105870"/>
              <a:gd name="connsiteY2" fmla="*/ 5381625 h 6858000"/>
              <a:gd name="connsiteX3" fmla="*/ 7077073 w 10105870"/>
              <a:gd name="connsiteY3" fmla="*/ 6848475 h 6858000"/>
              <a:gd name="connsiteX4" fmla="*/ 0 w 10105870"/>
              <a:gd name="connsiteY4" fmla="*/ 6858000 h 6858000"/>
              <a:gd name="connsiteX5" fmla="*/ 0 w 10105870"/>
              <a:gd name="connsiteY5" fmla="*/ 0 h 6858000"/>
              <a:gd name="connsiteX0" fmla="*/ 0 w 10101086"/>
              <a:gd name="connsiteY0" fmla="*/ 0 h 6858000"/>
              <a:gd name="connsiteX1" fmla="*/ 10067924 w 10101086"/>
              <a:gd name="connsiteY1" fmla="*/ 0 h 6858000"/>
              <a:gd name="connsiteX2" fmla="*/ 9763123 w 10101086"/>
              <a:gd name="connsiteY2" fmla="*/ 5381625 h 6858000"/>
              <a:gd name="connsiteX3" fmla="*/ 7077073 w 10101086"/>
              <a:gd name="connsiteY3" fmla="*/ 6848475 h 6858000"/>
              <a:gd name="connsiteX4" fmla="*/ 0 w 10101086"/>
              <a:gd name="connsiteY4" fmla="*/ 6858000 h 6858000"/>
              <a:gd name="connsiteX5" fmla="*/ 0 w 10101086"/>
              <a:gd name="connsiteY5" fmla="*/ 0 h 6858000"/>
              <a:gd name="connsiteX0" fmla="*/ 0 w 10101086"/>
              <a:gd name="connsiteY0" fmla="*/ 0 h 6858000"/>
              <a:gd name="connsiteX1" fmla="*/ 10067924 w 10101086"/>
              <a:gd name="connsiteY1" fmla="*/ 0 h 6858000"/>
              <a:gd name="connsiteX2" fmla="*/ 9763123 w 10101086"/>
              <a:gd name="connsiteY2" fmla="*/ 5381625 h 6858000"/>
              <a:gd name="connsiteX3" fmla="*/ 7077073 w 10101086"/>
              <a:gd name="connsiteY3" fmla="*/ 6848475 h 6858000"/>
              <a:gd name="connsiteX4" fmla="*/ 0 w 10101086"/>
              <a:gd name="connsiteY4" fmla="*/ 6858000 h 6858000"/>
              <a:gd name="connsiteX5" fmla="*/ 0 w 10101086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101086" h="6858000">
                <a:moveTo>
                  <a:pt x="0" y="0"/>
                </a:moveTo>
                <a:lnTo>
                  <a:pt x="10067924" y="0"/>
                </a:lnTo>
                <a:cubicBezTo>
                  <a:pt x="10101701" y="1585001"/>
                  <a:pt x="10198224" y="4819635"/>
                  <a:pt x="9763123" y="5381625"/>
                </a:cubicBezTo>
                <a:cubicBezTo>
                  <a:pt x="9419797" y="5842692"/>
                  <a:pt x="8670923" y="6640513"/>
                  <a:pt x="7077073" y="6848475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 and Send to Back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78029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C1A878D-07A3-41D4-969A-CEC7DA643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192000" cy="6857999"/>
          </a:xfrm>
          <a:prstGeom prst="parallelogram">
            <a:avLst>
              <a:gd name="adj" fmla="val 90695"/>
            </a:avLst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70553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IMAG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2"/>
          <p:cNvSpPr>
            <a:spLocks noGrp="1"/>
          </p:cNvSpPr>
          <p:nvPr>
            <p:ph type="pic" sz="quarter" idx="14" hasCustomPrompt="1"/>
          </p:nvPr>
        </p:nvSpPr>
        <p:spPr>
          <a:xfrm>
            <a:off x="4457665" y="1711853"/>
            <a:ext cx="1828800" cy="1584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3" name="그림 개체 틀 2"/>
          <p:cNvSpPr>
            <a:spLocks noGrp="1"/>
          </p:cNvSpPr>
          <p:nvPr>
            <p:ph type="pic" sz="quarter" idx="15" hasCustomPrompt="1"/>
          </p:nvPr>
        </p:nvSpPr>
        <p:spPr>
          <a:xfrm>
            <a:off x="6948384" y="1711853"/>
            <a:ext cx="1828800" cy="1584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14" name="그림 개체 틀 2"/>
          <p:cNvSpPr>
            <a:spLocks noGrp="1"/>
          </p:cNvSpPr>
          <p:nvPr>
            <p:ph type="pic" sz="quarter" idx="16" hasCustomPrompt="1"/>
          </p:nvPr>
        </p:nvSpPr>
        <p:spPr>
          <a:xfrm>
            <a:off x="9448801" y="1711853"/>
            <a:ext cx="1828800" cy="158417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  <p:sp>
        <p:nvSpPr>
          <p:cNvPr id="24" name="Text Placeholder 9">
            <a:extLst>
              <a:ext uri="{FF2B5EF4-FFF2-40B4-BE49-F238E27FC236}">
                <a16:creationId xmlns:a16="http://schemas.microsoft.com/office/drawing/2014/main" xmlns="" id="{E159644B-2397-4F11-B82E-1505222E897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470144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800157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6015566"/>
      </p:ext>
    </p:extLst>
  </p:cSld>
  <p:clrMapOvr>
    <a:masterClrMapping/>
  </p:clrMapOvr>
  <p:extLst mod="1">
    <p:ext uri="{DCECCB84-F9BA-43D5-87BE-67443E8EF086}">
      <p15:sldGuideLst xmlns:p15="http://schemas.microsoft.com/office/powerpoint/2012/main" xmlns="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CCB1B481-15BC-450B-90CB-1FCE9537554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custGeom>
            <a:avLst/>
            <a:gdLst>
              <a:gd name="connsiteX0" fmla="*/ 5088439 w 12192000"/>
              <a:gd name="connsiteY0" fmla="*/ 0 h 6858000"/>
              <a:gd name="connsiteX1" fmla="*/ 7103562 w 12192000"/>
              <a:gd name="connsiteY1" fmla="*/ 0 h 6858000"/>
              <a:gd name="connsiteX2" fmla="*/ 12192000 w 12192000"/>
              <a:gd name="connsiteY2" fmla="*/ 6858000 h 6858000"/>
              <a:gd name="connsiteX3" fmla="*/ 0 w 12192000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6858000">
                <a:moveTo>
                  <a:pt x="5088439" y="0"/>
                </a:moveTo>
                <a:lnTo>
                  <a:pt x="7103562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393724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214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tyle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227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tyle slide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744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3529" y="339509"/>
            <a:ext cx="11573197" cy="724247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540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</p:spTree>
    <p:extLst>
      <p:ext uri="{BB962C8B-B14F-4D97-AF65-F5344CB8AC3E}">
        <p14:creationId xmlns:p14="http://schemas.microsoft.com/office/powerpoint/2010/main" val="1310287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xmlns="" id="{BC1A878D-07A3-41D4-969A-CEC7DA64394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20971299">
            <a:off x="1195968" y="2286619"/>
            <a:ext cx="2598070" cy="235505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1950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ontents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947BE5FA-09A9-45D5-8F13-CBEA25BD26E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-21123" y="3273040"/>
            <a:ext cx="12213123" cy="3584962"/>
          </a:xfrm>
          <a:custGeom>
            <a:avLst/>
            <a:gdLst>
              <a:gd name="connsiteX0" fmla="*/ 6098240 w 12213123"/>
              <a:gd name="connsiteY0" fmla="*/ 10 h 3311771"/>
              <a:gd name="connsiteX1" fmla="*/ 11830636 w 12213123"/>
              <a:gd name="connsiteY1" fmla="*/ 1025952 h 3311771"/>
              <a:gd name="connsiteX2" fmla="*/ 12183028 w 12213123"/>
              <a:gd name="connsiteY2" fmla="*/ 1161573 h 3311771"/>
              <a:gd name="connsiteX3" fmla="*/ 12213123 w 12213123"/>
              <a:gd name="connsiteY3" fmla="*/ 1161573 h 3311771"/>
              <a:gd name="connsiteX4" fmla="*/ 12213123 w 12213123"/>
              <a:gd name="connsiteY4" fmla="*/ 3311771 h 3311771"/>
              <a:gd name="connsiteX5" fmla="*/ 21123 w 12213123"/>
              <a:gd name="connsiteY5" fmla="*/ 3311771 h 3311771"/>
              <a:gd name="connsiteX6" fmla="*/ 21123 w 12213123"/>
              <a:gd name="connsiteY6" fmla="*/ 1181793 h 3311771"/>
              <a:gd name="connsiteX7" fmla="*/ 0 w 12213123"/>
              <a:gd name="connsiteY7" fmla="*/ 1181817 h 3311771"/>
              <a:gd name="connsiteX8" fmla="*/ 21123 w 12213123"/>
              <a:gd name="connsiteY8" fmla="*/ 1173632 h 3311771"/>
              <a:gd name="connsiteX9" fmla="*/ 21123 w 12213123"/>
              <a:gd name="connsiteY9" fmla="*/ 1161573 h 3311771"/>
              <a:gd name="connsiteX10" fmla="*/ 52243 w 12213123"/>
              <a:gd name="connsiteY10" fmla="*/ 1161573 h 3311771"/>
              <a:gd name="connsiteX11" fmla="*/ 368217 w 12213123"/>
              <a:gd name="connsiteY11" fmla="*/ 1039133 h 3311771"/>
              <a:gd name="connsiteX12" fmla="*/ 6098240 w 12213123"/>
              <a:gd name="connsiteY12" fmla="*/ 10 h 3311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213123" h="3311771">
                <a:moveTo>
                  <a:pt x="6098240" y="10"/>
                </a:moveTo>
                <a:cubicBezTo>
                  <a:pt x="8039717" y="-2222"/>
                  <a:pt x="9981588" y="339723"/>
                  <a:pt x="11830636" y="1025952"/>
                </a:cubicBezTo>
                <a:lnTo>
                  <a:pt x="12183028" y="1161573"/>
                </a:lnTo>
                <a:lnTo>
                  <a:pt x="12213123" y="1161573"/>
                </a:lnTo>
                <a:lnTo>
                  <a:pt x="12213123" y="3311771"/>
                </a:lnTo>
                <a:lnTo>
                  <a:pt x="21123" y="3311771"/>
                </a:lnTo>
                <a:lnTo>
                  <a:pt x="21123" y="1181793"/>
                </a:lnTo>
                <a:lnTo>
                  <a:pt x="0" y="1181817"/>
                </a:lnTo>
                <a:lnTo>
                  <a:pt x="21123" y="1173632"/>
                </a:lnTo>
                <a:lnTo>
                  <a:pt x="21123" y="1161573"/>
                </a:lnTo>
                <a:lnTo>
                  <a:pt x="52243" y="1161573"/>
                </a:lnTo>
                <a:lnTo>
                  <a:pt x="368217" y="1039133"/>
                </a:lnTo>
                <a:cubicBezTo>
                  <a:pt x="2215683" y="348653"/>
                  <a:pt x="4156764" y="2243"/>
                  <a:pt x="6098240" y="1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altLang="ko-KR" dirty="0"/>
              <a:t>Place 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25940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310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55" r:id="rId2"/>
    <p:sldLayoutId id="2147483753" r:id="rId3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70174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7" r:id="rId2"/>
    <p:sldLayoutId id="2147483736" r:id="rId3"/>
    <p:sldLayoutId id="2147483738" r:id="rId4"/>
    <p:sldLayoutId id="2147483740" r:id="rId5"/>
    <p:sldLayoutId id="2147483744" r:id="rId6"/>
    <p:sldLayoutId id="2147483743" r:id="rId7"/>
    <p:sldLayoutId id="2147483742" r:id="rId8"/>
    <p:sldLayoutId id="2147483739" r:id="rId9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178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23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5" indent="-228605" algn="l" defTabSz="914423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1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2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0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52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63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5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8" indent="-228605" algn="l" defTabSz="914423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5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8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7" Type="http://schemas.openxmlformats.org/officeDocument/2006/relationships/image" Target="../media/image13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1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7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1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8289EB58-9BAA-46CF-B7CC-C691890F21F0}"/>
              </a:ext>
            </a:extLst>
          </p:cNvPr>
          <p:cNvGrpSpPr/>
          <p:nvPr/>
        </p:nvGrpSpPr>
        <p:grpSpPr>
          <a:xfrm>
            <a:off x="2104726" y="-47485"/>
            <a:ext cx="8245259" cy="4813850"/>
            <a:chOff x="2448554" y="245660"/>
            <a:chExt cx="7538044" cy="5115636"/>
          </a:xfrm>
        </p:grpSpPr>
        <p:sp>
          <p:nvSpPr>
            <p:cNvPr id="18" name="Rectangle 38">
              <a:extLst>
                <a:ext uri="{FF2B5EF4-FFF2-40B4-BE49-F238E27FC236}">
                  <a16:creationId xmlns:a16="http://schemas.microsoft.com/office/drawing/2014/main" xmlns="" id="{300E59B8-6DBA-4F87-B4E7-968F108ABB1A}"/>
                </a:ext>
              </a:extLst>
            </p:cNvPr>
            <p:cNvSpPr/>
            <p:nvPr userDrawn="1"/>
          </p:nvSpPr>
          <p:spPr>
            <a:xfrm rot="3287105" flipH="1">
              <a:off x="7748181" y="1094093"/>
              <a:ext cx="537556" cy="3939279"/>
            </a:xfrm>
            <a:custGeom>
              <a:avLst/>
              <a:gdLst>
                <a:gd name="connsiteX0" fmla="*/ 0 w 1676400"/>
                <a:gd name="connsiteY0" fmla="*/ 0 h 3629205"/>
                <a:gd name="connsiteX1" fmla="*/ 1676400 w 1676400"/>
                <a:gd name="connsiteY1" fmla="*/ 0 h 3629205"/>
                <a:gd name="connsiteX2" fmla="*/ 1676400 w 1676400"/>
                <a:gd name="connsiteY2" fmla="*/ 3629205 h 3629205"/>
                <a:gd name="connsiteX3" fmla="*/ 0 w 1676400"/>
                <a:gd name="connsiteY3" fmla="*/ 3629205 h 3629205"/>
                <a:gd name="connsiteX4" fmla="*/ 0 w 1676400"/>
                <a:gd name="connsiteY4" fmla="*/ 0 h 3629205"/>
                <a:gd name="connsiteX0" fmla="*/ 0 w 1676400"/>
                <a:gd name="connsiteY0" fmla="*/ 0 h 3670148"/>
                <a:gd name="connsiteX1" fmla="*/ 1676400 w 1676400"/>
                <a:gd name="connsiteY1" fmla="*/ 0 h 3670148"/>
                <a:gd name="connsiteX2" fmla="*/ 1676400 w 1676400"/>
                <a:gd name="connsiteY2" fmla="*/ 3629205 h 3670148"/>
                <a:gd name="connsiteX3" fmla="*/ 1569492 w 1676400"/>
                <a:gd name="connsiteY3" fmla="*/ 3670148 h 3670148"/>
                <a:gd name="connsiteX4" fmla="*/ 0 w 1676400"/>
                <a:gd name="connsiteY4" fmla="*/ 0 h 3670148"/>
                <a:gd name="connsiteX0" fmla="*/ 0 w 502693"/>
                <a:gd name="connsiteY0" fmla="*/ 13648 h 3670148"/>
                <a:gd name="connsiteX1" fmla="*/ 502693 w 502693"/>
                <a:gd name="connsiteY1" fmla="*/ 0 h 3670148"/>
                <a:gd name="connsiteX2" fmla="*/ 502693 w 502693"/>
                <a:gd name="connsiteY2" fmla="*/ 3629205 h 3670148"/>
                <a:gd name="connsiteX3" fmla="*/ 395785 w 502693"/>
                <a:gd name="connsiteY3" fmla="*/ 3670148 h 3670148"/>
                <a:gd name="connsiteX4" fmla="*/ 0 w 502693"/>
                <a:gd name="connsiteY4" fmla="*/ 13648 h 3670148"/>
                <a:gd name="connsiteX0" fmla="*/ 0 w 502693"/>
                <a:gd name="connsiteY0" fmla="*/ 13648 h 3683796"/>
                <a:gd name="connsiteX1" fmla="*/ 502693 w 502693"/>
                <a:gd name="connsiteY1" fmla="*/ 0 h 3683796"/>
                <a:gd name="connsiteX2" fmla="*/ 461750 w 502693"/>
                <a:gd name="connsiteY2" fmla="*/ 3683796 h 3683796"/>
                <a:gd name="connsiteX3" fmla="*/ 395785 w 502693"/>
                <a:gd name="connsiteY3" fmla="*/ 3670148 h 3683796"/>
                <a:gd name="connsiteX4" fmla="*/ 0 w 502693"/>
                <a:gd name="connsiteY4" fmla="*/ 13648 h 368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2693" h="3683796">
                  <a:moveTo>
                    <a:pt x="0" y="13648"/>
                  </a:moveTo>
                  <a:lnTo>
                    <a:pt x="502693" y="0"/>
                  </a:lnTo>
                  <a:lnTo>
                    <a:pt x="461750" y="3683796"/>
                  </a:lnTo>
                  <a:lnTo>
                    <a:pt x="395785" y="3670148"/>
                  </a:lnTo>
                  <a:lnTo>
                    <a:pt x="0" y="1364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2000">
                  <a:schemeClr val="bg1">
                    <a:alpha val="60000"/>
                  </a:schemeClr>
                </a:gs>
                <a:gs pos="84000">
                  <a:schemeClr val="bg1">
                    <a:alpha val="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9" name="Rectangle 38">
              <a:extLst>
                <a:ext uri="{FF2B5EF4-FFF2-40B4-BE49-F238E27FC236}">
                  <a16:creationId xmlns:a16="http://schemas.microsoft.com/office/drawing/2014/main" xmlns="" id="{992AABA4-6F3B-4D55-9CEE-8653C2845BA4}"/>
                </a:ext>
              </a:extLst>
            </p:cNvPr>
            <p:cNvSpPr/>
            <p:nvPr userDrawn="1"/>
          </p:nvSpPr>
          <p:spPr>
            <a:xfrm rot="4037511" flipH="1">
              <a:off x="7601831" y="1646033"/>
              <a:ext cx="537556" cy="3939279"/>
            </a:xfrm>
            <a:custGeom>
              <a:avLst/>
              <a:gdLst>
                <a:gd name="connsiteX0" fmla="*/ 0 w 1676400"/>
                <a:gd name="connsiteY0" fmla="*/ 0 h 3629205"/>
                <a:gd name="connsiteX1" fmla="*/ 1676400 w 1676400"/>
                <a:gd name="connsiteY1" fmla="*/ 0 h 3629205"/>
                <a:gd name="connsiteX2" fmla="*/ 1676400 w 1676400"/>
                <a:gd name="connsiteY2" fmla="*/ 3629205 h 3629205"/>
                <a:gd name="connsiteX3" fmla="*/ 0 w 1676400"/>
                <a:gd name="connsiteY3" fmla="*/ 3629205 h 3629205"/>
                <a:gd name="connsiteX4" fmla="*/ 0 w 1676400"/>
                <a:gd name="connsiteY4" fmla="*/ 0 h 3629205"/>
                <a:gd name="connsiteX0" fmla="*/ 0 w 1676400"/>
                <a:gd name="connsiteY0" fmla="*/ 0 h 3670148"/>
                <a:gd name="connsiteX1" fmla="*/ 1676400 w 1676400"/>
                <a:gd name="connsiteY1" fmla="*/ 0 h 3670148"/>
                <a:gd name="connsiteX2" fmla="*/ 1676400 w 1676400"/>
                <a:gd name="connsiteY2" fmla="*/ 3629205 h 3670148"/>
                <a:gd name="connsiteX3" fmla="*/ 1569492 w 1676400"/>
                <a:gd name="connsiteY3" fmla="*/ 3670148 h 3670148"/>
                <a:gd name="connsiteX4" fmla="*/ 0 w 1676400"/>
                <a:gd name="connsiteY4" fmla="*/ 0 h 3670148"/>
                <a:gd name="connsiteX0" fmla="*/ 0 w 502693"/>
                <a:gd name="connsiteY0" fmla="*/ 13648 h 3670148"/>
                <a:gd name="connsiteX1" fmla="*/ 502693 w 502693"/>
                <a:gd name="connsiteY1" fmla="*/ 0 h 3670148"/>
                <a:gd name="connsiteX2" fmla="*/ 502693 w 502693"/>
                <a:gd name="connsiteY2" fmla="*/ 3629205 h 3670148"/>
                <a:gd name="connsiteX3" fmla="*/ 395785 w 502693"/>
                <a:gd name="connsiteY3" fmla="*/ 3670148 h 3670148"/>
                <a:gd name="connsiteX4" fmla="*/ 0 w 502693"/>
                <a:gd name="connsiteY4" fmla="*/ 13648 h 3670148"/>
                <a:gd name="connsiteX0" fmla="*/ 0 w 502693"/>
                <a:gd name="connsiteY0" fmla="*/ 13648 h 3683796"/>
                <a:gd name="connsiteX1" fmla="*/ 502693 w 502693"/>
                <a:gd name="connsiteY1" fmla="*/ 0 h 3683796"/>
                <a:gd name="connsiteX2" fmla="*/ 461750 w 502693"/>
                <a:gd name="connsiteY2" fmla="*/ 3683796 h 3683796"/>
                <a:gd name="connsiteX3" fmla="*/ 395785 w 502693"/>
                <a:gd name="connsiteY3" fmla="*/ 3670148 h 3683796"/>
                <a:gd name="connsiteX4" fmla="*/ 0 w 502693"/>
                <a:gd name="connsiteY4" fmla="*/ 13648 h 368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2693" h="3683796">
                  <a:moveTo>
                    <a:pt x="0" y="13648"/>
                  </a:moveTo>
                  <a:lnTo>
                    <a:pt x="502693" y="0"/>
                  </a:lnTo>
                  <a:lnTo>
                    <a:pt x="461750" y="3683796"/>
                  </a:lnTo>
                  <a:lnTo>
                    <a:pt x="395785" y="3670148"/>
                  </a:lnTo>
                  <a:lnTo>
                    <a:pt x="0" y="1364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2000">
                  <a:schemeClr val="bg1">
                    <a:alpha val="60000"/>
                  </a:schemeClr>
                </a:gs>
                <a:gs pos="86000">
                  <a:schemeClr val="bg1">
                    <a:alpha val="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xmlns="" id="{7496852F-1089-4A27-8518-7139419D1FF9}"/>
                </a:ext>
              </a:extLst>
            </p:cNvPr>
            <p:cNvGrpSpPr/>
            <p:nvPr userDrawn="1"/>
          </p:nvGrpSpPr>
          <p:grpSpPr>
            <a:xfrm>
              <a:off x="2448554" y="245660"/>
              <a:ext cx="5978950" cy="5115636"/>
              <a:chOff x="2448554" y="245660"/>
              <a:chExt cx="5978950" cy="5115636"/>
            </a:xfrm>
          </p:grpSpPr>
          <p:sp>
            <p:nvSpPr>
              <p:cNvPr id="21" name="Rectangle 38">
                <a:extLst>
                  <a:ext uri="{FF2B5EF4-FFF2-40B4-BE49-F238E27FC236}">
                    <a16:creationId xmlns:a16="http://schemas.microsoft.com/office/drawing/2014/main" xmlns="" id="{20258EB5-AAA2-43F6-8D7C-6DD5942A8FCD}"/>
                  </a:ext>
                </a:extLst>
              </p:cNvPr>
              <p:cNvSpPr/>
              <p:nvPr userDrawn="1"/>
            </p:nvSpPr>
            <p:spPr>
              <a:xfrm rot="2517009">
                <a:off x="7148862" y="65490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0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38">
                <a:extLst>
                  <a:ext uri="{FF2B5EF4-FFF2-40B4-BE49-F238E27FC236}">
                    <a16:creationId xmlns:a16="http://schemas.microsoft.com/office/drawing/2014/main" xmlns="" id="{AD1A6DBC-633D-4A15-8E86-485D03C51860}"/>
                  </a:ext>
                </a:extLst>
              </p:cNvPr>
              <p:cNvSpPr/>
              <p:nvPr userDrawn="1"/>
            </p:nvSpPr>
            <p:spPr>
              <a:xfrm rot="1786569">
                <a:off x="6808568" y="38316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38">
                <a:extLst>
                  <a:ext uri="{FF2B5EF4-FFF2-40B4-BE49-F238E27FC236}">
                    <a16:creationId xmlns:a16="http://schemas.microsoft.com/office/drawing/2014/main" xmlns="" id="{34659CA4-2434-450B-93A8-5B0619A687E3}"/>
                  </a:ext>
                </a:extLst>
              </p:cNvPr>
              <p:cNvSpPr/>
              <p:nvPr userDrawn="1"/>
            </p:nvSpPr>
            <p:spPr>
              <a:xfrm rot="1020583">
                <a:off x="6330978" y="337330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38">
                <a:extLst>
                  <a:ext uri="{FF2B5EF4-FFF2-40B4-BE49-F238E27FC236}">
                    <a16:creationId xmlns:a16="http://schemas.microsoft.com/office/drawing/2014/main" xmlns="" id="{05C189A0-5AFF-4750-A43F-156DF474FD2C}"/>
                  </a:ext>
                </a:extLst>
              </p:cNvPr>
              <p:cNvSpPr/>
              <p:nvPr userDrawn="1"/>
            </p:nvSpPr>
            <p:spPr>
              <a:xfrm rot="251693">
                <a:off x="5853388" y="29149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38">
                <a:extLst>
                  <a:ext uri="{FF2B5EF4-FFF2-40B4-BE49-F238E27FC236}">
                    <a16:creationId xmlns:a16="http://schemas.microsoft.com/office/drawing/2014/main" xmlns="" id="{6A266D04-C03F-488B-A847-BF2B886CC52A}"/>
                  </a:ext>
                </a:extLst>
              </p:cNvPr>
              <p:cNvSpPr/>
              <p:nvPr userDrawn="1"/>
            </p:nvSpPr>
            <p:spPr>
              <a:xfrm rot="21040716">
                <a:off x="5375797" y="245660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38">
                <a:extLst>
                  <a:ext uri="{FF2B5EF4-FFF2-40B4-BE49-F238E27FC236}">
                    <a16:creationId xmlns:a16="http://schemas.microsoft.com/office/drawing/2014/main" xmlns="" id="{7D72F58C-C049-4B0B-B815-3E5F8DBF7414}"/>
                  </a:ext>
                </a:extLst>
              </p:cNvPr>
              <p:cNvSpPr/>
              <p:nvPr userDrawn="1"/>
            </p:nvSpPr>
            <p:spPr>
              <a:xfrm rot="19992242">
                <a:off x="4886532" y="561084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38">
                <a:extLst>
                  <a:ext uri="{FF2B5EF4-FFF2-40B4-BE49-F238E27FC236}">
                    <a16:creationId xmlns:a16="http://schemas.microsoft.com/office/drawing/2014/main" xmlns="" id="{252DA711-C109-474F-82A9-156F4EC66B93}"/>
                  </a:ext>
                </a:extLst>
              </p:cNvPr>
              <p:cNvSpPr/>
              <p:nvPr userDrawn="1"/>
            </p:nvSpPr>
            <p:spPr>
              <a:xfrm rot="18894773">
                <a:off x="4471977" y="940192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8" name="Rectangle 38">
                <a:extLst>
                  <a:ext uri="{FF2B5EF4-FFF2-40B4-BE49-F238E27FC236}">
                    <a16:creationId xmlns:a16="http://schemas.microsoft.com/office/drawing/2014/main" xmlns="" id="{B3B34E12-EAAE-4D2C-80F1-F1B5FA80FF63}"/>
                  </a:ext>
                </a:extLst>
              </p:cNvPr>
              <p:cNvSpPr/>
              <p:nvPr userDrawn="1"/>
            </p:nvSpPr>
            <p:spPr>
              <a:xfrm rot="17882336">
                <a:off x="4231363" y="1324371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87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29" name="Rectangle 38">
                <a:extLst>
                  <a:ext uri="{FF2B5EF4-FFF2-40B4-BE49-F238E27FC236}">
                    <a16:creationId xmlns:a16="http://schemas.microsoft.com/office/drawing/2014/main" xmlns="" id="{E4750393-EB73-4719-BEAC-15B26B45BD42}"/>
                  </a:ext>
                </a:extLst>
              </p:cNvPr>
              <p:cNvSpPr/>
              <p:nvPr userDrawn="1"/>
            </p:nvSpPr>
            <p:spPr>
              <a:xfrm rot="17043522">
                <a:off x="4149416" y="1751316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81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xmlns="" id="{ED81E3EF-D672-47D7-ADFB-0145A34194AD}"/>
                  </a:ext>
                </a:extLst>
              </p:cNvPr>
              <p:cNvGrpSpPr/>
              <p:nvPr userDrawn="1"/>
            </p:nvGrpSpPr>
            <p:grpSpPr>
              <a:xfrm rot="606281">
                <a:off x="5221287" y="2912635"/>
                <a:ext cx="1679258" cy="1394114"/>
                <a:chOff x="5240655" y="3498050"/>
                <a:chExt cx="1679258" cy="1394114"/>
              </a:xfrm>
            </p:grpSpPr>
            <p:sp>
              <p:nvSpPr>
                <p:cNvPr id="109" name="Freeform: Shape 108">
                  <a:extLst>
                    <a:ext uri="{FF2B5EF4-FFF2-40B4-BE49-F238E27FC236}">
                      <a16:creationId xmlns:a16="http://schemas.microsoft.com/office/drawing/2014/main" xmlns="" id="{19C49407-722A-4DE8-8B9F-B3C3E1C6A989}"/>
                    </a:ext>
                  </a:extLst>
                </p:cNvPr>
                <p:cNvSpPr/>
                <p:nvPr/>
              </p:nvSpPr>
              <p:spPr>
                <a:xfrm>
                  <a:off x="5240655" y="3498050"/>
                  <a:ext cx="1676400" cy="314325"/>
                </a:xfrm>
                <a:custGeom>
                  <a:avLst/>
                  <a:gdLst>
                    <a:gd name="connsiteX0" fmla="*/ 7144 w 1676400"/>
                    <a:gd name="connsiteY0" fmla="*/ 167164 h 314325"/>
                    <a:gd name="connsiteX1" fmla="*/ 800576 w 1676400"/>
                    <a:gd name="connsiteY1" fmla="*/ 7144 h 314325"/>
                    <a:gd name="connsiteX2" fmla="*/ 1678781 w 1676400"/>
                    <a:gd name="connsiteY2" fmla="*/ 138589 h 314325"/>
                    <a:gd name="connsiteX3" fmla="*/ 987266 w 1676400"/>
                    <a:gd name="connsiteY3" fmla="*/ 310991 h 31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76400" h="314325">
                      <a:moveTo>
                        <a:pt x="7144" y="167164"/>
                      </a:moveTo>
                      <a:lnTo>
                        <a:pt x="800576" y="7144"/>
                      </a:lnTo>
                      <a:lnTo>
                        <a:pt x="1678781" y="138589"/>
                      </a:lnTo>
                      <a:lnTo>
                        <a:pt x="987266" y="31099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0" name="Freeform: Shape 109">
                  <a:extLst>
                    <a:ext uri="{FF2B5EF4-FFF2-40B4-BE49-F238E27FC236}">
                      <a16:creationId xmlns:a16="http://schemas.microsoft.com/office/drawing/2014/main" xmlns="" id="{2143D08A-8409-4E79-86C2-D70CBF503DF5}"/>
                    </a:ext>
                  </a:extLst>
                </p:cNvPr>
                <p:cNvSpPr/>
                <p:nvPr/>
              </p:nvSpPr>
              <p:spPr>
                <a:xfrm>
                  <a:off x="6034088" y="3498050"/>
                  <a:ext cx="885825" cy="1171575"/>
                </a:xfrm>
                <a:custGeom>
                  <a:avLst/>
                  <a:gdLst>
                    <a:gd name="connsiteX0" fmla="*/ 7144 w 885825"/>
                    <a:gd name="connsiteY0" fmla="*/ 7144 h 1171575"/>
                    <a:gd name="connsiteX1" fmla="*/ 29051 w 885825"/>
                    <a:gd name="connsiteY1" fmla="*/ 1033939 h 1171575"/>
                    <a:gd name="connsiteX2" fmla="*/ 792956 w 885825"/>
                    <a:gd name="connsiteY2" fmla="*/ 1164431 h 1171575"/>
                    <a:gd name="connsiteX3" fmla="*/ 885349 w 885825"/>
                    <a:gd name="connsiteY3" fmla="*/ 138589 h 1171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1171575">
                      <a:moveTo>
                        <a:pt x="7144" y="7144"/>
                      </a:moveTo>
                      <a:lnTo>
                        <a:pt x="29051" y="1033939"/>
                      </a:lnTo>
                      <a:lnTo>
                        <a:pt x="792956" y="1164431"/>
                      </a:lnTo>
                      <a:lnTo>
                        <a:pt x="885349" y="138589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1" name="Freeform: Shape 110">
                  <a:extLst>
                    <a:ext uri="{FF2B5EF4-FFF2-40B4-BE49-F238E27FC236}">
                      <a16:creationId xmlns:a16="http://schemas.microsoft.com/office/drawing/2014/main" xmlns="" id="{CCDE484F-F2E4-415C-8C20-AFBA1B5B1D38}"/>
                    </a:ext>
                  </a:extLst>
                </p:cNvPr>
                <p:cNvSpPr/>
                <p:nvPr/>
              </p:nvSpPr>
              <p:spPr>
                <a:xfrm>
                  <a:off x="5240655" y="3653914"/>
                  <a:ext cx="990600" cy="1238250"/>
                </a:xfrm>
                <a:custGeom>
                  <a:avLst/>
                  <a:gdLst>
                    <a:gd name="connsiteX0" fmla="*/ 987266 w 990600"/>
                    <a:gd name="connsiteY0" fmla="*/ 1231106 h 1238250"/>
                    <a:gd name="connsiteX1" fmla="*/ 121444 w 990600"/>
                    <a:gd name="connsiteY1" fmla="*/ 1030129 h 1238250"/>
                    <a:gd name="connsiteX2" fmla="*/ 7144 w 990600"/>
                    <a:gd name="connsiteY2" fmla="*/ 7144 h 1238250"/>
                    <a:gd name="connsiteX3" fmla="*/ 987266 w 990600"/>
                    <a:gd name="connsiteY3" fmla="*/ 150971 h 1238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90600" h="1238250">
                      <a:moveTo>
                        <a:pt x="987266" y="1231106"/>
                      </a:moveTo>
                      <a:lnTo>
                        <a:pt x="121444" y="1030129"/>
                      </a:lnTo>
                      <a:lnTo>
                        <a:pt x="7144" y="7144"/>
                      </a:lnTo>
                      <a:lnTo>
                        <a:pt x="987266" y="150971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2" name="Freeform: Shape 111">
                  <a:extLst>
                    <a:ext uri="{FF2B5EF4-FFF2-40B4-BE49-F238E27FC236}">
                      <a16:creationId xmlns:a16="http://schemas.microsoft.com/office/drawing/2014/main" xmlns="" id="{892E0AB8-17C0-40D6-9653-A44A4ACEE5C4}"/>
                    </a:ext>
                  </a:extLst>
                </p:cNvPr>
                <p:cNvSpPr/>
                <p:nvPr/>
              </p:nvSpPr>
              <p:spPr>
                <a:xfrm>
                  <a:off x="6227921" y="3632483"/>
                  <a:ext cx="691515" cy="1252883"/>
                </a:xfrm>
                <a:custGeom>
                  <a:avLst/>
                  <a:gdLst>
                    <a:gd name="connsiteX0" fmla="*/ 11906 w 704850"/>
                    <a:gd name="connsiteY0" fmla="*/ 1255871 h 1257300"/>
                    <a:gd name="connsiteX1" fmla="*/ 7144 w 704850"/>
                    <a:gd name="connsiteY1" fmla="*/ 179546 h 1257300"/>
                    <a:gd name="connsiteX2" fmla="*/ 698659 w 704850"/>
                    <a:gd name="connsiteY2" fmla="*/ 7144 h 1257300"/>
                    <a:gd name="connsiteX3" fmla="*/ 611029 w 704850"/>
                    <a:gd name="connsiteY3" fmla="*/ 1030129 h 1257300"/>
                    <a:gd name="connsiteX0" fmla="*/ 116984 w 691515"/>
                    <a:gd name="connsiteY0" fmla="*/ 1277821 h 1277821"/>
                    <a:gd name="connsiteX1" fmla="*/ 0 w 691515"/>
                    <a:gd name="connsiteY1" fmla="*/ 172402 h 1277821"/>
                    <a:gd name="connsiteX2" fmla="*/ 691515 w 691515"/>
                    <a:gd name="connsiteY2" fmla="*/ 0 h 1277821"/>
                    <a:gd name="connsiteX3" fmla="*/ 603885 w 691515"/>
                    <a:gd name="connsiteY3" fmla="*/ 1022985 h 1277821"/>
                    <a:gd name="connsiteX0" fmla="*/ 606 w 691515"/>
                    <a:gd name="connsiteY0" fmla="*/ 1252883 h 1252883"/>
                    <a:gd name="connsiteX1" fmla="*/ 0 w 691515"/>
                    <a:gd name="connsiteY1" fmla="*/ 172402 h 1252883"/>
                    <a:gd name="connsiteX2" fmla="*/ 691515 w 691515"/>
                    <a:gd name="connsiteY2" fmla="*/ 0 h 1252883"/>
                    <a:gd name="connsiteX3" fmla="*/ 603885 w 691515"/>
                    <a:gd name="connsiteY3" fmla="*/ 1022985 h 12528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91515" h="1252883">
                      <a:moveTo>
                        <a:pt x="606" y="1252883"/>
                      </a:moveTo>
                      <a:lnTo>
                        <a:pt x="0" y="172402"/>
                      </a:lnTo>
                      <a:lnTo>
                        <a:pt x="691515" y="0"/>
                      </a:lnTo>
                      <a:lnTo>
                        <a:pt x="603885" y="1022985"/>
                      </a:lnTo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3" name="Freeform: Shape 112">
                  <a:extLst>
                    <a:ext uri="{FF2B5EF4-FFF2-40B4-BE49-F238E27FC236}">
                      <a16:creationId xmlns:a16="http://schemas.microsoft.com/office/drawing/2014/main" xmlns="" id="{2D689986-E281-4FB6-A1EF-D479CB23FA54}"/>
                    </a:ext>
                  </a:extLst>
                </p:cNvPr>
                <p:cNvSpPr/>
                <p:nvPr/>
              </p:nvSpPr>
              <p:spPr>
                <a:xfrm>
                  <a:off x="6482715" y="3669154"/>
                  <a:ext cx="266700" cy="1114425"/>
                </a:xfrm>
                <a:custGeom>
                  <a:avLst/>
                  <a:gdLst>
                    <a:gd name="connsiteX0" fmla="*/ 7144 w 266700"/>
                    <a:gd name="connsiteY0" fmla="*/ 1115854 h 1114425"/>
                    <a:gd name="connsiteX1" fmla="*/ 190024 w 266700"/>
                    <a:gd name="connsiteY1" fmla="*/ 1048226 h 1114425"/>
                    <a:gd name="connsiteX2" fmla="*/ 261461 w 266700"/>
                    <a:gd name="connsiteY2" fmla="*/ 7144 h 1114425"/>
                    <a:gd name="connsiteX3" fmla="*/ 52864 w 266700"/>
                    <a:gd name="connsiteY3" fmla="*/ 60484 h 1114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700" h="1114425">
                      <a:moveTo>
                        <a:pt x="7144" y="1115854"/>
                      </a:moveTo>
                      <a:lnTo>
                        <a:pt x="190024" y="1048226"/>
                      </a:lnTo>
                      <a:lnTo>
                        <a:pt x="261461" y="7144"/>
                      </a:lnTo>
                      <a:lnTo>
                        <a:pt x="52864" y="6048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14" name="Freeform: Shape 113">
                  <a:extLst>
                    <a:ext uri="{FF2B5EF4-FFF2-40B4-BE49-F238E27FC236}">
                      <a16:creationId xmlns:a16="http://schemas.microsoft.com/office/drawing/2014/main" xmlns="" id="{C50B681F-C55C-4E8B-8FE5-BA325320BF30}"/>
                    </a:ext>
                  </a:extLst>
                </p:cNvPr>
                <p:cNvSpPr/>
                <p:nvPr/>
              </p:nvSpPr>
              <p:spPr>
                <a:xfrm>
                  <a:off x="5514975" y="3693919"/>
                  <a:ext cx="342900" cy="1104900"/>
                </a:xfrm>
                <a:custGeom>
                  <a:avLst/>
                  <a:gdLst>
                    <a:gd name="connsiteX0" fmla="*/ 118586 w 342900"/>
                    <a:gd name="connsiteY0" fmla="*/ 1052989 h 1104900"/>
                    <a:gd name="connsiteX1" fmla="*/ 7144 w 342900"/>
                    <a:gd name="connsiteY1" fmla="*/ 7144 h 1104900"/>
                    <a:gd name="connsiteX2" fmla="*/ 255746 w 342900"/>
                    <a:gd name="connsiteY2" fmla="*/ 43339 h 1104900"/>
                    <a:gd name="connsiteX3" fmla="*/ 344329 w 342900"/>
                    <a:gd name="connsiteY3" fmla="*/ 1103471 h 1104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42900" h="1104900">
                      <a:moveTo>
                        <a:pt x="118586" y="1052989"/>
                      </a:moveTo>
                      <a:lnTo>
                        <a:pt x="7144" y="7144"/>
                      </a:lnTo>
                      <a:lnTo>
                        <a:pt x="255746" y="43339"/>
                      </a:lnTo>
                      <a:lnTo>
                        <a:pt x="344329" y="110347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xmlns="" id="{C00A0B1C-54E1-4250-95FE-A6784A466751}"/>
                  </a:ext>
                </a:extLst>
              </p:cNvPr>
              <p:cNvGrpSpPr/>
              <p:nvPr userDrawn="1"/>
            </p:nvGrpSpPr>
            <p:grpSpPr>
              <a:xfrm rot="21208422">
                <a:off x="5041529" y="731779"/>
                <a:ext cx="2087258" cy="1084663"/>
                <a:chOff x="4951095" y="1965836"/>
                <a:chExt cx="2289810" cy="1189921"/>
              </a:xfrm>
            </p:grpSpPr>
            <p:sp>
              <p:nvSpPr>
                <p:cNvPr id="92" name="Freeform: Shape 91">
                  <a:extLst>
                    <a:ext uri="{FF2B5EF4-FFF2-40B4-BE49-F238E27FC236}">
                      <a16:creationId xmlns:a16="http://schemas.microsoft.com/office/drawing/2014/main" xmlns="" id="{0FDD6C96-3C58-43FF-B4B9-DAAD26B0F3F6}"/>
                    </a:ext>
                  </a:extLst>
                </p:cNvPr>
                <p:cNvSpPr/>
                <p:nvPr/>
              </p:nvSpPr>
              <p:spPr>
                <a:xfrm>
                  <a:off x="6336983" y="2615689"/>
                  <a:ext cx="657225" cy="485775"/>
                </a:xfrm>
                <a:custGeom>
                  <a:avLst/>
                  <a:gdLst>
                    <a:gd name="connsiteX0" fmla="*/ 654844 w 657225"/>
                    <a:gd name="connsiteY0" fmla="*/ 7144 h 485775"/>
                    <a:gd name="connsiteX1" fmla="*/ 7144 w 657225"/>
                    <a:gd name="connsiteY1" fmla="*/ 253841 h 485775"/>
                    <a:gd name="connsiteX2" fmla="*/ 19526 w 657225"/>
                    <a:gd name="connsiteY2" fmla="*/ 487204 h 485775"/>
                    <a:gd name="connsiteX3" fmla="*/ 644366 w 657225"/>
                    <a:gd name="connsiteY3" fmla="*/ 225266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7225" h="485775">
                      <a:moveTo>
                        <a:pt x="654844" y="7144"/>
                      </a:moveTo>
                      <a:lnTo>
                        <a:pt x="7144" y="253841"/>
                      </a:lnTo>
                      <a:lnTo>
                        <a:pt x="19526" y="487204"/>
                      </a:lnTo>
                      <a:lnTo>
                        <a:pt x="644366" y="225266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3" name="Freeform: Shape 92">
                  <a:extLst>
                    <a:ext uri="{FF2B5EF4-FFF2-40B4-BE49-F238E27FC236}">
                      <a16:creationId xmlns:a16="http://schemas.microsoft.com/office/drawing/2014/main" xmlns="" id="{1D3211A5-17D9-4047-B5DA-0FB58E03EC97}"/>
                    </a:ext>
                  </a:extLst>
                </p:cNvPr>
                <p:cNvSpPr/>
                <p:nvPr/>
              </p:nvSpPr>
              <p:spPr>
                <a:xfrm>
                  <a:off x="5220653" y="2555682"/>
                  <a:ext cx="1771650" cy="314325"/>
                </a:xfrm>
                <a:custGeom>
                  <a:avLst/>
                  <a:gdLst>
                    <a:gd name="connsiteX0" fmla="*/ 1771174 w 1771650"/>
                    <a:gd name="connsiteY0" fmla="*/ 67151 h 314325"/>
                    <a:gd name="connsiteX1" fmla="*/ 1092041 w 1771650"/>
                    <a:gd name="connsiteY1" fmla="*/ 21431 h 314325"/>
                    <a:gd name="connsiteX2" fmla="*/ 865346 w 1771650"/>
                    <a:gd name="connsiteY2" fmla="*/ 7144 h 314325"/>
                    <a:gd name="connsiteX3" fmla="*/ 7144 w 1771650"/>
                    <a:gd name="connsiteY3" fmla="*/ 276701 h 314325"/>
                    <a:gd name="connsiteX4" fmla="*/ 1123474 w 1771650"/>
                    <a:gd name="connsiteY4" fmla="*/ 313849 h 31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71650" h="314325">
                      <a:moveTo>
                        <a:pt x="1771174" y="67151"/>
                      </a:moveTo>
                      <a:lnTo>
                        <a:pt x="1092041" y="21431"/>
                      </a:lnTo>
                      <a:lnTo>
                        <a:pt x="865346" y="7144"/>
                      </a:lnTo>
                      <a:lnTo>
                        <a:pt x="7144" y="276701"/>
                      </a:lnTo>
                      <a:lnTo>
                        <a:pt x="1123474" y="31384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xmlns="" id="{1C43D4B8-77AB-49D1-8368-CB9FE8771C27}"/>
                    </a:ext>
                  </a:extLst>
                </p:cNvPr>
                <p:cNvSpPr/>
                <p:nvPr/>
              </p:nvSpPr>
              <p:spPr>
                <a:xfrm>
                  <a:off x="5220653" y="2825239"/>
                  <a:ext cx="1143000" cy="276225"/>
                </a:xfrm>
                <a:custGeom>
                  <a:avLst/>
                  <a:gdLst>
                    <a:gd name="connsiteX0" fmla="*/ 56674 w 1143000"/>
                    <a:gd name="connsiteY0" fmla="*/ 213836 h 276225"/>
                    <a:gd name="connsiteX1" fmla="*/ 1135856 w 1143000"/>
                    <a:gd name="connsiteY1" fmla="*/ 277654 h 276225"/>
                    <a:gd name="connsiteX2" fmla="*/ 1123474 w 1143000"/>
                    <a:gd name="connsiteY2" fmla="*/ 44291 h 276225"/>
                    <a:gd name="connsiteX3" fmla="*/ 7144 w 1143000"/>
                    <a:gd name="connsiteY3" fmla="*/ 7144 h 276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43000" h="276225">
                      <a:moveTo>
                        <a:pt x="56674" y="213836"/>
                      </a:moveTo>
                      <a:lnTo>
                        <a:pt x="1135856" y="277654"/>
                      </a:lnTo>
                      <a:lnTo>
                        <a:pt x="1123474" y="44291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5" name="Freeform: Shape 94">
                  <a:extLst>
                    <a:ext uri="{FF2B5EF4-FFF2-40B4-BE49-F238E27FC236}">
                      <a16:creationId xmlns:a16="http://schemas.microsoft.com/office/drawing/2014/main" xmlns="" id="{1FDBCF60-7995-4744-8DF5-8CA147507E68}"/>
                    </a:ext>
                  </a:extLst>
                </p:cNvPr>
                <p:cNvSpPr/>
                <p:nvPr/>
              </p:nvSpPr>
              <p:spPr>
                <a:xfrm>
                  <a:off x="5488305" y="2833812"/>
                  <a:ext cx="285750" cy="238125"/>
                </a:xfrm>
                <a:custGeom>
                  <a:avLst/>
                  <a:gdLst>
                    <a:gd name="connsiteX0" fmla="*/ 7144 w 285750"/>
                    <a:gd name="connsiteY0" fmla="*/ 7144 h 238125"/>
                    <a:gd name="connsiteX1" fmla="*/ 232886 w 285750"/>
                    <a:gd name="connsiteY1" fmla="*/ 17621 h 238125"/>
                    <a:gd name="connsiteX2" fmla="*/ 281464 w 285750"/>
                    <a:gd name="connsiteY2" fmla="*/ 234791 h 238125"/>
                    <a:gd name="connsiteX3" fmla="*/ 81439 w 285750"/>
                    <a:gd name="connsiteY3" fmla="*/ 222409 h 238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5750" h="238125">
                      <a:moveTo>
                        <a:pt x="7144" y="7144"/>
                      </a:moveTo>
                      <a:lnTo>
                        <a:pt x="232886" y="17621"/>
                      </a:lnTo>
                      <a:lnTo>
                        <a:pt x="281464" y="234791"/>
                      </a:lnTo>
                      <a:lnTo>
                        <a:pt x="81439" y="2224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xmlns="" id="{8C334062-7B14-43A6-B6E4-FF75B5FC4B34}"/>
                    </a:ext>
                  </a:extLst>
                </p:cNvPr>
                <p:cNvSpPr/>
                <p:nvPr/>
              </p:nvSpPr>
              <p:spPr>
                <a:xfrm>
                  <a:off x="5488305" y="2569969"/>
                  <a:ext cx="1019175" cy="285750"/>
                </a:xfrm>
                <a:custGeom>
                  <a:avLst/>
                  <a:gdLst>
                    <a:gd name="connsiteX0" fmla="*/ 7144 w 1019175"/>
                    <a:gd name="connsiteY0" fmla="*/ 270986 h 285750"/>
                    <a:gd name="connsiteX1" fmla="*/ 824389 w 1019175"/>
                    <a:gd name="connsiteY1" fmla="*/ 7144 h 285750"/>
                    <a:gd name="connsiteX2" fmla="*/ 1013936 w 1019175"/>
                    <a:gd name="connsiteY2" fmla="*/ 20479 h 285750"/>
                    <a:gd name="connsiteX3" fmla="*/ 232886 w 1019175"/>
                    <a:gd name="connsiteY3" fmla="*/ 281464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9175" h="285750">
                      <a:moveTo>
                        <a:pt x="7144" y="270986"/>
                      </a:moveTo>
                      <a:lnTo>
                        <a:pt x="824389" y="7144"/>
                      </a:lnTo>
                      <a:lnTo>
                        <a:pt x="1013936" y="20479"/>
                      </a:lnTo>
                      <a:lnTo>
                        <a:pt x="232886" y="2814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7" name="Freeform: Shape 96">
                  <a:extLst>
                    <a:ext uri="{FF2B5EF4-FFF2-40B4-BE49-F238E27FC236}">
                      <a16:creationId xmlns:a16="http://schemas.microsoft.com/office/drawing/2014/main" xmlns="" id="{31F1FC61-B68F-4DFB-85BC-4E1E07089943}"/>
                    </a:ext>
                  </a:extLst>
                </p:cNvPr>
                <p:cNvSpPr/>
                <p:nvPr/>
              </p:nvSpPr>
              <p:spPr>
                <a:xfrm>
                  <a:off x="6641783" y="2687127"/>
                  <a:ext cx="161925" cy="295275"/>
                </a:xfrm>
                <a:custGeom>
                  <a:avLst/>
                  <a:gdLst>
                    <a:gd name="connsiteX0" fmla="*/ 20479 w 161925"/>
                    <a:gd name="connsiteY0" fmla="*/ 64294 h 295275"/>
                    <a:gd name="connsiteX1" fmla="*/ 7144 w 161925"/>
                    <a:gd name="connsiteY1" fmla="*/ 292894 h 295275"/>
                    <a:gd name="connsiteX2" fmla="*/ 147161 w 161925"/>
                    <a:gd name="connsiteY2" fmla="*/ 234791 h 295275"/>
                    <a:gd name="connsiteX3" fmla="*/ 161449 w 161925"/>
                    <a:gd name="connsiteY3" fmla="*/ 7144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925" h="295275">
                      <a:moveTo>
                        <a:pt x="20479" y="64294"/>
                      </a:moveTo>
                      <a:lnTo>
                        <a:pt x="7144" y="292894"/>
                      </a:lnTo>
                      <a:lnTo>
                        <a:pt x="147161" y="234791"/>
                      </a:lnTo>
                      <a:lnTo>
                        <a:pt x="161449" y="71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xmlns="" id="{F0C90F8E-12EA-4423-B712-774F86162B28}"/>
                    </a:ext>
                  </a:extLst>
                </p:cNvPr>
                <p:cNvSpPr/>
                <p:nvPr/>
              </p:nvSpPr>
              <p:spPr>
                <a:xfrm>
                  <a:off x="5299710" y="2435943"/>
                  <a:ext cx="771525" cy="295275"/>
                </a:xfrm>
                <a:custGeom>
                  <a:avLst/>
                  <a:gdLst>
                    <a:gd name="connsiteX0" fmla="*/ 764381 w 771525"/>
                    <a:gd name="connsiteY0" fmla="*/ 250708 h 295275"/>
                    <a:gd name="connsiteX1" fmla="*/ 7144 w 771525"/>
                    <a:gd name="connsiteY1" fmla="*/ 37347 h 295275"/>
                    <a:gd name="connsiteX2" fmla="*/ 10954 w 771525"/>
                    <a:gd name="connsiteY2" fmla="*/ 288808 h 295275"/>
                    <a:gd name="connsiteX3" fmla="*/ 723424 w 771525"/>
                    <a:gd name="connsiteY3" fmla="*/ 253565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1525" h="295275">
                      <a:moveTo>
                        <a:pt x="764381" y="250708"/>
                      </a:moveTo>
                      <a:cubicBezTo>
                        <a:pt x="764381" y="250708"/>
                        <a:pt x="349091" y="-95050"/>
                        <a:pt x="7144" y="37347"/>
                      </a:cubicBezTo>
                      <a:lnTo>
                        <a:pt x="10954" y="288808"/>
                      </a:lnTo>
                      <a:cubicBezTo>
                        <a:pt x="10954" y="288808"/>
                        <a:pt x="544354" y="107833"/>
                        <a:pt x="723424" y="253565"/>
                      </a:cubicBezTo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xmlns="" id="{64141B81-63E4-47D7-B830-21B469341242}"/>
                    </a:ext>
                  </a:extLst>
                </p:cNvPr>
                <p:cNvSpPr/>
                <p:nvPr/>
              </p:nvSpPr>
              <p:spPr>
                <a:xfrm>
                  <a:off x="5638800" y="2642359"/>
                  <a:ext cx="1171575" cy="114300"/>
                </a:xfrm>
                <a:custGeom>
                  <a:avLst/>
                  <a:gdLst>
                    <a:gd name="connsiteX0" fmla="*/ 1164431 w 1171575"/>
                    <a:gd name="connsiteY0" fmla="*/ 51911 h 114300"/>
                    <a:gd name="connsiteX1" fmla="*/ 168116 w 1171575"/>
                    <a:gd name="connsiteY1" fmla="*/ 7144 h 114300"/>
                    <a:gd name="connsiteX2" fmla="*/ 7144 w 1171575"/>
                    <a:gd name="connsiteY2" fmla="*/ 58579 h 114300"/>
                    <a:gd name="connsiteX3" fmla="*/ 1023461 w 1171575"/>
                    <a:gd name="connsiteY3" fmla="*/ 109061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71575" h="114300">
                      <a:moveTo>
                        <a:pt x="1164431" y="51911"/>
                      </a:moveTo>
                      <a:lnTo>
                        <a:pt x="168116" y="7144"/>
                      </a:lnTo>
                      <a:lnTo>
                        <a:pt x="7144" y="58579"/>
                      </a:lnTo>
                      <a:lnTo>
                        <a:pt x="1023461" y="10906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xmlns="" id="{EED7EBA7-52C7-4977-9204-F450DB877DE8}"/>
                    </a:ext>
                  </a:extLst>
                </p:cNvPr>
                <p:cNvSpPr/>
                <p:nvPr/>
              </p:nvSpPr>
              <p:spPr>
                <a:xfrm>
                  <a:off x="5468303" y="2057444"/>
                  <a:ext cx="666750" cy="638175"/>
                </a:xfrm>
                <a:custGeom>
                  <a:avLst/>
                  <a:gdLst>
                    <a:gd name="connsiteX0" fmla="*/ 7144 w 666750"/>
                    <a:gd name="connsiteY0" fmla="*/ 332026 h 638175"/>
                    <a:gd name="connsiteX1" fmla="*/ 565309 w 666750"/>
                    <a:gd name="connsiteY1" fmla="*/ 635874 h 638175"/>
                    <a:gd name="connsiteX2" fmla="*/ 668179 w 666750"/>
                    <a:gd name="connsiteY2" fmla="*/ 607299 h 638175"/>
                    <a:gd name="connsiteX3" fmla="*/ 227171 w 666750"/>
                    <a:gd name="connsiteY3" fmla="*/ 321549 h 638175"/>
                    <a:gd name="connsiteX4" fmla="*/ 227171 w 666750"/>
                    <a:gd name="connsiteY4" fmla="*/ 321549 h 638175"/>
                    <a:gd name="connsiteX5" fmla="*/ 366236 w 666750"/>
                    <a:gd name="connsiteY5" fmla="*/ 71041 h 638175"/>
                    <a:gd name="connsiteX6" fmla="*/ 366236 w 666750"/>
                    <a:gd name="connsiteY6" fmla="*/ 71041 h 638175"/>
                    <a:gd name="connsiteX7" fmla="*/ 326231 w 666750"/>
                    <a:gd name="connsiteY7" fmla="*/ 10081 h 638175"/>
                    <a:gd name="connsiteX8" fmla="*/ 199549 w 666750"/>
                    <a:gd name="connsiteY8" fmla="*/ 60564 h 638175"/>
                    <a:gd name="connsiteX9" fmla="*/ 70009 w 666750"/>
                    <a:gd name="connsiteY9" fmla="*/ 185341 h 638175"/>
                    <a:gd name="connsiteX10" fmla="*/ 7144 w 666750"/>
                    <a:gd name="connsiteY10" fmla="*/ 332026 h 638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6750" h="638175">
                      <a:moveTo>
                        <a:pt x="7144" y="332026"/>
                      </a:moveTo>
                      <a:cubicBezTo>
                        <a:pt x="7144" y="332026"/>
                        <a:pt x="260509" y="625396"/>
                        <a:pt x="565309" y="635874"/>
                      </a:cubicBezTo>
                      <a:cubicBezTo>
                        <a:pt x="635794" y="628254"/>
                        <a:pt x="668179" y="607299"/>
                        <a:pt x="668179" y="607299"/>
                      </a:cubicBezTo>
                      <a:lnTo>
                        <a:pt x="227171" y="321549"/>
                      </a:lnTo>
                      <a:lnTo>
                        <a:pt x="227171" y="321549"/>
                      </a:lnTo>
                      <a:cubicBezTo>
                        <a:pt x="249079" y="226299"/>
                        <a:pt x="296704" y="139621"/>
                        <a:pt x="366236" y="71041"/>
                      </a:cubicBezTo>
                      <a:lnTo>
                        <a:pt x="366236" y="71041"/>
                      </a:lnTo>
                      <a:cubicBezTo>
                        <a:pt x="394811" y="42466"/>
                        <a:pt x="364331" y="-5159"/>
                        <a:pt x="326231" y="10081"/>
                      </a:cubicBezTo>
                      <a:lnTo>
                        <a:pt x="199549" y="60564"/>
                      </a:lnTo>
                      <a:lnTo>
                        <a:pt x="70009" y="185341"/>
                      </a:lnTo>
                      <a:lnTo>
                        <a:pt x="7144" y="332026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xmlns="" id="{DB51B2A3-1136-4F45-9C9B-F2478B6CBE04}"/>
                    </a:ext>
                  </a:extLst>
                </p:cNvPr>
                <p:cNvSpPr/>
                <p:nvPr/>
              </p:nvSpPr>
              <p:spPr>
                <a:xfrm>
                  <a:off x="5468303" y="1982180"/>
                  <a:ext cx="704850" cy="704850"/>
                </a:xfrm>
                <a:custGeom>
                  <a:avLst/>
                  <a:gdLst>
                    <a:gd name="connsiteX0" fmla="*/ 636746 w 704850"/>
                    <a:gd name="connsiteY0" fmla="*/ 703518 h 704850"/>
                    <a:gd name="connsiteX1" fmla="*/ 388144 w 704850"/>
                    <a:gd name="connsiteY1" fmla="*/ 256796 h 704850"/>
                    <a:gd name="connsiteX2" fmla="*/ 363379 w 704850"/>
                    <a:gd name="connsiteY2" fmla="*/ 239651 h 704850"/>
                    <a:gd name="connsiteX3" fmla="*/ 173831 w 704850"/>
                    <a:gd name="connsiteY3" fmla="*/ 264416 h 704850"/>
                    <a:gd name="connsiteX4" fmla="*/ 7144 w 704850"/>
                    <a:gd name="connsiteY4" fmla="*/ 406338 h 704850"/>
                    <a:gd name="connsiteX5" fmla="*/ 70009 w 704850"/>
                    <a:gd name="connsiteY5" fmla="*/ 260606 h 704850"/>
                    <a:gd name="connsiteX6" fmla="*/ 147161 w 704850"/>
                    <a:gd name="connsiteY6" fmla="*/ 151068 h 704850"/>
                    <a:gd name="connsiteX7" fmla="*/ 147161 w 704850"/>
                    <a:gd name="connsiteY7" fmla="*/ 151068 h 704850"/>
                    <a:gd name="connsiteX8" fmla="*/ 367189 w 704850"/>
                    <a:gd name="connsiteY8" fmla="*/ 12003 h 704850"/>
                    <a:gd name="connsiteX9" fmla="*/ 441484 w 704850"/>
                    <a:gd name="connsiteY9" fmla="*/ 8193 h 704850"/>
                    <a:gd name="connsiteX10" fmla="*/ 511969 w 704850"/>
                    <a:gd name="connsiteY10" fmla="*/ 51056 h 704850"/>
                    <a:gd name="connsiteX11" fmla="*/ 702469 w 704850"/>
                    <a:gd name="connsiteY11" fmla="*/ 660656 h 704850"/>
                    <a:gd name="connsiteX12" fmla="*/ 636746 w 704850"/>
                    <a:gd name="connsiteY12" fmla="*/ 703518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04850" h="704850">
                      <a:moveTo>
                        <a:pt x="636746" y="703518"/>
                      </a:moveTo>
                      <a:lnTo>
                        <a:pt x="388144" y="256796"/>
                      </a:lnTo>
                      <a:cubicBezTo>
                        <a:pt x="383381" y="247271"/>
                        <a:pt x="373856" y="241556"/>
                        <a:pt x="363379" y="239651"/>
                      </a:cubicBezTo>
                      <a:cubicBezTo>
                        <a:pt x="331946" y="234888"/>
                        <a:pt x="259556" y="230126"/>
                        <a:pt x="173831" y="264416"/>
                      </a:cubicBezTo>
                      <a:cubicBezTo>
                        <a:pt x="57626" y="310136"/>
                        <a:pt x="7144" y="406338"/>
                        <a:pt x="7144" y="406338"/>
                      </a:cubicBezTo>
                      <a:lnTo>
                        <a:pt x="70009" y="260606"/>
                      </a:lnTo>
                      <a:cubicBezTo>
                        <a:pt x="88106" y="218696"/>
                        <a:pt x="113824" y="181548"/>
                        <a:pt x="147161" y="151068"/>
                      </a:cubicBezTo>
                      <a:lnTo>
                        <a:pt x="147161" y="151068"/>
                      </a:lnTo>
                      <a:cubicBezTo>
                        <a:pt x="208121" y="92966"/>
                        <a:pt x="284321" y="26291"/>
                        <a:pt x="367189" y="12003"/>
                      </a:cubicBezTo>
                      <a:lnTo>
                        <a:pt x="441484" y="8193"/>
                      </a:lnTo>
                      <a:cubicBezTo>
                        <a:pt x="471964" y="2478"/>
                        <a:pt x="502444" y="20576"/>
                        <a:pt x="511969" y="51056"/>
                      </a:cubicBezTo>
                      <a:lnTo>
                        <a:pt x="702469" y="660656"/>
                      </a:lnTo>
                      <a:lnTo>
                        <a:pt x="636746" y="70351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xmlns="" id="{FC58A286-F6F8-45E7-AAD7-1EC883CA2F3E}"/>
                    </a:ext>
                  </a:extLst>
                </p:cNvPr>
                <p:cNvSpPr/>
                <p:nvPr/>
              </p:nvSpPr>
              <p:spPr>
                <a:xfrm>
                  <a:off x="6178176" y="2431374"/>
                  <a:ext cx="735107" cy="281337"/>
                </a:xfrm>
                <a:custGeom>
                  <a:avLst/>
                  <a:gdLst>
                    <a:gd name="connsiteX0" fmla="*/ 7144 w 771525"/>
                    <a:gd name="connsiteY0" fmla="*/ 250708 h 295275"/>
                    <a:gd name="connsiteX1" fmla="*/ 764381 w 771525"/>
                    <a:gd name="connsiteY1" fmla="*/ 37347 h 295275"/>
                    <a:gd name="connsiteX2" fmla="*/ 760571 w 771525"/>
                    <a:gd name="connsiteY2" fmla="*/ 288808 h 295275"/>
                    <a:gd name="connsiteX3" fmla="*/ 48101 w 771525"/>
                    <a:gd name="connsiteY3" fmla="*/ 253565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1525" h="295275">
                      <a:moveTo>
                        <a:pt x="7144" y="250708"/>
                      </a:moveTo>
                      <a:cubicBezTo>
                        <a:pt x="7144" y="250708"/>
                        <a:pt x="422434" y="-95050"/>
                        <a:pt x="764381" y="37347"/>
                      </a:cubicBezTo>
                      <a:lnTo>
                        <a:pt x="760571" y="288808"/>
                      </a:lnTo>
                      <a:cubicBezTo>
                        <a:pt x="760571" y="288808"/>
                        <a:pt x="227171" y="107832"/>
                        <a:pt x="48101" y="253565"/>
                      </a:cubicBezTo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xmlns="" id="{B3AA05B6-E52E-4CC5-A3D2-4EB6F918543E}"/>
                    </a:ext>
                  </a:extLst>
                </p:cNvPr>
                <p:cNvSpPr/>
                <p:nvPr/>
              </p:nvSpPr>
              <p:spPr>
                <a:xfrm>
                  <a:off x="6130290" y="2000754"/>
                  <a:ext cx="600075" cy="676275"/>
                </a:xfrm>
                <a:custGeom>
                  <a:avLst/>
                  <a:gdLst>
                    <a:gd name="connsiteX0" fmla="*/ 595789 w 600075"/>
                    <a:gd name="connsiteY0" fmla="*/ 255366 h 676275"/>
                    <a:gd name="connsiteX1" fmla="*/ 113824 w 600075"/>
                    <a:gd name="connsiteY1" fmla="*/ 669704 h 676275"/>
                    <a:gd name="connsiteX2" fmla="*/ 7144 w 600075"/>
                    <a:gd name="connsiteY2" fmla="*/ 663989 h 676275"/>
                    <a:gd name="connsiteX3" fmla="*/ 378619 w 600075"/>
                    <a:gd name="connsiteY3" fmla="*/ 291561 h 676275"/>
                    <a:gd name="connsiteX4" fmla="*/ 378619 w 600075"/>
                    <a:gd name="connsiteY4" fmla="*/ 291561 h 676275"/>
                    <a:gd name="connsiteX5" fmla="*/ 190024 w 600075"/>
                    <a:gd name="connsiteY5" fmla="*/ 76296 h 676275"/>
                    <a:gd name="connsiteX6" fmla="*/ 190024 w 600075"/>
                    <a:gd name="connsiteY6" fmla="*/ 76296 h 676275"/>
                    <a:gd name="connsiteX7" fmla="*/ 216694 w 600075"/>
                    <a:gd name="connsiteY7" fmla="*/ 7716 h 676275"/>
                    <a:gd name="connsiteX8" fmla="*/ 349091 w 600075"/>
                    <a:gd name="connsiteY8" fmla="*/ 29624 h 676275"/>
                    <a:gd name="connsiteX9" fmla="*/ 502444 w 600075"/>
                    <a:gd name="connsiteY9" fmla="*/ 125826 h 676275"/>
                    <a:gd name="connsiteX10" fmla="*/ 595789 w 600075"/>
                    <a:gd name="connsiteY10" fmla="*/ 255366 h 676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00075" h="676275">
                      <a:moveTo>
                        <a:pt x="595789" y="255366"/>
                      </a:moveTo>
                      <a:cubicBezTo>
                        <a:pt x="595789" y="255366"/>
                        <a:pt x="410051" y="595409"/>
                        <a:pt x="113824" y="669704"/>
                      </a:cubicBezTo>
                      <a:cubicBezTo>
                        <a:pt x="43339" y="677324"/>
                        <a:pt x="7144" y="663989"/>
                        <a:pt x="7144" y="663989"/>
                      </a:cubicBezTo>
                      <a:lnTo>
                        <a:pt x="378619" y="291561"/>
                      </a:lnTo>
                      <a:lnTo>
                        <a:pt x="378619" y="291561"/>
                      </a:lnTo>
                      <a:cubicBezTo>
                        <a:pt x="337661" y="202979"/>
                        <a:pt x="271939" y="128684"/>
                        <a:pt x="190024" y="76296"/>
                      </a:cubicBezTo>
                      <a:lnTo>
                        <a:pt x="190024" y="76296"/>
                      </a:lnTo>
                      <a:cubicBezTo>
                        <a:pt x="155734" y="54389"/>
                        <a:pt x="176689" y="1049"/>
                        <a:pt x="216694" y="7716"/>
                      </a:cubicBezTo>
                      <a:lnTo>
                        <a:pt x="349091" y="29624"/>
                      </a:lnTo>
                      <a:lnTo>
                        <a:pt x="502444" y="125826"/>
                      </a:lnTo>
                      <a:lnTo>
                        <a:pt x="595789" y="255366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4" name="Freeform: Shape 103">
                  <a:extLst>
                    <a:ext uri="{FF2B5EF4-FFF2-40B4-BE49-F238E27FC236}">
                      <a16:creationId xmlns:a16="http://schemas.microsoft.com/office/drawing/2014/main" xmlns="" id="{D1F24184-77C3-4370-9481-776BF409FFDE}"/>
                    </a:ext>
                  </a:extLst>
                </p:cNvPr>
                <p:cNvSpPr/>
                <p:nvPr/>
              </p:nvSpPr>
              <p:spPr>
                <a:xfrm>
                  <a:off x="6092190" y="1965836"/>
                  <a:ext cx="638175" cy="714375"/>
                </a:xfrm>
                <a:custGeom>
                  <a:avLst/>
                  <a:gdLst>
                    <a:gd name="connsiteX0" fmla="*/ 80486 w 638175"/>
                    <a:gd name="connsiteY0" fmla="*/ 712242 h 714375"/>
                    <a:gd name="connsiteX1" fmla="*/ 229076 w 638175"/>
                    <a:gd name="connsiteY1" fmla="*/ 223609 h 714375"/>
                    <a:gd name="connsiteX2" fmla="*/ 250031 w 638175"/>
                    <a:gd name="connsiteY2" fmla="*/ 201702 h 714375"/>
                    <a:gd name="connsiteX3" fmla="*/ 440531 w 638175"/>
                    <a:gd name="connsiteY3" fmla="*/ 186462 h 714375"/>
                    <a:gd name="connsiteX4" fmla="*/ 632936 w 638175"/>
                    <a:gd name="connsiteY4" fmla="*/ 290284 h 714375"/>
                    <a:gd name="connsiteX5" fmla="*/ 540544 w 638175"/>
                    <a:gd name="connsiteY5" fmla="*/ 160744 h 714375"/>
                    <a:gd name="connsiteX6" fmla="*/ 442436 w 638175"/>
                    <a:gd name="connsiteY6" fmla="*/ 69304 h 714375"/>
                    <a:gd name="connsiteX7" fmla="*/ 442436 w 638175"/>
                    <a:gd name="connsiteY7" fmla="*/ 69304 h 714375"/>
                    <a:gd name="connsiteX8" fmla="*/ 204311 w 638175"/>
                    <a:gd name="connsiteY8" fmla="*/ 7392 h 714375"/>
                    <a:gd name="connsiteX9" fmla="*/ 129064 w 638175"/>
                    <a:gd name="connsiteY9" fmla="*/ 10249 h 714375"/>
                    <a:gd name="connsiteX10" fmla="*/ 69056 w 638175"/>
                    <a:gd name="connsiteY10" fmla="*/ 66447 h 714375"/>
                    <a:gd name="connsiteX11" fmla="*/ 7144 w 638175"/>
                    <a:gd name="connsiteY11" fmla="*/ 683667 h 714375"/>
                    <a:gd name="connsiteX12" fmla="*/ 80486 w 638175"/>
                    <a:gd name="connsiteY12" fmla="*/ 712242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38175" h="714375">
                      <a:moveTo>
                        <a:pt x="80486" y="712242"/>
                      </a:moveTo>
                      <a:lnTo>
                        <a:pt x="229076" y="223609"/>
                      </a:lnTo>
                      <a:cubicBezTo>
                        <a:pt x="231934" y="213132"/>
                        <a:pt x="239554" y="205512"/>
                        <a:pt x="250031" y="201702"/>
                      </a:cubicBezTo>
                      <a:cubicBezTo>
                        <a:pt x="279559" y="190272"/>
                        <a:pt x="349091" y="171222"/>
                        <a:pt x="440531" y="186462"/>
                      </a:cubicBezTo>
                      <a:cubicBezTo>
                        <a:pt x="564356" y="207417"/>
                        <a:pt x="632936" y="290284"/>
                        <a:pt x="632936" y="290284"/>
                      </a:cubicBezTo>
                      <a:lnTo>
                        <a:pt x="540544" y="160744"/>
                      </a:lnTo>
                      <a:cubicBezTo>
                        <a:pt x="513874" y="123597"/>
                        <a:pt x="480536" y="93117"/>
                        <a:pt x="442436" y="69304"/>
                      </a:cubicBezTo>
                      <a:lnTo>
                        <a:pt x="442436" y="69304"/>
                      </a:lnTo>
                      <a:cubicBezTo>
                        <a:pt x="370999" y="26442"/>
                        <a:pt x="288131" y="4534"/>
                        <a:pt x="204311" y="7392"/>
                      </a:cubicBezTo>
                      <a:lnTo>
                        <a:pt x="129064" y="10249"/>
                      </a:lnTo>
                      <a:cubicBezTo>
                        <a:pt x="97631" y="11202"/>
                        <a:pt x="71914" y="35967"/>
                        <a:pt x="69056" y="66447"/>
                      </a:cubicBezTo>
                      <a:lnTo>
                        <a:pt x="7144" y="683667"/>
                      </a:lnTo>
                      <a:lnTo>
                        <a:pt x="80486" y="71224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5" name="Freeform: Shape 104">
                  <a:extLst>
                    <a:ext uri="{FF2B5EF4-FFF2-40B4-BE49-F238E27FC236}">
                      <a16:creationId xmlns:a16="http://schemas.microsoft.com/office/drawing/2014/main" xmlns="" id="{A8922453-F6E5-4972-95CD-165A49D098E3}"/>
                    </a:ext>
                  </a:extLst>
                </p:cNvPr>
                <p:cNvSpPr/>
                <p:nvPr/>
              </p:nvSpPr>
              <p:spPr>
                <a:xfrm>
                  <a:off x="6641929" y="2460152"/>
                  <a:ext cx="326714" cy="462845"/>
                </a:xfrm>
                <a:custGeom>
                  <a:avLst/>
                  <a:gdLst>
                    <a:gd name="connsiteX0" fmla="*/ 277654 w 342900"/>
                    <a:gd name="connsiteY0" fmla="*/ 7144 h 485775"/>
                    <a:gd name="connsiteX1" fmla="*/ 7144 w 342900"/>
                    <a:gd name="connsiteY1" fmla="*/ 296704 h 485775"/>
                    <a:gd name="connsiteX2" fmla="*/ 154781 w 342900"/>
                    <a:gd name="connsiteY2" fmla="*/ 484346 h 485775"/>
                    <a:gd name="connsiteX3" fmla="*/ 337661 w 342900"/>
                    <a:gd name="connsiteY3" fmla="*/ 301466 h 485775"/>
                    <a:gd name="connsiteX4" fmla="*/ 277654 w 342900"/>
                    <a:gd name="connsiteY4" fmla="*/ 7144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2900" h="485775">
                      <a:moveTo>
                        <a:pt x="277654" y="7144"/>
                      </a:moveTo>
                      <a:cubicBezTo>
                        <a:pt x="277654" y="7144"/>
                        <a:pt x="263366" y="139541"/>
                        <a:pt x="7144" y="296704"/>
                      </a:cubicBezTo>
                      <a:lnTo>
                        <a:pt x="154781" y="484346"/>
                      </a:lnTo>
                      <a:cubicBezTo>
                        <a:pt x="154781" y="484346"/>
                        <a:pt x="290989" y="442436"/>
                        <a:pt x="337661" y="301466"/>
                      </a:cubicBezTo>
                      <a:lnTo>
                        <a:pt x="277654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6" name="Freeform: Shape 105">
                  <a:extLst>
                    <a:ext uri="{FF2B5EF4-FFF2-40B4-BE49-F238E27FC236}">
                      <a16:creationId xmlns:a16="http://schemas.microsoft.com/office/drawing/2014/main" xmlns="" id="{C7679C40-A4E1-45C7-A7CA-0326A7587802}"/>
                    </a:ext>
                  </a:extLst>
                </p:cNvPr>
                <p:cNvSpPr/>
                <p:nvPr/>
              </p:nvSpPr>
              <p:spPr>
                <a:xfrm>
                  <a:off x="6641929" y="2735136"/>
                  <a:ext cx="598976" cy="381167"/>
                </a:xfrm>
                <a:custGeom>
                  <a:avLst/>
                  <a:gdLst>
                    <a:gd name="connsiteX0" fmla="*/ 7144 w 628650"/>
                    <a:gd name="connsiteY0" fmla="*/ 7144 h 400050"/>
                    <a:gd name="connsiteX1" fmla="*/ 332899 w 628650"/>
                    <a:gd name="connsiteY1" fmla="*/ 111919 h 400050"/>
                    <a:gd name="connsiteX2" fmla="*/ 625316 w 628650"/>
                    <a:gd name="connsiteY2" fmla="*/ 128111 h 400050"/>
                    <a:gd name="connsiteX3" fmla="*/ 536734 w 628650"/>
                    <a:gd name="connsiteY3" fmla="*/ 252889 h 400050"/>
                    <a:gd name="connsiteX4" fmla="*/ 596741 w 628650"/>
                    <a:gd name="connsiteY4" fmla="*/ 398621 h 400050"/>
                    <a:gd name="connsiteX5" fmla="*/ 360521 w 628650"/>
                    <a:gd name="connsiteY5" fmla="*/ 383381 h 400050"/>
                    <a:gd name="connsiteX6" fmla="*/ 122396 w 628650"/>
                    <a:gd name="connsiteY6" fmla="*/ 314801 h 400050"/>
                    <a:gd name="connsiteX7" fmla="*/ 7144 w 628650"/>
                    <a:gd name="connsiteY7" fmla="*/ 7144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28650" h="400050">
                      <a:moveTo>
                        <a:pt x="7144" y="7144"/>
                      </a:moveTo>
                      <a:cubicBezTo>
                        <a:pt x="7144" y="7144"/>
                        <a:pt x="110966" y="119539"/>
                        <a:pt x="332899" y="111919"/>
                      </a:cubicBezTo>
                      <a:cubicBezTo>
                        <a:pt x="554831" y="104299"/>
                        <a:pt x="625316" y="128111"/>
                        <a:pt x="625316" y="128111"/>
                      </a:cubicBezTo>
                      <a:lnTo>
                        <a:pt x="536734" y="252889"/>
                      </a:lnTo>
                      <a:lnTo>
                        <a:pt x="596741" y="398621"/>
                      </a:lnTo>
                      <a:cubicBezTo>
                        <a:pt x="596741" y="398621"/>
                        <a:pt x="496729" y="373856"/>
                        <a:pt x="360521" y="383381"/>
                      </a:cubicBezTo>
                      <a:cubicBezTo>
                        <a:pt x="224314" y="393859"/>
                        <a:pt x="122396" y="314801"/>
                        <a:pt x="122396" y="314801"/>
                      </a:cubicBez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7" name="Freeform: Shape 106">
                  <a:extLst>
                    <a:ext uri="{FF2B5EF4-FFF2-40B4-BE49-F238E27FC236}">
                      <a16:creationId xmlns:a16="http://schemas.microsoft.com/office/drawing/2014/main" xmlns="" id="{45472C32-C7D1-4FAE-9E15-793ECEC43324}"/>
                    </a:ext>
                  </a:extLst>
                </p:cNvPr>
                <p:cNvSpPr/>
                <p:nvPr/>
              </p:nvSpPr>
              <p:spPr>
                <a:xfrm>
                  <a:off x="5239703" y="2466147"/>
                  <a:ext cx="342900" cy="485775"/>
                </a:xfrm>
                <a:custGeom>
                  <a:avLst/>
                  <a:gdLst>
                    <a:gd name="connsiteX0" fmla="*/ 67151 w 342900"/>
                    <a:gd name="connsiteY0" fmla="*/ 7144 h 485775"/>
                    <a:gd name="connsiteX1" fmla="*/ 337661 w 342900"/>
                    <a:gd name="connsiteY1" fmla="*/ 296704 h 485775"/>
                    <a:gd name="connsiteX2" fmla="*/ 190024 w 342900"/>
                    <a:gd name="connsiteY2" fmla="*/ 484346 h 485775"/>
                    <a:gd name="connsiteX3" fmla="*/ 7144 w 342900"/>
                    <a:gd name="connsiteY3" fmla="*/ 301466 h 485775"/>
                    <a:gd name="connsiteX4" fmla="*/ 67151 w 342900"/>
                    <a:gd name="connsiteY4" fmla="*/ 7144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2900" h="485775">
                      <a:moveTo>
                        <a:pt x="67151" y="7144"/>
                      </a:moveTo>
                      <a:cubicBezTo>
                        <a:pt x="67151" y="7144"/>
                        <a:pt x="81439" y="139541"/>
                        <a:pt x="337661" y="296704"/>
                      </a:cubicBezTo>
                      <a:lnTo>
                        <a:pt x="190024" y="484346"/>
                      </a:lnTo>
                      <a:cubicBezTo>
                        <a:pt x="190024" y="484346"/>
                        <a:pt x="53816" y="442436"/>
                        <a:pt x="7144" y="301466"/>
                      </a:cubicBezTo>
                      <a:lnTo>
                        <a:pt x="67151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8" name="Freeform: Shape 107">
                  <a:extLst>
                    <a:ext uri="{FF2B5EF4-FFF2-40B4-BE49-F238E27FC236}">
                      <a16:creationId xmlns:a16="http://schemas.microsoft.com/office/drawing/2014/main" xmlns="" id="{1F26BD8F-F596-4D07-822C-B9E89ED45E76}"/>
                    </a:ext>
                  </a:extLst>
                </p:cNvPr>
                <p:cNvSpPr/>
                <p:nvPr/>
              </p:nvSpPr>
              <p:spPr>
                <a:xfrm>
                  <a:off x="4951095" y="2755707"/>
                  <a:ext cx="628650" cy="400050"/>
                </a:xfrm>
                <a:custGeom>
                  <a:avLst/>
                  <a:gdLst>
                    <a:gd name="connsiteX0" fmla="*/ 625316 w 628650"/>
                    <a:gd name="connsiteY0" fmla="*/ 7144 h 400050"/>
                    <a:gd name="connsiteX1" fmla="*/ 299561 w 628650"/>
                    <a:gd name="connsiteY1" fmla="*/ 111919 h 400050"/>
                    <a:gd name="connsiteX2" fmla="*/ 7144 w 628650"/>
                    <a:gd name="connsiteY2" fmla="*/ 128111 h 400050"/>
                    <a:gd name="connsiteX3" fmla="*/ 95726 w 628650"/>
                    <a:gd name="connsiteY3" fmla="*/ 252889 h 400050"/>
                    <a:gd name="connsiteX4" fmla="*/ 35719 w 628650"/>
                    <a:gd name="connsiteY4" fmla="*/ 397669 h 400050"/>
                    <a:gd name="connsiteX5" fmla="*/ 271939 w 628650"/>
                    <a:gd name="connsiteY5" fmla="*/ 382429 h 400050"/>
                    <a:gd name="connsiteX6" fmla="*/ 510064 w 628650"/>
                    <a:gd name="connsiteY6" fmla="*/ 313849 h 400050"/>
                    <a:gd name="connsiteX7" fmla="*/ 625316 w 628650"/>
                    <a:gd name="connsiteY7" fmla="*/ 7144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28650" h="400050">
                      <a:moveTo>
                        <a:pt x="625316" y="7144"/>
                      </a:moveTo>
                      <a:cubicBezTo>
                        <a:pt x="625316" y="7144"/>
                        <a:pt x="521494" y="119539"/>
                        <a:pt x="299561" y="111919"/>
                      </a:cubicBezTo>
                      <a:cubicBezTo>
                        <a:pt x="76676" y="104299"/>
                        <a:pt x="7144" y="128111"/>
                        <a:pt x="7144" y="128111"/>
                      </a:cubicBezTo>
                      <a:lnTo>
                        <a:pt x="95726" y="252889"/>
                      </a:lnTo>
                      <a:lnTo>
                        <a:pt x="35719" y="397669"/>
                      </a:lnTo>
                      <a:cubicBezTo>
                        <a:pt x="35719" y="397669"/>
                        <a:pt x="135731" y="372904"/>
                        <a:pt x="271939" y="382429"/>
                      </a:cubicBezTo>
                      <a:cubicBezTo>
                        <a:pt x="408146" y="392906"/>
                        <a:pt x="510064" y="313849"/>
                        <a:pt x="510064" y="313849"/>
                      </a:cubicBezTo>
                      <a:lnTo>
                        <a:pt x="625316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32" name="Freeform: Shape 31">
                <a:extLst>
                  <a:ext uri="{FF2B5EF4-FFF2-40B4-BE49-F238E27FC236}">
                    <a16:creationId xmlns:a16="http://schemas.microsoft.com/office/drawing/2014/main" xmlns="" id="{0AF28F7E-3B63-44D4-90C0-E0996D3255EB}"/>
                  </a:ext>
                </a:extLst>
              </p:cNvPr>
              <p:cNvSpPr/>
              <p:nvPr userDrawn="1"/>
            </p:nvSpPr>
            <p:spPr>
              <a:xfrm>
                <a:off x="3432274" y="4329223"/>
                <a:ext cx="4995230" cy="1032073"/>
              </a:xfrm>
              <a:custGeom>
                <a:avLst/>
                <a:gdLst>
                  <a:gd name="connsiteX0" fmla="*/ 0 w 1651379"/>
                  <a:gd name="connsiteY0" fmla="*/ 13648 h 341194"/>
                  <a:gd name="connsiteX1" fmla="*/ 818866 w 1651379"/>
                  <a:gd name="connsiteY1" fmla="*/ 0 h 341194"/>
                  <a:gd name="connsiteX2" fmla="*/ 1651379 w 1651379"/>
                  <a:gd name="connsiteY2" fmla="*/ 272955 h 341194"/>
                  <a:gd name="connsiteX3" fmla="*/ 928048 w 1651379"/>
                  <a:gd name="connsiteY3" fmla="*/ 341194 h 341194"/>
                  <a:gd name="connsiteX4" fmla="*/ 0 w 1651379"/>
                  <a:gd name="connsiteY4" fmla="*/ 1364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1379" h="341194">
                    <a:moveTo>
                      <a:pt x="0" y="13648"/>
                    </a:moveTo>
                    <a:lnTo>
                      <a:pt x="818866" y="0"/>
                    </a:lnTo>
                    <a:lnTo>
                      <a:pt x="1651379" y="272955"/>
                    </a:lnTo>
                    <a:lnTo>
                      <a:pt x="928048" y="341194"/>
                    </a:lnTo>
                    <a:lnTo>
                      <a:pt x="0" y="13648"/>
                    </a:lnTo>
                    <a:close/>
                  </a:path>
                </a:pathLst>
              </a:custGeom>
              <a:solidFill>
                <a:schemeClr val="accent3">
                  <a:alpha val="3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xmlns="" id="{D7A9812F-2170-43BD-8E54-18109ABCD91D}"/>
                  </a:ext>
                </a:extLst>
              </p:cNvPr>
              <p:cNvGrpSpPr/>
              <p:nvPr userDrawn="1"/>
            </p:nvGrpSpPr>
            <p:grpSpPr>
              <a:xfrm rot="18787131">
                <a:off x="5609235" y="1777210"/>
                <a:ext cx="1314496" cy="931783"/>
                <a:chOff x="9344861" y="193880"/>
                <a:chExt cx="1861937" cy="1319838"/>
              </a:xfrm>
              <a:solidFill>
                <a:schemeClr val="accent1"/>
              </a:solidFill>
            </p:grpSpPr>
            <p:sp>
              <p:nvSpPr>
                <p:cNvPr id="86" name="Cross 85">
                  <a:extLst>
                    <a:ext uri="{FF2B5EF4-FFF2-40B4-BE49-F238E27FC236}">
                      <a16:creationId xmlns:a16="http://schemas.microsoft.com/office/drawing/2014/main" xmlns="" id="{C4C0E3E3-5A11-4F33-A576-04F37E25C0F7}"/>
                    </a:ext>
                  </a:extLst>
                </p:cNvPr>
                <p:cNvSpPr/>
                <p:nvPr/>
              </p:nvSpPr>
              <p:spPr>
                <a:xfrm rot="1642289">
                  <a:off x="10008369" y="683612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7" name="Isosceles Triangle 86">
                  <a:extLst>
                    <a:ext uri="{FF2B5EF4-FFF2-40B4-BE49-F238E27FC236}">
                      <a16:creationId xmlns:a16="http://schemas.microsoft.com/office/drawing/2014/main" xmlns="" id="{A679AD18-63C4-4B09-B087-FD8F2AFF7C6E}"/>
                    </a:ext>
                  </a:extLst>
                </p:cNvPr>
                <p:cNvSpPr/>
                <p:nvPr/>
              </p:nvSpPr>
              <p:spPr>
                <a:xfrm rot="12056913">
                  <a:off x="10955596" y="1154109"/>
                  <a:ext cx="251202" cy="216553"/>
                </a:xfrm>
                <a:prstGeom prst="triangle">
                  <a:avLst/>
                </a:prstGeom>
                <a:grp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Oval 87">
                  <a:extLst>
                    <a:ext uri="{FF2B5EF4-FFF2-40B4-BE49-F238E27FC236}">
                      <a16:creationId xmlns:a16="http://schemas.microsoft.com/office/drawing/2014/main" xmlns="" id="{292A0642-0E70-4CE8-9EC7-53D2C2D3010D}"/>
                    </a:ext>
                  </a:extLst>
                </p:cNvPr>
                <p:cNvSpPr/>
                <p:nvPr/>
              </p:nvSpPr>
              <p:spPr>
                <a:xfrm>
                  <a:off x="9691612" y="193880"/>
                  <a:ext cx="213463" cy="213463"/>
                </a:xfrm>
                <a:prstGeom prst="ellipse">
                  <a:avLst/>
                </a:prstGeom>
                <a:grp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89" name="Straight Connector 88">
                  <a:extLst>
                    <a:ext uri="{FF2B5EF4-FFF2-40B4-BE49-F238E27FC236}">
                      <a16:creationId xmlns:a16="http://schemas.microsoft.com/office/drawing/2014/main" xmlns="" id="{9030D8C3-7E87-4031-A2C5-9E6337BF41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44861" y="466136"/>
                  <a:ext cx="346751" cy="688800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0" name="Straight Connector 89">
                  <a:extLst>
                    <a:ext uri="{FF2B5EF4-FFF2-40B4-BE49-F238E27FC236}">
                      <a16:creationId xmlns:a16="http://schemas.microsoft.com/office/drawing/2014/main" xmlns="" id="{65D9BE0F-315F-44F1-817C-6E3B5DCFE5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497261" y="1008316"/>
                  <a:ext cx="388703" cy="299020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1" name="Straight Connector 90">
                  <a:extLst>
                    <a:ext uri="{FF2B5EF4-FFF2-40B4-BE49-F238E27FC236}">
                      <a16:creationId xmlns:a16="http://schemas.microsoft.com/office/drawing/2014/main" xmlns="" id="{A197367D-501F-4276-A3F8-DE4B47C725F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600888" y="1262384"/>
                  <a:ext cx="1291312" cy="251334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34" name="Graphic 33">
                <a:extLst>
                  <a:ext uri="{FF2B5EF4-FFF2-40B4-BE49-F238E27FC236}">
                    <a16:creationId xmlns:a16="http://schemas.microsoft.com/office/drawing/2014/main" xmlns="" id="{1682321D-467E-46F8-9CB8-2080E6A965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5587901">
                <a:off x="6930330" y="2633398"/>
                <a:ext cx="385569" cy="485071"/>
              </a:xfrm>
              <a:prstGeom prst="rect">
                <a:avLst/>
              </a:prstGeom>
            </p:spPr>
          </p:pic>
          <p:sp>
            <p:nvSpPr>
              <p:cNvPr id="35" name="Star: 5 Points 34">
                <a:extLst>
                  <a:ext uri="{FF2B5EF4-FFF2-40B4-BE49-F238E27FC236}">
                    <a16:creationId xmlns:a16="http://schemas.microsoft.com/office/drawing/2014/main" xmlns="" id="{E03FFAD4-7976-4D85-A03C-0A436F6B268D}"/>
                  </a:ext>
                </a:extLst>
              </p:cNvPr>
              <p:cNvSpPr/>
              <p:nvPr userDrawn="1"/>
            </p:nvSpPr>
            <p:spPr>
              <a:xfrm rot="1627316">
                <a:off x="6815721" y="2379371"/>
                <a:ext cx="284451" cy="284451"/>
              </a:xfrm>
              <a:prstGeom prst="star5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xmlns="" id="{93FE4420-92D6-440A-AC31-7C3006AA2777}"/>
                  </a:ext>
                </a:extLst>
              </p:cNvPr>
              <p:cNvGrpSpPr/>
              <p:nvPr userDrawn="1"/>
            </p:nvGrpSpPr>
            <p:grpSpPr>
              <a:xfrm>
                <a:off x="5317670" y="2427798"/>
                <a:ext cx="332386" cy="332386"/>
                <a:chOff x="1048578" y="3959359"/>
                <a:chExt cx="332386" cy="332386"/>
              </a:xfrm>
            </p:grpSpPr>
            <p:sp>
              <p:nvSpPr>
                <p:cNvPr id="84" name="Star: 4 Points 83">
                  <a:extLst>
                    <a:ext uri="{FF2B5EF4-FFF2-40B4-BE49-F238E27FC236}">
                      <a16:creationId xmlns:a16="http://schemas.microsoft.com/office/drawing/2014/main" xmlns="" id="{75EB25D4-58C9-41E3-9AA5-0B73AC002A41}"/>
                    </a:ext>
                  </a:extLst>
                </p:cNvPr>
                <p:cNvSpPr/>
                <p:nvPr/>
              </p:nvSpPr>
              <p:spPr>
                <a:xfrm rot="20117376">
                  <a:off x="1048578" y="3959359"/>
                  <a:ext cx="332386" cy="332386"/>
                </a:xfrm>
                <a:prstGeom prst="star4">
                  <a:avLst>
                    <a:gd name="adj" fmla="val 4612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Star: 4 Points 84">
                  <a:extLst>
                    <a:ext uri="{FF2B5EF4-FFF2-40B4-BE49-F238E27FC236}">
                      <a16:creationId xmlns:a16="http://schemas.microsoft.com/office/drawing/2014/main" xmlns="" id="{1D9216C0-DFEF-4C76-98B5-11710C1F604A}"/>
                    </a:ext>
                  </a:extLst>
                </p:cNvPr>
                <p:cNvSpPr/>
                <p:nvPr/>
              </p:nvSpPr>
              <p:spPr>
                <a:xfrm rot="1637580">
                  <a:off x="1108539" y="4019320"/>
                  <a:ext cx="212464" cy="212464"/>
                </a:xfrm>
                <a:prstGeom prst="star4">
                  <a:avLst>
                    <a:gd name="adj" fmla="val 4612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37" name="Graphic 36">
                <a:extLst>
                  <a:ext uri="{FF2B5EF4-FFF2-40B4-BE49-F238E27FC236}">
                    <a16:creationId xmlns:a16="http://schemas.microsoft.com/office/drawing/2014/main" xmlns="" id="{1E7FC834-5FD9-429A-87E9-8B64FAED7BF2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9278089">
                <a:off x="4911944" y="2322837"/>
                <a:ext cx="293473" cy="369208"/>
              </a:xfrm>
              <a:prstGeom prst="rect">
                <a:avLst/>
              </a:prstGeom>
            </p:spPr>
          </p:pic>
          <p:sp>
            <p:nvSpPr>
              <p:cNvPr id="38" name="Cross 37">
                <a:extLst>
                  <a:ext uri="{FF2B5EF4-FFF2-40B4-BE49-F238E27FC236}">
                    <a16:creationId xmlns:a16="http://schemas.microsoft.com/office/drawing/2014/main" xmlns="" id="{DDC299D1-6230-4968-9D54-8B119B4931E0}"/>
                  </a:ext>
                </a:extLst>
              </p:cNvPr>
              <p:cNvSpPr/>
              <p:nvPr userDrawn="1"/>
            </p:nvSpPr>
            <p:spPr>
              <a:xfrm rot="972147">
                <a:off x="4397777" y="2216250"/>
                <a:ext cx="296040" cy="296040"/>
              </a:xfrm>
              <a:prstGeom prst="plus">
                <a:avLst>
                  <a:gd name="adj" fmla="val 4377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Isosceles Triangle 38">
                <a:extLst>
                  <a:ext uri="{FF2B5EF4-FFF2-40B4-BE49-F238E27FC236}">
                    <a16:creationId xmlns:a16="http://schemas.microsoft.com/office/drawing/2014/main" xmlns="" id="{A14C3BF7-A820-44C6-806C-1D5D3C8F3835}"/>
                  </a:ext>
                </a:extLst>
              </p:cNvPr>
              <p:cNvSpPr/>
              <p:nvPr userDrawn="1"/>
            </p:nvSpPr>
            <p:spPr>
              <a:xfrm rot="11386771">
                <a:off x="7509344" y="2530188"/>
                <a:ext cx="251202" cy="216553"/>
              </a:xfrm>
              <a:prstGeom prst="triangl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Oval 39">
                <a:extLst>
                  <a:ext uri="{FF2B5EF4-FFF2-40B4-BE49-F238E27FC236}">
                    <a16:creationId xmlns:a16="http://schemas.microsoft.com/office/drawing/2014/main" xmlns="" id="{84210018-BF55-42B2-930B-B21EF62E9F3D}"/>
                  </a:ext>
                </a:extLst>
              </p:cNvPr>
              <p:cNvSpPr/>
              <p:nvPr userDrawn="1"/>
            </p:nvSpPr>
            <p:spPr>
              <a:xfrm rot="20929858">
                <a:off x="4368405" y="1804401"/>
                <a:ext cx="213463" cy="213463"/>
              </a:xfrm>
              <a:prstGeom prst="ellips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1" name="Star: 5 Points 40">
                <a:extLst>
                  <a:ext uri="{FF2B5EF4-FFF2-40B4-BE49-F238E27FC236}">
                    <a16:creationId xmlns:a16="http://schemas.microsoft.com/office/drawing/2014/main" xmlns="" id="{25F32AD6-F028-40BB-A1FC-70A46500AD6F}"/>
                  </a:ext>
                </a:extLst>
              </p:cNvPr>
              <p:cNvSpPr/>
              <p:nvPr userDrawn="1"/>
            </p:nvSpPr>
            <p:spPr>
              <a:xfrm rot="957174">
                <a:off x="4809288" y="1964002"/>
                <a:ext cx="225212" cy="225212"/>
              </a:xfrm>
              <a:prstGeom prst="star5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xmlns="" id="{638BB4C0-6DDF-44AC-95B4-DD3512692AF2}"/>
                  </a:ext>
                </a:extLst>
              </p:cNvPr>
              <p:cNvGrpSpPr/>
              <p:nvPr userDrawn="1"/>
            </p:nvGrpSpPr>
            <p:grpSpPr>
              <a:xfrm rot="20929858">
                <a:off x="7406465" y="2016830"/>
                <a:ext cx="332386" cy="332386"/>
                <a:chOff x="1048578" y="3959359"/>
                <a:chExt cx="332386" cy="332386"/>
              </a:xfrm>
              <a:solidFill>
                <a:schemeClr val="accent1"/>
              </a:solidFill>
            </p:grpSpPr>
            <p:sp>
              <p:nvSpPr>
                <p:cNvPr id="82" name="Star: 4 Points 81">
                  <a:extLst>
                    <a:ext uri="{FF2B5EF4-FFF2-40B4-BE49-F238E27FC236}">
                      <a16:creationId xmlns:a16="http://schemas.microsoft.com/office/drawing/2014/main" xmlns="" id="{C458E4A4-A8C8-4F49-BB3E-2DD647A9BC6F}"/>
                    </a:ext>
                  </a:extLst>
                </p:cNvPr>
                <p:cNvSpPr/>
                <p:nvPr/>
              </p:nvSpPr>
              <p:spPr>
                <a:xfrm rot="20117376">
                  <a:off x="1048578" y="3959359"/>
                  <a:ext cx="332386" cy="332386"/>
                </a:xfrm>
                <a:prstGeom prst="star4">
                  <a:avLst>
                    <a:gd name="adj" fmla="val 4612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Star: 4 Points 82">
                  <a:extLst>
                    <a:ext uri="{FF2B5EF4-FFF2-40B4-BE49-F238E27FC236}">
                      <a16:creationId xmlns:a16="http://schemas.microsoft.com/office/drawing/2014/main" xmlns="" id="{19A0905A-EF95-48D5-B842-2016718A4A83}"/>
                    </a:ext>
                  </a:extLst>
                </p:cNvPr>
                <p:cNvSpPr/>
                <p:nvPr/>
              </p:nvSpPr>
              <p:spPr>
                <a:xfrm rot="1637580">
                  <a:off x="1108539" y="4019320"/>
                  <a:ext cx="212464" cy="212464"/>
                </a:xfrm>
                <a:prstGeom prst="star4">
                  <a:avLst>
                    <a:gd name="adj" fmla="val 4612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xmlns="" id="{8B1EB144-0847-43EC-BD03-C6E81C7826CD}"/>
                  </a:ext>
                </a:extLst>
              </p:cNvPr>
              <p:cNvGrpSpPr/>
              <p:nvPr userDrawn="1"/>
            </p:nvGrpSpPr>
            <p:grpSpPr>
              <a:xfrm>
                <a:off x="5388532" y="2723308"/>
                <a:ext cx="1001490" cy="350342"/>
                <a:chOff x="310710" y="2650415"/>
                <a:chExt cx="1530822" cy="535511"/>
              </a:xfrm>
            </p:grpSpPr>
            <p:sp>
              <p:nvSpPr>
                <p:cNvPr id="75" name="Cross 74">
                  <a:extLst>
                    <a:ext uri="{FF2B5EF4-FFF2-40B4-BE49-F238E27FC236}">
                      <a16:creationId xmlns:a16="http://schemas.microsoft.com/office/drawing/2014/main" xmlns="" id="{F45C2773-1C69-4205-8B76-4C4C12599EDB}"/>
                    </a:ext>
                  </a:extLst>
                </p:cNvPr>
                <p:cNvSpPr/>
                <p:nvPr/>
              </p:nvSpPr>
              <p:spPr>
                <a:xfrm rot="4156166">
                  <a:off x="310711" y="2772973"/>
                  <a:ext cx="296040" cy="296042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xmlns="" id="{2439F47F-3C55-4C49-8BD2-FFCA2CB37A3D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xmlns="" id="{75357D26-016C-4220-AEB8-D75AF98DAF9C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8" name="Star: 5 Points 77">
                  <a:extLst>
                    <a:ext uri="{FF2B5EF4-FFF2-40B4-BE49-F238E27FC236}">
                      <a16:creationId xmlns:a16="http://schemas.microsoft.com/office/drawing/2014/main" xmlns="" id="{EC907933-4BAD-4DCF-905A-B3B87CB8753E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9" name="Group 78">
                  <a:extLst>
                    <a:ext uri="{FF2B5EF4-FFF2-40B4-BE49-F238E27FC236}">
                      <a16:creationId xmlns:a16="http://schemas.microsoft.com/office/drawing/2014/main" xmlns="" id="{5005D2B0-F442-44E8-9C40-C15405DF941B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80" name="Star: 4 Points 79">
                    <a:extLst>
                      <a:ext uri="{FF2B5EF4-FFF2-40B4-BE49-F238E27FC236}">
                        <a16:creationId xmlns:a16="http://schemas.microsoft.com/office/drawing/2014/main" xmlns="" id="{91CC1145-D671-457B-B7B2-759346D019EE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81" name="Star: 4 Points 80">
                    <a:extLst>
                      <a:ext uri="{FF2B5EF4-FFF2-40B4-BE49-F238E27FC236}">
                        <a16:creationId xmlns:a16="http://schemas.microsoft.com/office/drawing/2014/main" xmlns="" id="{41588C80-E7C5-4BFE-A89B-628AB400BD0D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4" name="Group 43">
                <a:extLst>
                  <a:ext uri="{FF2B5EF4-FFF2-40B4-BE49-F238E27FC236}">
                    <a16:creationId xmlns:a16="http://schemas.microsoft.com/office/drawing/2014/main" xmlns="" id="{980B7787-00B3-4939-836A-1D556BB6BF3A}"/>
                  </a:ext>
                </a:extLst>
              </p:cNvPr>
              <p:cNvGrpSpPr/>
              <p:nvPr userDrawn="1"/>
            </p:nvGrpSpPr>
            <p:grpSpPr>
              <a:xfrm>
                <a:off x="5537419" y="2672833"/>
                <a:ext cx="513615" cy="350346"/>
                <a:chOff x="1056453" y="2650415"/>
                <a:chExt cx="785079" cy="535511"/>
              </a:xfrm>
            </p:grpSpPr>
            <p:sp>
              <p:nvSpPr>
                <p:cNvPr id="68" name="Cross 67">
                  <a:extLst>
                    <a:ext uri="{FF2B5EF4-FFF2-40B4-BE49-F238E27FC236}">
                      <a16:creationId xmlns:a16="http://schemas.microsoft.com/office/drawing/2014/main" xmlns="" id="{C422CE2E-4DD5-4802-9F48-0A35B66EF0C2}"/>
                    </a:ext>
                  </a:extLst>
                </p:cNvPr>
                <p:cNvSpPr/>
                <p:nvPr/>
              </p:nvSpPr>
              <p:spPr>
                <a:xfrm rot="1642289">
                  <a:off x="1377764" y="2790642"/>
                  <a:ext cx="296040" cy="296041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9" name="Isosceles Triangle 68">
                  <a:extLst>
                    <a:ext uri="{FF2B5EF4-FFF2-40B4-BE49-F238E27FC236}">
                      <a16:creationId xmlns:a16="http://schemas.microsoft.com/office/drawing/2014/main" xmlns="" id="{40EFAD35-53F1-487D-A445-431DE1AF08B2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0" name="Oval 69">
                  <a:extLst>
                    <a:ext uri="{FF2B5EF4-FFF2-40B4-BE49-F238E27FC236}">
                      <a16:creationId xmlns:a16="http://schemas.microsoft.com/office/drawing/2014/main" xmlns="" id="{F34D31BC-0B57-4F43-913F-36D1044EF5E5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1" name="Star: 5 Points 70">
                  <a:extLst>
                    <a:ext uri="{FF2B5EF4-FFF2-40B4-BE49-F238E27FC236}">
                      <a16:creationId xmlns:a16="http://schemas.microsoft.com/office/drawing/2014/main" xmlns="" id="{8528FBBA-8F0D-4A95-9488-DF3F108FB3AB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72" name="Group 71">
                  <a:extLst>
                    <a:ext uri="{FF2B5EF4-FFF2-40B4-BE49-F238E27FC236}">
                      <a16:creationId xmlns:a16="http://schemas.microsoft.com/office/drawing/2014/main" xmlns="" id="{B72D58CD-AB09-4CCC-8793-0315D5135AF0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73" name="Star: 4 Points 72">
                    <a:extLst>
                      <a:ext uri="{FF2B5EF4-FFF2-40B4-BE49-F238E27FC236}">
                        <a16:creationId xmlns:a16="http://schemas.microsoft.com/office/drawing/2014/main" xmlns="" id="{02784289-5378-4859-A2B2-757913EE35D8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4" name="Star: 4 Points 73">
                    <a:extLst>
                      <a:ext uri="{FF2B5EF4-FFF2-40B4-BE49-F238E27FC236}">
                        <a16:creationId xmlns:a16="http://schemas.microsoft.com/office/drawing/2014/main" xmlns="" id="{308AE115-8909-4053-9C05-7E33FB239F02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5" name="Group 44">
                <a:extLst>
                  <a:ext uri="{FF2B5EF4-FFF2-40B4-BE49-F238E27FC236}">
                    <a16:creationId xmlns:a16="http://schemas.microsoft.com/office/drawing/2014/main" xmlns="" id="{2EE042F4-4847-45EE-B40F-C05F853303CC}"/>
                  </a:ext>
                </a:extLst>
              </p:cNvPr>
              <p:cNvGrpSpPr/>
              <p:nvPr userDrawn="1"/>
            </p:nvGrpSpPr>
            <p:grpSpPr>
              <a:xfrm>
                <a:off x="6276693" y="2717375"/>
                <a:ext cx="513615" cy="522481"/>
                <a:chOff x="1056453" y="2650415"/>
                <a:chExt cx="785079" cy="798631"/>
              </a:xfrm>
            </p:grpSpPr>
            <p:sp>
              <p:nvSpPr>
                <p:cNvPr id="61" name="Cross 60">
                  <a:extLst>
                    <a:ext uri="{FF2B5EF4-FFF2-40B4-BE49-F238E27FC236}">
                      <a16:creationId xmlns:a16="http://schemas.microsoft.com/office/drawing/2014/main" xmlns="" id="{F723A921-DD0F-4FB9-8097-0155DA4980E9}"/>
                    </a:ext>
                  </a:extLst>
                </p:cNvPr>
                <p:cNvSpPr/>
                <p:nvPr/>
              </p:nvSpPr>
              <p:spPr>
                <a:xfrm rot="1642289">
                  <a:off x="1358692" y="3153006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2" name="Isosceles Triangle 61">
                  <a:extLst>
                    <a:ext uri="{FF2B5EF4-FFF2-40B4-BE49-F238E27FC236}">
                      <a16:creationId xmlns:a16="http://schemas.microsoft.com/office/drawing/2014/main" xmlns="" id="{F374E12F-044E-4290-8859-E6851426921D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3" name="Oval 62">
                  <a:extLst>
                    <a:ext uri="{FF2B5EF4-FFF2-40B4-BE49-F238E27FC236}">
                      <a16:creationId xmlns:a16="http://schemas.microsoft.com/office/drawing/2014/main" xmlns="" id="{1884EF0C-5042-40A1-98B6-5083C361798C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4" name="Star: 5 Points 63">
                  <a:extLst>
                    <a:ext uri="{FF2B5EF4-FFF2-40B4-BE49-F238E27FC236}">
                      <a16:creationId xmlns:a16="http://schemas.microsoft.com/office/drawing/2014/main" xmlns="" id="{0A52B19B-B166-4545-956A-77917A506910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5" name="Group 64">
                  <a:extLst>
                    <a:ext uri="{FF2B5EF4-FFF2-40B4-BE49-F238E27FC236}">
                      <a16:creationId xmlns:a16="http://schemas.microsoft.com/office/drawing/2014/main" xmlns="" id="{E86080A4-4B5E-4A18-B858-FA8A3046ADEE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66" name="Star: 4 Points 65">
                    <a:extLst>
                      <a:ext uri="{FF2B5EF4-FFF2-40B4-BE49-F238E27FC236}">
                        <a16:creationId xmlns:a16="http://schemas.microsoft.com/office/drawing/2014/main" xmlns="" id="{62F10F5F-4A64-4B3E-A691-BDAAE42D57D1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7" name="Star: 4 Points 66">
                    <a:extLst>
                      <a:ext uri="{FF2B5EF4-FFF2-40B4-BE49-F238E27FC236}">
                        <a16:creationId xmlns:a16="http://schemas.microsoft.com/office/drawing/2014/main" xmlns="" id="{ADE0CDA7-F2D8-4C79-A03E-AA222579EDE4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46" name="Group 45">
                <a:extLst>
                  <a:ext uri="{FF2B5EF4-FFF2-40B4-BE49-F238E27FC236}">
                    <a16:creationId xmlns:a16="http://schemas.microsoft.com/office/drawing/2014/main" xmlns="" id="{20A8C649-A1E7-4695-9B1B-FC26DF6F4778}"/>
                  </a:ext>
                </a:extLst>
              </p:cNvPr>
              <p:cNvGrpSpPr/>
              <p:nvPr userDrawn="1"/>
            </p:nvGrpSpPr>
            <p:grpSpPr>
              <a:xfrm rot="10960927">
                <a:off x="6101705" y="2840905"/>
                <a:ext cx="411328" cy="418428"/>
                <a:chOff x="1056453" y="2650415"/>
                <a:chExt cx="785079" cy="798631"/>
              </a:xfrm>
            </p:grpSpPr>
            <p:sp>
              <p:nvSpPr>
                <p:cNvPr id="54" name="Cross 53">
                  <a:extLst>
                    <a:ext uri="{FF2B5EF4-FFF2-40B4-BE49-F238E27FC236}">
                      <a16:creationId xmlns:a16="http://schemas.microsoft.com/office/drawing/2014/main" xmlns="" id="{8247D8F0-3718-4AF5-A2B8-5A4EB9EDE979}"/>
                    </a:ext>
                  </a:extLst>
                </p:cNvPr>
                <p:cNvSpPr/>
                <p:nvPr/>
              </p:nvSpPr>
              <p:spPr>
                <a:xfrm rot="1642289">
                  <a:off x="1358692" y="3153006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5" name="Isosceles Triangle 54">
                  <a:extLst>
                    <a:ext uri="{FF2B5EF4-FFF2-40B4-BE49-F238E27FC236}">
                      <a16:creationId xmlns:a16="http://schemas.microsoft.com/office/drawing/2014/main" xmlns="" id="{FD0E0335-1B0E-477E-8ABE-DFB80D0543EF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6" name="Oval 55">
                  <a:extLst>
                    <a:ext uri="{FF2B5EF4-FFF2-40B4-BE49-F238E27FC236}">
                      <a16:creationId xmlns:a16="http://schemas.microsoft.com/office/drawing/2014/main" xmlns="" id="{CB77CB8C-E8B7-460B-A470-12353E742CF1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7" name="Star: 5 Points 56">
                  <a:extLst>
                    <a:ext uri="{FF2B5EF4-FFF2-40B4-BE49-F238E27FC236}">
                      <a16:creationId xmlns:a16="http://schemas.microsoft.com/office/drawing/2014/main" xmlns="" id="{179AC275-85E3-4D95-AE7D-62E3BA321EF5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8" name="Group 57">
                  <a:extLst>
                    <a:ext uri="{FF2B5EF4-FFF2-40B4-BE49-F238E27FC236}">
                      <a16:creationId xmlns:a16="http://schemas.microsoft.com/office/drawing/2014/main" xmlns="" id="{7416891F-5088-49C1-8018-FE9B79857B6E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59" name="Star: 4 Points 58">
                    <a:extLst>
                      <a:ext uri="{FF2B5EF4-FFF2-40B4-BE49-F238E27FC236}">
                        <a16:creationId xmlns:a16="http://schemas.microsoft.com/office/drawing/2014/main" xmlns="" id="{0197229E-1A1D-4D43-A302-6CEC85674D5B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0" name="Star: 4 Points 59">
                    <a:extLst>
                      <a:ext uri="{FF2B5EF4-FFF2-40B4-BE49-F238E27FC236}">
                        <a16:creationId xmlns:a16="http://schemas.microsoft.com/office/drawing/2014/main" xmlns="" id="{3D4BB205-B8A2-4869-8339-BEC73C604134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47" name="Cross 46">
                <a:extLst>
                  <a:ext uri="{FF2B5EF4-FFF2-40B4-BE49-F238E27FC236}">
                    <a16:creationId xmlns:a16="http://schemas.microsoft.com/office/drawing/2014/main" xmlns="" id="{8DA1A536-B9E4-4D45-83FA-C79AB388F752}"/>
                  </a:ext>
                </a:extLst>
              </p:cNvPr>
              <p:cNvSpPr/>
              <p:nvPr userDrawn="1"/>
            </p:nvSpPr>
            <p:spPr>
              <a:xfrm rot="972147">
                <a:off x="7925083" y="1848125"/>
                <a:ext cx="296040" cy="296040"/>
              </a:xfrm>
              <a:prstGeom prst="plus">
                <a:avLst>
                  <a:gd name="adj" fmla="val 4377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8" name="Graphic 47">
                <a:extLst>
                  <a:ext uri="{FF2B5EF4-FFF2-40B4-BE49-F238E27FC236}">
                    <a16:creationId xmlns:a16="http://schemas.microsoft.com/office/drawing/2014/main" xmlns="" id="{58C36B1C-8021-4224-A7B1-8D2026140883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3630290">
                <a:off x="7369006" y="1543987"/>
                <a:ext cx="271649" cy="341752"/>
              </a:xfrm>
              <a:prstGeom prst="rect">
                <a:avLst/>
              </a:prstGeom>
            </p:spPr>
          </p:pic>
          <p:sp>
            <p:nvSpPr>
              <p:cNvPr id="49" name="Isosceles Triangle 48">
                <a:extLst>
                  <a:ext uri="{FF2B5EF4-FFF2-40B4-BE49-F238E27FC236}">
                    <a16:creationId xmlns:a16="http://schemas.microsoft.com/office/drawing/2014/main" xmlns="" id="{555DC875-B726-41AA-A2D9-5EF7F172E84A}"/>
                  </a:ext>
                </a:extLst>
              </p:cNvPr>
              <p:cNvSpPr/>
              <p:nvPr userDrawn="1"/>
            </p:nvSpPr>
            <p:spPr>
              <a:xfrm rot="13544808">
                <a:off x="5286376" y="2098586"/>
                <a:ext cx="197795" cy="170513"/>
              </a:xfrm>
              <a:prstGeom prst="triangl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: Rounded Corners 49">
                <a:extLst>
                  <a:ext uri="{FF2B5EF4-FFF2-40B4-BE49-F238E27FC236}">
                    <a16:creationId xmlns:a16="http://schemas.microsoft.com/office/drawing/2014/main" xmlns="" id="{EC9BF51E-477F-480D-AF69-21285459B5BA}"/>
                  </a:ext>
                </a:extLst>
              </p:cNvPr>
              <p:cNvSpPr/>
              <p:nvPr userDrawn="1"/>
            </p:nvSpPr>
            <p:spPr>
              <a:xfrm rot="17991226">
                <a:off x="7115635" y="2172255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: Rounded Corners 50">
                <a:extLst>
                  <a:ext uri="{FF2B5EF4-FFF2-40B4-BE49-F238E27FC236}">
                    <a16:creationId xmlns:a16="http://schemas.microsoft.com/office/drawing/2014/main" xmlns="" id="{37B743CF-F524-418E-B28D-C7C73711AA58}"/>
                  </a:ext>
                </a:extLst>
              </p:cNvPr>
              <p:cNvSpPr/>
              <p:nvPr userDrawn="1"/>
            </p:nvSpPr>
            <p:spPr>
              <a:xfrm rot="14433381">
                <a:off x="5194396" y="2637676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2" name="Rectangle: Rounded Corners 51">
                <a:extLst>
                  <a:ext uri="{FF2B5EF4-FFF2-40B4-BE49-F238E27FC236}">
                    <a16:creationId xmlns:a16="http://schemas.microsoft.com/office/drawing/2014/main" xmlns="" id="{25F488C0-22E9-4CE3-9025-2B7AE9FA282F}"/>
                  </a:ext>
                </a:extLst>
              </p:cNvPr>
              <p:cNvSpPr/>
              <p:nvPr userDrawn="1"/>
            </p:nvSpPr>
            <p:spPr>
              <a:xfrm rot="16376739">
                <a:off x="6109918" y="1972098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3" name="Rectangle: Rounded Corners 52">
                <a:extLst>
                  <a:ext uri="{FF2B5EF4-FFF2-40B4-BE49-F238E27FC236}">
                    <a16:creationId xmlns:a16="http://schemas.microsoft.com/office/drawing/2014/main" xmlns="" id="{CDA18C7E-052E-4C27-B46E-1C328FED351A}"/>
                  </a:ext>
                </a:extLst>
              </p:cNvPr>
              <p:cNvSpPr/>
              <p:nvPr userDrawn="1"/>
            </p:nvSpPr>
            <p:spPr>
              <a:xfrm rot="14433381">
                <a:off x="4693092" y="1536641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C221F751-3C5B-4561-AD14-8637C5B66736}"/>
              </a:ext>
            </a:extLst>
          </p:cNvPr>
          <p:cNvSpPr txBox="1"/>
          <p:nvPr/>
        </p:nvSpPr>
        <p:spPr>
          <a:xfrm>
            <a:off x="78746" y="4372951"/>
            <a:ext cx="12192000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400" dirty="0" smtClean="0">
                <a:solidFill>
                  <a:schemeClr val="bg1"/>
                </a:solidFill>
                <a:cs typeface="Arial" pitchFamily="34" charset="0"/>
              </a:rPr>
              <a:t>Grammatical semantics </a:t>
            </a:r>
            <a:endParaRPr lang="ko-KR" altLang="en-US" sz="54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F166F6B-B975-4F3C-BCF2-9971086140FB}"/>
              </a:ext>
            </a:extLst>
          </p:cNvPr>
          <p:cNvSpPr txBox="1"/>
          <p:nvPr/>
        </p:nvSpPr>
        <p:spPr>
          <a:xfrm>
            <a:off x="-12669" y="5321670"/>
            <a:ext cx="12191852" cy="9543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Presented </a:t>
            </a:r>
          </a:p>
          <a:p>
            <a:pPr algn="ctr"/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by </a:t>
            </a:r>
          </a:p>
          <a:p>
            <a:pPr algn="ctr"/>
            <a:r>
              <a:rPr lang="en-US" altLang="ko-KR" sz="1867" dirty="0" err="1" smtClean="0">
                <a:solidFill>
                  <a:schemeClr val="bg1"/>
                </a:solidFill>
                <a:cs typeface="Arial" pitchFamily="34" charset="0"/>
              </a:rPr>
              <a:t>Sanar</a:t>
            </a:r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r>
              <a:rPr lang="en-US" altLang="ko-KR" sz="1867" dirty="0" err="1" smtClean="0">
                <a:solidFill>
                  <a:schemeClr val="bg1"/>
                </a:solidFill>
                <a:cs typeface="Arial" pitchFamily="34" charset="0"/>
              </a:rPr>
              <a:t>mohamed</a:t>
            </a:r>
            <a:r>
              <a:rPr lang="en-US" altLang="ko-KR" sz="1867" dirty="0" smtClean="0">
                <a:solidFill>
                  <a:schemeClr val="bg1"/>
                </a:solidFill>
                <a:cs typeface="Arial" pitchFamily="34" charset="0"/>
              </a:rPr>
              <a:t> 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761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xmlns="" id="{06741C6E-8C90-4870-BEE1-DD3205E4E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271146"/>
              </p:ext>
            </p:extLst>
          </p:nvPr>
        </p:nvGraphicFramePr>
        <p:xfrm>
          <a:off x="949272" y="2666198"/>
          <a:ext cx="2108560" cy="35256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265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65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He</a:t>
                      </a:r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/ she / only 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Non infant 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Humans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Gods 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Angles</a:t>
                      </a:r>
                      <a:r>
                        <a:rPr lang="en-US" altLang="ko-KR" sz="1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3520"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48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165CDFA-50C7-4C8D-B8C7-F4EF6C717573}"/>
              </a:ext>
            </a:extLst>
          </p:cNvPr>
          <p:cNvSpPr txBox="1"/>
          <p:nvPr/>
        </p:nvSpPr>
        <p:spPr>
          <a:xfrm>
            <a:off x="1077840" y="412515"/>
            <a:ext cx="75386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Gender also bound up with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animcy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since only living things can be male or female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Some language have grammatical process which are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sensetive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to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animcy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or relative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animcy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example : an examination of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english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pronoun system shows that it correlates to some extent with </a:t>
            </a:r>
            <a:r>
              <a:rPr lang="en-US" altLang="ko-KR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animcy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scale . 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xmlns="" id="{06741C6E-8C90-4870-BEE1-DD3205E4E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361175"/>
              </p:ext>
            </p:extLst>
          </p:nvPr>
        </p:nvGraphicFramePr>
        <p:xfrm>
          <a:off x="4020718" y="2520441"/>
          <a:ext cx="2108560" cy="37085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0265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657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He</a:t>
                      </a:r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/ she / it 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 infant humans 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animals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cars</a:t>
                      </a:r>
                    </a:p>
                    <a:p>
                      <a:pPr algn="ctr"/>
                      <a:r>
                        <a:rPr lang="en-US" altLang="ko-KR" sz="18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ships </a:t>
                      </a:r>
                      <a:endParaRPr lang="ko-KR" altLang="en-US" sz="18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13828"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60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838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xmlns="" id="{06741C6E-8C90-4870-BEE1-DD3205E4E7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3430955"/>
              </p:ext>
            </p:extLst>
          </p:nvPr>
        </p:nvGraphicFramePr>
        <p:xfrm>
          <a:off x="6822534" y="2684585"/>
          <a:ext cx="2108560" cy="351267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69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5723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1800" b="1" baseline="0" dirty="0">
                          <a:solidFill>
                            <a:schemeClr val="bg1"/>
                          </a:solidFill>
                          <a:latin typeface="+mn-lt"/>
                          <a:cs typeface="Arial" pitchFamily="34" charset="0"/>
                        </a:rPr>
                        <a:t> </a:t>
                      </a:r>
                      <a:endParaRPr lang="ko-KR" altLang="en-US" sz="18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65646"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ko-KR" sz="2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it / only </a:t>
                      </a:r>
                    </a:p>
                    <a:p>
                      <a:pPr algn="ctr"/>
                      <a:r>
                        <a:rPr lang="en-US" altLang="ko-KR" sz="2400" b="1" baseline="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things 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57203">
                <a:tc gridSpan="3">
                  <a:txBody>
                    <a:bodyPr/>
                    <a:lstStyle/>
                    <a:p>
                      <a:pPr algn="ctr" latinLnBrk="1"/>
                      <a:endParaRPr lang="en-US" altLang="ko-KR" sz="7200" b="1" dirty="0">
                        <a:solidFill>
                          <a:schemeClr val="accent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24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4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5240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7195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>
            <a:extLst>
              <a:ext uri="{FF2B5EF4-FFF2-40B4-BE49-F238E27FC236}">
                <a16:creationId xmlns:a16="http://schemas.microsoft.com/office/drawing/2014/main" xmlns="" id="{26E42209-8F48-49D9-8E01-93968B81300E}"/>
              </a:ext>
            </a:extLst>
          </p:cNvPr>
          <p:cNvGrpSpPr/>
          <p:nvPr/>
        </p:nvGrpSpPr>
        <p:grpSpPr>
          <a:xfrm>
            <a:off x="9218684" y="1454443"/>
            <a:ext cx="2172513" cy="4214791"/>
            <a:chOff x="1275016" y="1659898"/>
            <a:chExt cx="2555300" cy="4957417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xmlns="" id="{FABB90A5-1FD4-40ED-80CA-A5AC6B6E220A}"/>
                </a:ext>
              </a:extLst>
            </p:cNvPr>
            <p:cNvGrpSpPr/>
            <p:nvPr/>
          </p:nvGrpSpPr>
          <p:grpSpPr>
            <a:xfrm>
              <a:off x="1275016" y="2359168"/>
              <a:ext cx="2555300" cy="4258147"/>
              <a:chOff x="8352377" y="4105120"/>
              <a:chExt cx="1021307" cy="1701904"/>
            </a:xfrm>
          </p:grpSpPr>
          <p:pic>
            <p:nvPicPr>
              <p:cNvPr id="32" name="Graphic 31">
                <a:extLst>
                  <a:ext uri="{FF2B5EF4-FFF2-40B4-BE49-F238E27FC236}">
                    <a16:creationId xmlns:a16="http://schemas.microsoft.com/office/drawing/2014/main" xmlns="" id="{AE8ED5DD-569D-47CC-B21B-97BA9AE4812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352377" y="4105120"/>
                <a:ext cx="1021307" cy="1701904"/>
              </a:xfrm>
              <a:custGeom>
                <a:avLst/>
                <a:gdLst>
                  <a:gd name="connsiteX0" fmla="*/ 510654 w 1021307"/>
                  <a:gd name="connsiteY0" fmla="*/ 200180 h 1701904"/>
                  <a:gd name="connsiteX1" fmla="*/ 440415 w 1021307"/>
                  <a:gd name="connsiteY1" fmla="*/ 270419 h 1701904"/>
                  <a:gd name="connsiteX2" fmla="*/ 510654 w 1021307"/>
                  <a:gd name="connsiteY2" fmla="*/ 340658 h 1701904"/>
                  <a:gd name="connsiteX3" fmla="*/ 580893 w 1021307"/>
                  <a:gd name="connsiteY3" fmla="*/ 270419 h 1701904"/>
                  <a:gd name="connsiteX4" fmla="*/ 510654 w 1021307"/>
                  <a:gd name="connsiteY4" fmla="*/ 200180 h 1701904"/>
                  <a:gd name="connsiteX5" fmla="*/ 0 w 1021307"/>
                  <a:gd name="connsiteY5" fmla="*/ 0 h 1701904"/>
                  <a:gd name="connsiteX6" fmla="*/ 1021307 w 1021307"/>
                  <a:gd name="connsiteY6" fmla="*/ 0 h 1701904"/>
                  <a:gd name="connsiteX7" fmla="*/ 1021307 w 1021307"/>
                  <a:gd name="connsiteY7" fmla="*/ 1701904 h 1701904"/>
                  <a:gd name="connsiteX8" fmla="*/ 0 w 1021307"/>
                  <a:gd name="connsiteY8" fmla="*/ 1701904 h 1701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1307" h="1701904">
                    <a:moveTo>
                      <a:pt x="510654" y="200180"/>
                    </a:moveTo>
                    <a:cubicBezTo>
                      <a:pt x="471862" y="200180"/>
                      <a:pt x="440415" y="231627"/>
                      <a:pt x="440415" y="270419"/>
                    </a:cubicBezTo>
                    <a:cubicBezTo>
                      <a:pt x="440415" y="309211"/>
                      <a:pt x="471862" y="340658"/>
                      <a:pt x="510654" y="340658"/>
                    </a:cubicBezTo>
                    <a:cubicBezTo>
                      <a:pt x="549446" y="340658"/>
                      <a:pt x="580893" y="309211"/>
                      <a:pt x="580893" y="270419"/>
                    </a:cubicBezTo>
                    <a:cubicBezTo>
                      <a:pt x="580893" y="231627"/>
                      <a:pt x="549446" y="200180"/>
                      <a:pt x="510654" y="200180"/>
                    </a:cubicBezTo>
                    <a:close/>
                    <a:moveTo>
                      <a:pt x="0" y="0"/>
                    </a:moveTo>
                    <a:lnTo>
                      <a:pt x="1021307" y="0"/>
                    </a:lnTo>
                    <a:lnTo>
                      <a:pt x="1021307" y="1701904"/>
                    </a:lnTo>
                    <a:lnTo>
                      <a:pt x="0" y="1701904"/>
                    </a:lnTo>
                    <a:close/>
                  </a:path>
                </a:pathLst>
              </a:custGeom>
            </p:spPr>
          </p:pic>
          <p:pic>
            <p:nvPicPr>
              <p:cNvPr id="33" name="Graphic 32">
                <a:extLst>
                  <a:ext uri="{FF2B5EF4-FFF2-40B4-BE49-F238E27FC236}">
                    <a16:creationId xmlns:a16="http://schemas.microsoft.com/office/drawing/2014/main" xmlns="" id="{66C9FD77-C67E-4E87-A482-29F8A82450F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8429718" y="4221533"/>
                <a:ext cx="866624" cy="1502991"/>
              </a:xfrm>
              <a:prstGeom prst="rect">
                <a:avLst/>
              </a:prstGeom>
            </p:spPr>
          </p:pic>
        </p:grp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F73B3F3E-7B78-47FC-90C3-376B38C03596}"/>
                </a:ext>
              </a:extLst>
            </p:cNvPr>
            <p:cNvSpPr/>
            <p:nvPr/>
          </p:nvSpPr>
          <p:spPr>
            <a:xfrm>
              <a:off x="2614266" y="2378115"/>
              <a:ext cx="87923" cy="513165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6DF0F028-004E-4ACB-A34C-2FE8F70533C9}"/>
                </a:ext>
              </a:extLst>
            </p:cNvPr>
            <p:cNvSpPr/>
            <p:nvPr/>
          </p:nvSpPr>
          <p:spPr>
            <a:xfrm rot="20777649">
              <a:off x="2451451" y="2370181"/>
              <a:ext cx="87923" cy="506762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76F8FB77-DADA-4892-8268-82A2D422EB3C}"/>
                </a:ext>
              </a:extLst>
            </p:cNvPr>
            <p:cNvSpPr/>
            <p:nvPr/>
          </p:nvSpPr>
          <p:spPr>
            <a:xfrm>
              <a:off x="2646484" y="1659898"/>
              <a:ext cx="87198" cy="722816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8668"/>
                <a:gd name="connsiteY0" fmla="*/ 457200 h 457200"/>
                <a:gd name="connsiteX1" fmla="*/ 87923 w 88668"/>
                <a:gd name="connsiteY1" fmla="*/ 0 h 457200"/>
                <a:gd name="connsiteX2" fmla="*/ 87923 w 88668"/>
                <a:gd name="connsiteY2" fmla="*/ 0 h 457200"/>
                <a:gd name="connsiteX0" fmla="*/ 0 w 88591"/>
                <a:gd name="connsiteY0" fmla="*/ 457200 h 457200"/>
                <a:gd name="connsiteX1" fmla="*/ 87923 w 88591"/>
                <a:gd name="connsiteY1" fmla="*/ 0 h 457200"/>
                <a:gd name="connsiteX2" fmla="*/ 87923 w 88591"/>
                <a:gd name="connsiteY2" fmla="*/ 0 h 457200"/>
                <a:gd name="connsiteX0" fmla="*/ 0 w 104212"/>
                <a:gd name="connsiteY0" fmla="*/ 457200 h 457200"/>
                <a:gd name="connsiteX1" fmla="*/ 87923 w 104212"/>
                <a:gd name="connsiteY1" fmla="*/ 0 h 457200"/>
                <a:gd name="connsiteX2" fmla="*/ 87923 w 104212"/>
                <a:gd name="connsiteY2" fmla="*/ 0 h 457200"/>
                <a:gd name="connsiteX0" fmla="*/ 0 w 89660"/>
                <a:gd name="connsiteY0" fmla="*/ 503909 h 503909"/>
                <a:gd name="connsiteX1" fmla="*/ 87923 w 89660"/>
                <a:gd name="connsiteY1" fmla="*/ 46709 h 503909"/>
                <a:gd name="connsiteX2" fmla="*/ 55890 w 89660"/>
                <a:gd name="connsiteY2" fmla="*/ 5890 h 503909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67538"/>
                <a:gd name="connsiteY0" fmla="*/ 482469 h 482469"/>
                <a:gd name="connsiteX1" fmla="*/ 67538 w 67538"/>
                <a:gd name="connsiteY1" fmla="*/ 0 h 482469"/>
                <a:gd name="connsiteX0" fmla="*/ 0 w 88163"/>
                <a:gd name="connsiteY0" fmla="*/ 482469 h 482469"/>
                <a:gd name="connsiteX1" fmla="*/ 67538 w 88163"/>
                <a:gd name="connsiteY1" fmla="*/ 0 h 482469"/>
                <a:gd name="connsiteX0" fmla="*/ 0 w 87198"/>
                <a:gd name="connsiteY0" fmla="*/ 482469 h 482469"/>
                <a:gd name="connsiteX1" fmla="*/ 67538 w 87198"/>
                <a:gd name="connsiteY1" fmla="*/ 0 h 48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198" h="482469">
                  <a:moveTo>
                    <a:pt x="0" y="482469"/>
                  </a:moveTo>
                  <a:cubicBezTo>
                    <a:pt x="11835" y="225105"/>
                    <a:pt x="133938" y="141317"/>
                    <a:pt x="67538" y="0"/>
                  </a:cubicBezTo>
                </a:path>
              </a:pathLst>
            </a:custGeom>
            <a:noFill/>
            <a:ln w="349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952CA025-51D4-4557-8869-1EC2F827B5F2}"/>
                </a:ext>
              </a:extLst>
            </p:cNvPr>
            <p:cNvSpPr/>
            <p:nvPr/>
          </p:nvSpPr>
          <p:spPr>
            <a:xfrm rot="20777649">
              <a:off x="2478443" y="1679483"/>
              <a:ext cx="103740" cy="684959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106562"/>
                <a:gd name="connsiteY0" fmla="*/ 457200 h 457200"/>
                <a:gd name="connsiteX1" fmla="*/ 106562 w 106562"/>
                <a:gd name="connsiteY1" fmla="*/ 202828 h 457200"/>
                <a:gd name="connsiteX2" fmla="*/ 87923 w 106562"/>
                <a:gd name="connsiteY2" fmla="*/ 0 h 457200"/>
                <a:gd name="connsiteX3" fmla="*/ 87923 w 106562"/>
                <a:gd name="connsiteY3" fmla="*/ 0 h 457200"/>
                <a:gd name="connsiteX0" fmla="*/ 0 w 117378"/>
                <a:gd name="connsiteY0" fmla="*/ 457200 h 457200"/>
                <a:gd name="connsiteX1" fmla="*/ 106562 w 117378"/>
                <a:gd name="connsiteY1" fmla="*/ 202828 h 457200"/>
                <a:gd name="connsiteX2" fmla="*/ 87923 w 117378"/>
                <a:gd name="connsiteY2" fmla="*/ 0 h 457200"/>
                <a:gd name="connsiteX3" fmla="*/ 87923 w 117378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103296"/>
                <a:gd name="connsiteY0" fmla="*/ 457200 h 457200"/>
                <a:gd name="connsiteX1" fmla="*/ 87923 w 103296"/>
                <a:gd name="connsiteY1" fmla="*/ 0 h 457200"/>
                <a:gd name="connsiteX0" fmla="*/ 0 w 103740"/>
                <a:gd name="connsiteY0" fmla="*/ 457200 h 457200"/>
                <a:gd name="connsiteX1" fmla="*/ 87923 w 103740"/>
                <a:gd name="connsiteY1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3740" h="457200">
                  <a:moveTo>
                    <a:pt x="0" y="457200"/>
                  </a:moveTo>
                  <a:cubicBezTo>
                    <a:pt x="34135" y="209549"/>
                    <a:pt x="144388" y="188371"/>
                    <a:pt x="87923" y="0"/>
                  </a:cubicBezTo>
                </a:path>
              </a:pathLst>
            </a:custGeom>
            <a:noFill/>
            <a:ln w="34925"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Oval 10">
            <a:extLst>
              <a:ext uri="{FF2B5EF4-FFF2-40B4-BE49-F238E27FC236}">
                <a16:creationId xmlns:a16="http://schemas.microsoft.com/office/drawing/2014/main" xmlns="" id="{4781B9F1-BB72-4A7B-86F9-39577D5D0359}"/>
              </a:ext>
            </a:extLst>
          </p:cNvPr>
          <p:cNvSpPr/>
          <p:nvPr/>
        </p:nvSpPr>
        <p:spPr>
          <a:xfrm>
            <a:off x="1100950" y="2625466"/>
            <a:ext cx="576064" cy="576064"/>
          </a:xfrm>
          <a:prstGeom prst="ellipse">
            <a:avLst/>
          </a:prstGeom>
          <a:solidFill>
            <a:schemeClr val="accent4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DEFEA461-EFA6-49D0-999A-48F52B8DEC63}"/>
              </a:ext>
            </a:extLst>
          </p:cNvPr>
          <p:cNvSpPr txBox="1"/>
          <p:nvPr/>
        </p:nvSpPr>
        <p:spPr>
          <a:xfrm>
            <a:off x="1855858" y="2641964"/>
            <a:ext cx="51259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Tense of the verb use to express the event referred to in the sentence with reference to the time at which the utterance was produced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67E61813-DFCE-4EEE-91E6-AA9A94C0350F}"/>
              </a:ext>
            </a:extLst>
          </p:cNvPr>
          <p:cNvSpPr/>
          <p:nvPr/>
        </p:nvSpPr>
        <p:spPr>
          <a:xfrm>
            <a:off x="1147660" y="4664289"/>
            <a:ext cx="576064" cy="576064"/>
          </a:xfrm>
          <a:prstGeom prst="ellipse">
            <a:avLst/>
          </a:prstGeom>
          <a:solidFill>
            <a:schemeClr val="accent3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D1A1AEB2-C7B3-4B10-835C-90CF3FD91B6E}"/>
              </a:ext>
            </a:extLst>
          </p:cNvPr>
          <p:cNvSpPr txBox="1"/>
          <p:nvPr/>
        </p:nvSpPr>
        <p:spPr>
          <a:xfrm>
            <a:off x="1855858" y="4612529"/>
            <a:ext cx="5007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It can be indicated by  time adverbials for Example (yesterday, next week, last year )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.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xmlns="" id="{360089BE-72B8-4D9B-99CD-0B7E9ACF915C}"/>
              </a:ext>
            </a:extLst>
          </p:cNvPr>
          <p:cNvGrpSpPr/>
          <p:nvPr/>
        </p:nvGrpSpPr>
        <p:grpSpPr>
          <a:xfrm>
            <a:off x="6981798" y="1563570"/>
            <a:ext cx="2456619" cy="4765970"/>
            <a:chOff x="1275016" y="1659898"/>
            <a:chExt cx="2555300" cy="4957417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xmlns="" id="{1B657365-1B3E-4D69-9F2A-F9A1F865CC3A}"/>
                </a:ext>
              </a:extLst>
            </p:cNvPr>
            <p:cNvGrpSpPr/>
            <p:nvPr/>
          </p:nvGrpSpPr>
          <p:grpSpPr>
            <a:xfrm>
              <a:off x="1275016" y="2359168"/>
              <a:ext cx="2555300" cy="4258147"/>
              <a:chOff x="8352377" y="4105120"/>
              <a:chExt cx="1021307" cy="1701904"/>
            </a:xfrm>
          </p:grpSpPr>
          <p:pic>
            <p:nvPicPr>
              <p:cNvPr id="19" name="Graphic 18">
                <a:extLst>
                  <a:ext uri="{FF2B5EF4-FFF2-40B4-BE49-F238E27FC236}">
                    <a16:creationId xmlns:a16="http://schemas.microsoft.com/office/drawing/2014/main" xmlns="" id="{8CFFBA17-3AE8-49D8-8257-BB9D3942674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xmlns="" r:embed="rId7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352377" y="4105120"/>
                <a:ext cx="1021307" cy="1701904"/>
              </a:xfrm>
              <a:custGeom>
                <a:avLst/>
                <a:gdLst>
                  <a:gd name="connsiteX0" fmla="*/ 510654 w 1021307"/>
                  <a:gd name="connsiteY0" fmla="*/ 200180 h 1701904"/>
                  <a:gd name="connsiteX1" fmla="*/ 440415 w 1021307"/>
                  <a:gd name="connsiteY1" fmla="*/ 270419 h 1701904"/>
                  <a:gd name="connsiteX2" fmla="*/ 510654 w 1021307"/>
                  <a:gd name="connsiteY2" fmla="*/ 340658 h 1701904"/>
                  <a:gd name="connsiteX3" fmla="*/ 580893 w 1021307"/>
                  <a:gd name="connsiteY3" fmla="*/ 270419 h 1701904"/>
                  <a:gd name="connsiteX4" fmla="*/ 510654 w 1021307"/>
                  <a:gd name="connsiteY4" fmla="*/ 200180 h 1701904"/>
                  <a:gd name="connsiteX5" fmla="*/ 0 w 1021307"/>
                  <a:gd name="connsiteY5" fmla="*/ 0 h 1701904"/>
                  <a:gd name="connsiteX6" fmla="*/ 1021307 w 1021307"/>
                  <a:gd name="connsiteY6" fmla="*/ 0 h 1701904"/>
                  <a:gd name="connsiteX7" fmla="*/ 1021307 w 1021307"/>
                  <a:gd name="connsiteY7" fmla="*/ 1701904 h 1701904"/>
                  <a:gd name="connsiteX8" fmla="*/ 0 w 1021307"/>
                  <a:gd name="connsiteY8" fmla="*/ 1701904 h 1701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1307" h="1701904">
                    <a:moveTo>
                      <a:pt x="510654" y="200180"/>
                    </a:moveTo>
                    <a:cubicBezTo>
                      <a:pt x="471862" y="200180"/>
                      <a:pt x="440415" y="231627"/>
                      <a:pt x="440415" y="270419"/>
                    </a:cubicBezTo>
                    <a:cubicBezTo>
                      <a:pt x="440415" y="309211"/>
                      <a:pt x="471862" y="340658"/>
                      <a:pt x="510654" y="340658"/>
                    </a:cubicBezTo>
                    <a:cubicBezTo>
                      <a:pt x="549446" y="340658"/>
                      <a:pt x="580893" y="309211"/>
                      <a:pt x="580893" y="270419"/>
                    </a:cubicBezTo>
                    <a:cubicBezTo>
                      <a:pt x="580893" y="231627"/>
                      <a:pt x="549446" y="200180"/>
                      <a:pt x="510654" y="200180"/>
                    </a:cubicBezTo>
                    <a:close/>
                    <a:moveTo>
                      <a:pt x="0" y="0"/>
                    </a:moveTo>
                    <a:lnTo>
                      <a:pt x="1021307" y="0"/>
                    </a:lnTo>
                    <a:lnTo>
                      <a:pt x="1021307" y="1701904"/>
                    </a:lnTo>
                    <a:lnTo>
                      <a:pt x="0" y="1701904"/>
                    </a:lnTo>
                    <a:close/>
                  </a:path>
                </a:pathLst>
              </a:custGeom>
            </p:spPr>
          </p:pic>
          <p:pic>
            <p:nvPicPr>
              <p:cNvPr id="20" name="Graphic 19">
                <a:extLst>
                  <a:ext uri="{FF2B5EF4-FFF2-40B4-BE49-F238E27FC236}">
                    <a16:creationId xmlns:a16="http://schemas.microsoft.com/office/drawing/2014/main" xmlns="" id="{A043D5D8-E282-4B3E-A4CA-13BD197DDA4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8429718" y="4221533"/>
                <a:ext cx="866624" cy="1502991"/>
              </a:xfrm>
              <a:prstGeom prst="rect">
                <a:avLst/>
              </a:prstGeom>
            </p:spPr>
          </p:pic>
        </p:grp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ED56C503-0416-4DEF-9277-86658FF96ACC}"/>
                </a:ext>
              </a:extLst>
            </p:cNvPr>
            <p:cNvSpPr/>
            <p:nvPr/>
          </p:nvSpPr>
          <p:spPr>
            <a:xfrm>
              <a:off x="2614266" y="2378115"/>
              <a:ext cx="87923" cy="513165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1542BC06-01AA-4B09-A25C-FB47EA641B06}"/>
                </a:ext>
              </a:extLst>
            </p:cNvPr>
            <p:cNvSpPr/>
            <p:nvPr/>
          </p:nvSpPr>
          <p:spPr>
            <a:xfrm rot="20777649">
              <a:off x="2451451" y="2370181"/>
              <a:ext cx="87923" cy="506762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BE956ED9-F600-46B3-A382-873D9EA93C52}"/>
                </a:ext>
              </a:extLst>
            </p:cNvPr>
            <p:cNvSpPr/>
            <p:nvPr/>
          </p:nvSpPr>
          <p:spPr>
            <a:xfrm>
              <a:off x="2646484" y="1659898"/>
              <a:ext cx="87198" cy="722816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8668"/>
                <a:gd name="connsiteY0" fmla="*/ 457200 h 457200"/>
                <a:gd name="connsiteX1" fmla="*/ 87923 w 88668"/>
                <a:gd name="connsiteY1" fmla="*/ 0 h 457200"/>
                <a:gd name="connsiteX2" fmla="*/ 87923 w 88668"/>
                <a:gd name="connsiteY2" fmla="*/ 0 h 457200"/>
                <a:gd name="connsiteX0" fmla="*/ 0 w 88591"/>
                <a:gd name="connsiteY0" fmla="*/ 457200 h 457200"/>
                <a:gd name="connsiteX1" fmla="*/ 87923 w 88591"/>
                <a:gd name="connsiteY1" fmla="*/ 0 h 457200"/>
                <a:gd name="connsiteX2" fmla="*/ 87923 w 88591"/>
                <a:gd name="connsiteY2" fmla="*/ 0 h 457200"/>
                <a:gd name="connsiteX0" fmla="*/ 0 w 104212"/>
                <a:gd name="connsiteY0" fmla="*/ 457200 h 457200"/>
                <a:gd name="connsiteX1" fmla="*/ 87923 w 104212"/>
                <a:gd name="connsiteY1" fmla="*/ 0 h 457200"/>
                <a:gd name="connsiteX2" fmla="*/ 87923 w 104212"/>
                <a:gd name="connsiteY2" fmla="*/ 0 h 457200"/>
                <a:gd name="connsiteX0" fmla="*/ 0 w 89660"/>
                <a:gd name="connsiteY0" fmla="*/ 503909 h 503909"/>
                <a:gd name="connsiteX1" fmla="*/ 87923 w 89660"/>
                <a:gd name="connsiteY1" fmla="*/ 46709 h 503909"/>
                <a:gd name="connsiteX2" fmla="*/ 55890 w 89660"/>
                <a:gd name="connsiteY2" fmla="*/ 5890 h 503909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67538"/>
                <a:gd name="connsiteY0" fmla="*/ 482469 h 482469"/>
                <a:gd name="connsiteX1" fmla="*/ 67538 w 67538"/>
                <a:gd name="connsiteY1" fmla="*/ 0 h 482469"/>
                <a:gd name="connsiteX0" fmla="*/ 0 w 88163"/>
                <a:gd name="connsiteY0" fmla="*/ 482469 h 482469"/>
                <a:gd name="connsiteX1" fmla="*/ 67538 w 88163"/>
                <a:gd name="connsiteY1" fmla="*/ 0 h 482469"/>
                <a:gd name="connsiteX0" fmla="*/ 0 w 87198"/>
                <a:gd name="connsiteY0" fmla="*/ 482469 h 482469"/>
                <a:gd name="connsiteX1" fmla="*/ 67538 w 87198"/>
                <a:gd name="connsiteY1" fmla="*/ 0 h 48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198" h="482469">
                  <a:moveTo>
                    <a:pt x="0" y="482469"/>
                  </a:moveTo>
                  <a:cubicBezTo>
                    <a:pt x="11835" y="225105"/>
                    <a:pt x="133938" y="141317"/>
                    <a:pt x="67538" y="0"/>
                  </a:cubicBez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A703479A-4474-4ED8-AB3B-CA8C18C0ACE3}"/>
                </a:ext>
              </a:extLst>
            </p:cNvPr>
            <p:cNvSpPr/>
            <p:nvPr/>
          </p:nvSpPr>
          <p:spPr>
            <a:xfrm rot="20777649">
              <a:off x="2478443" y="1679483"/>
              <a:ext cx="103740" cy="684959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106562"/>
                <a:gd name="connsiteY0" fmla="*/ 457200 h 457200"/>
                <a:gd name="connsiteX1" fmla="*/ 106562 w 106562"/>
                <a:gd name="connsiteY1" fmla="*/ 202828 h 457200"/>
                <a:gd name="connsiteX2" fmla="*/ 87923 w 106562"/>
                <a:gd name="connsiteY2" fmla="*/ 0 h 457200"/>
                <a:gd name="connsiteX3" fmla="*/ 87923 w 106562"/>
                <a:gd name="connsiteY3" fmla="*/ 0 h 457200"/>
                <a:gd name="connsiteX0" fmla="*/ 0 w 117378"/>
                <a:gd name="connsiteY0" fmla="*/ 457200 h 457200"/>
                <a:gd name="connsiteX1" fmla="*/ 106562 w 117378"/>
                <a:gd name="connsiteY1" fmla="*/ 202828 h 457200"/>
                <a:gd name="connsiteX2" fmla="*/ 87923 w 117378"/>
                <a:gd name="connsiteY2" fmla="*/ 0 h 457200"/>
                <a:gd name="connsiteX3" fmla="*/ 87923 w 117378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103296"/>
                <a:gd name="connsiteY0" fmla="*/ 457200 h 457200"/>
                <a:gd name="connsiteX1" fmla="*/ 87923 w 103296"/>
                <a:gd name="connsiteY1" fmla="*/ 0 h 457200"/>
                <a:gd name="connsiteX0" fmla="*/ 0 w 103740"/>
                <a:gd name="connsiteY0" fmla="*/ 457200 h 457200"/>
                <a:gd name="connsiteX1" fmla="*/ 87923 w 103740"/>
                <a:gd name="connsiteY1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3740" h="457200">
                  <a:moveTo>
                    <a:pt x="0" y="457200"/>
                  </a:moveTo>
                  <a:cubicBezTo>
                    <a:pt x="34135" y="209549"/>
                    <a:pt x="144388" y="188371"/>
                    <a:pt x="87923" y="0"/>
                  </a:cubicBez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99EBDEF0-6BD3-4759-B3A7-5EEA505CAA3A}"/>
              </a:ext>
            </a:extLst>
          </p:cNvPr>
          <p:cNvSpPr txBox="1"/>
          <p:nvPr/>
        </p:nvSpPr>
        <p:spPr>
          <a:xfrm>
            <a:off x="879406" y="715015"/>
            <a:ext cx="1100779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000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Grammatical meaning associated with verb</a:t>
            </a:r>
            <a:endParaRPr lang="ko-KR" altLang="en-US" sz="4000" u="sng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58AC45A7-5B7D-467C-9293-AE3253F5411D}"/>
              </a:ext>
            </a:extLst>
          </p:cNvPr>
          <p:cNvSpPr txBox="1"/>
          <p:nvPr/>
        </p:nvSpPr>
        <p:spPr>
          <a:xfrm>
            <a:off x="900906" y="1692055"/>
            <a:ext cx="61636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u="sng" dirty="0" smtClean="0">
                <a:solidFill>
                  <a:srgbClr val="7030A0"/>
                </a:solidFill>
                <a:cs typeface="Arial" pitchFamily="34" charset="0"/>
              </a:rPr>
              <a:t>Tense </a:t>
            </a:r>
            <a:endParaRPr lang="en-US" altLang="ko-KR" sz="3200" b="1" u="sng" dirty="0">
              <a:solidFill>
                <a:srgbClr val="7030A0"/>
              </a:solidFill>
              <a:cs typeface="Arial" pitchFamily="34" charset="0"/>
            </a:endParaRPr>
          </a:p>
        </p:txBody>
      </p:sp>
      <p:grpSp>
        <p:nvGrpSpPr>
          <p:cNvPr id="36" name="Graphic 103">
            <a:extLst>
              <a:ext uri="{FF2B5EF4-FFF2-40B4-BE49-F238E27FC236}">
                <a16:creationId xmlns:a16="http://schemas.microsoft.com/office/drawing/2014/main" xmlns="" id="{6F4FA5E8-5D7D-4505-B121-CE3A76975296}"/>
              </a:ext>
            </a:extLst>
          </p:cNvPr>
          <p:cNvGrpSpPr/>
          <p:nvPr/>
        </p:nvGrpSpPr>
        <p:grpSpPr>
          <a:xfrm rot="20706504" flipH="1">
            <a:off x="620499" y="300137"/>
            <a:ext cx="615022" cy="973785"/>
            <a:chOff x="5524500" y="2524125"/>
            <a:chExt cx="1143000" cy="1809750"/>
          </a:xfrm>
        </p:grpSpPr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E4237AD3-3FAE-4BAC-8C97-5250AD0E9228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5D95BCDB-0AE0-4720-A7D3-F0C88EFEEB29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82CC3545-2EE1-4395-9AE4-4370E1E3724C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45A4194C-CCBA-475C-B643-604CC2EB50B2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1A936493-8F40-4D07-9CDA-6A9CB9D0F4C4}"/>
              </a:ext>
            </a:extLst>
          </p:cNvPr>
          <p:cNvSpPr/>
          <p:nvPr/>
        </p:nvSpPr>
        <p:spPr>
          <a:xfrm>
            <a:off x="900906" y="1411747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xmlns="" id="{6B587E58-EFEA-4AD3-B4A9-4404E433D7EE}"/>
              </a:ext>
            </a:extLst>
          </p:cNvPr>
          <p:cNvGrpSpPr/>
          <p:nvPr/>
        </p:nvGrpSpPr>
        <p:grpSpPr>
          <a:xfrm>
            <a:off x="7785895" y="3523714"/>
            <a:ext cx="805445" cy="904828"/>
            <a:chOff x="-1465894" y="339691"/>
            <a:chExt cx="2102008" cy="2361375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A3821513-AC08-4C01-BB2B-F94E19A79670}"/>
                </a:ext>
              </a:extLst>
            </p:cNvPr>
            <p:cNvSpPr/>
            <p:nvPr/>
          </p:nvSpPr>
          <p:spPr>
            <a:xfrm>
              <a:off x="-1446989" y="94841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F0EECD40-E853-49EB-AF23-27B1F2EAE039}"/>
                </a:ext>
              </a:extLst>
            </p:cNvPr>
            <p:cNvSpPr/>
            <p:nvPr/>
          </p:nvSpPr>
          <p:spPr>
            <a:xfrm>
              <a:off x="-1437876" y="120815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E7B8E89B-FFC3-4656-92DE-3A8558EFB1B4}"/>
                </a:ext>
              </a:extLst>
            </p:cNvPr>
            <p:cNvSpPr/>
            <p:nvPr/>
          </p:nvSpPr>
          <p:spPr>
            <a:xfrm>
              <a:off x="-1134524" y="85337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B9FF9B87-4036-4C30-9022-E55628E90203}"/>
                </a:ext>
              </a:extLst>
            </p:cNvPr>
            <p:cNvSpPr/>
            <p:nvPr/>
          </p:nvSpPr>
          <p:spPr>
            <a:xfrm>
              <a:off x="-1176430" y="141817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9F3A6047-DA28-4409-9BAA-84364AE1687D}"/>
                </a:ext>
              </a:extLst>
            </p:cNvPr>
            <p:cNvSpPr/>
            <p:nvPr/>
          </p:nvSpPr>
          <p:spPr>
            <a:xfrm>
              <a:off x="-502676" y="141817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4B892D74-405A-45B0-B34E-196E81A1BDA8}"/>
                </a:ext>
              </a:extLst>
            </p:cNvPr>
            <p:cNvSpPr/>
            <p:nvPr/>
          </p:nvSpPr>
          <p:spPr>
            <a:xfrm>
              <a:off x="-1285550" y="1620595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6B160AC6-5644-462F-944D-8671F439CC10}"/>
                </a:ext>
              </a:extLst>
            </p:cNvPr>
            <p:cNvSpPr/>
            <p:nvPr/>
          </p:nvSpPr>
          <p:spPr>
            <a:xfrm>
              <a:off x="-1424856" y="162737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C4B871FD-AFFD-46B3-AA14-0468B53CB0F7}"/>
                </a:ext>
              </a:extLst>
            </p:cNvPr>
            <p:cNvSpPr/>
            <p:nvPr/>
          </p:nvSpPr>
          <p:spPr>
            <a:xfrm>
              <a:off x="24853" y="162737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EE9EB2A2-2BB2-41F8-BBA6-64C95F11A051}"/>
                </a:ext>
              </a:extLst>
            </p:cNvPr>
            <p:cNvSpPr/>
            <p:nvPr/>
          </p:nvSpPr>
          <p:spPr>
            <a:xfrm>
              <a:off x="-322114" y="1621246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57B60E86-215A-4760-83C2-D5A5B620795A}"/>
                </a:ext>
              </a:extLst>
            </p:cNvPr>
            <p:cNvSpPr/>
            <p:nvPr/>
          </p:nvSpPr>
          <p:spPr>
            <a:xfrm>
              <a:off x="-990660" y="2147299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xmlns="" id="{91E8F610-AB86-4900-9E89-B486485A6089}"/>
                </a:ext>
              </a:extLst>
            </p:cNvPr>
            <p:cNvSpPr/>
            <p:nvPr/>
          </p:nvSpPr>
          <p:spPr>
            <a:xfrm>
              <a:off x="-261573" y="2147299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: Shape 53">
              <a:extLst>
                <a:ext uri="{FF2B5EF4-FFF2-40B4-BE49-F238E27FC236}">
                  <a16:creationId xmlns:a16="http://schemas.microsoft.com/office/drawing/2014/main" xmlns="" id="{DB07F86B-F5C4-4DE6-8D9C-996136F6D45F}"/>
                </a:ext>
              </a:extLst>
            </p:cNvPr>
            <p:cNvSpPr/>
            <p:nvPr/>
          </p:nvSpPr>
          <p:spPr>
            <a:xfrm>
              <a:off x="-813597" y="1815747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7B6BB6D9-7AAB-4DAB-AD44-36C33B98F857}"/>
                </a:ext>
              </a:extLst>
            </p:cNvPr>
            <p:cNvSpPr/>
            <p:nvPr/>
          </p:nvSpPr>
          <p:spPr>
            <a:xfrm>
              <a:off x="-605285" y="127194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BB48E6F1-4577-4CE6-8336-10725D8088D1}"/>
                </a:ext>
              </a:extLst>
            </p:cNvPr>
            <p:cNvSpPr/>
            <p:nvPr/>
          </p:nvSpPr>
          <p:spPr>
            <a:xfrm>
              <a:off x="-302410" y="106359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B24DEFA-3B3A-4DB0-8C4C-0B48B0E407B2}"/>
                </a:ext>
              </a:extLst>
            </p:cNvPr>
            <p:cNvSpPr/>
            <p:nvPr/>
          </p:nvSpPr>
          <p:spPr>
            <a:xfrm>
              <a:off x="-876654" y="106359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EFC5FCE0-B832-4B43-80BE-0B36D5A5CE0F}"/>
                </a:ext>
              </a:extLst>
            </p:cNvPr>
            <p:cNvSpPr/>
            <p:nvPr/>
          </p:nvSpPr>
          <p:spPr>
            <a:xfrm>
              <a:off x="-597321" y="167830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88C9BC1C-C5AD-4CF2-8BA1-A689A94AF357}"/>
                </a:ext>
              </a:extLst>
            </p:cNvPr>
            <p:cNvSpPr/>
            <p:nvPr/>
          </p:nvSpPr>
          <p:spPr>
            <a:xfrm rot="20955073">
              <a:off x="-1265888" y="339691"/>
              <a:ext cx="1265915" cy="483002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  <a:gd name="connsiteX0" fmla="*/ 1430180 w 1458656"/>
                <a:gd name="connsiteY0" fmla="*/ 686593 h 689863"/>
                <a:gd name="connsiteX1" fmla="*/ 541606 w 1458656"/>
                <a:gd name="connsiteY1" fmla="*/ 3210 h 689863"/>
                <a:gd name="connsiteX2" fmla="*/ 363240 w 1458656"/>
                <a:gd name="connsiteY2" fmla="*/ 402906 h 689863"/>
                <a:gd name="connsiteX3" fmla="*/ 1430180 w 1458656"/>
                <a:gd name="connsiteY3" fmla="*/ 686593 h 689863"/>
                <a:gd name="connsiteX0" fmla="*/ 1430762 w 1459238"/>
                <a:gd name="connsiteY0" fmla="*/ 686593 h 692443"/>
                <a:gd name="connsiteX1" fmla="*/ 542188 w 1459238"/>
                <a:gd name="connsiteY1" fmla="*/ 3210 h 692443"/>
                <a:gd name="connsiteX2" fmla="*/ 363822 w 1459238"/>
                <a:gd name="connsiteY2" fmla="*/ 402906 h 692443"/>
                <a:gd name="connsiteX3" fmla="*/ 1430762 w 1459238"/>
                <a:gd name="connsiteY3" fmla="*/ 686593 h 692443"/>
                <a:gd name="connsiteX0" fmla="*/ 1430762 w 1469709"/>
                <a:gd name="connsiteY0" fmla="*/ 728845 h 734695"/>
                <a:gd name="connsiteX1" fmla="*/ 542188 w 1469709"/>
                <a:gd name="connsiteY1" fmla="*/ 45462 h 734695"/>
                <a:gd name="connsiteX2" fmla="*/ 363822 w 1469709"/>
                <a:gd name="connsiteY2" fmla="*/ 445158 h 734695"/>
                <a:gd name="connsiteX3" fmla="*/ 1430762 w 1469709"/>
                <a:gd name="connsiteY3" fmla="*/ 728845 h 734695"/>
                <a:gd name="connsiteX0" fmla="*/ 1397348 w 1436295"/>
                <a:gd name="connsiteY0" fmla="*/ 728847 h 817600"/>
                <a:gd name="connsiteX1" fmla="*/ 508774 w 1436295"/>
                <a:gd name="connsiteY1" fmla="*/ 45464 h 817600"/>
                <a:gd name="connsiteX2" fmla="*/ 388235 w 1436295"/>
                <a:gd name="connsiteY2" fmla="*/ 545510 h 817600"/>
                <a:gd name="connsiteX3" fmla="*/ 1397348 w 1436295"/>
                <a:gd name="connsiteY3" fmla="*/ 728847 h 817600"/>
                <a:gd name="connsiteX0" fmla="*/ 1392176 w 1432068"/>
                <a:gd name="connsiteY0" fmla="*/ 664841 h 765441"/>
                <a:gd name="connsiteX1" fmla="*/ 515459 w 1432068"/>
                <a:gd name="connsiteY1" fmla="*/ 50901 h 765441"/>
                <a:gd name="connsiteX2" fmla="*/ 383063 w 1432068"/>
                <a:gd name="connsiteY2" fmla="*/ 481504 h 765441"/>
                <a:gd name="connsiteX3" fmla="*/ 1392176 w 1432068"/>
                <a:gd name="connsiteY3" fmla="*/ 664841 h 765441"/>
                <a:gd name="connsiteX0" fmla="*/ 1368380 w 1408272"/>
                <a:gd name="connsiteY0" fmla="*/ 664839 h 807124"/>
                <a:gd name="connsiteX1" fmla="*/ 491663 w 1408272"/>
                <a:gd name="connsiteY1" fmla="*/ 50899 h 807124"/>
                <a:gd name="connsiteX2" fmla="*/ 359267 w 1408272"/>
                <a:gd name="connsiteY2" fmla="*/ 481502 h 807124"/>
                <a:gd name="connsiteX3" fmla="*/ 1368380 w 1408272"/>
                <a:gd name="connsiteY3" fmla="*/ 664839 h 807124"/>
                <a:gd name="connsiteX0" fmla="*/ 1368380 w 1398714"/>
                <a:gd name="connsiteY0" fmla="*/ 735586 h 877871"/>
                <a:gd name="connsiteX1" fmla="*/ 491663 w 1398714"/>
                <a:gd name="connsiteY1" fmla="*/ 121646 h 877871"/>
                <a:gd name="connsiteX2" fmla="*/ 359267 w 1398714"/>
                <a:gd name="connsiteY2" fmla="*/ 552249 h 877871"/>
                <a:gd name="connsiteX3" fmla="*/ 1368380 w 1398714"/>
                <a:gd name="connsiteY3" fmla="*/ 735586 h 877871"/>
                <a:gd name="connsiteX0" fmla="*/ 1235580 w 1265914"/>
                <a:gd name="connsiteY0" fmla="*/ 735586 h 801348"/>
                <a:gd name="connsiteX1" fmla="*/ 358863 w 1265914"/>
                <a:gd name="connsiteY1" fmla="*/ 121646 h 801348"/>
                <a:gd name="connsiteX2" fmla="*/ 226467 w 1265914"/>
                <a:gd name="connsiteY2" fmla="*/ 552249 h 801348"/>
                <a:gd name="connsiteX3" fmla="*/ 1235580 w 1265914"/>
                <a:gd name="connsiteY3" fmla="*/ 735586 h 8013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65914" h="801348">
                  <a:moveTo>
                    <a:pt x="1235580" y="735586"/>
                  </a:moveTo>
                  <a:cubicBezTo>
                    <a:pt x="1386893" y="316900"/>
                    <a:pt x="953030" y="-252276"/>
                    <a:pt x="358863" y="121646"/>
                  </a:cubicBezTo>
                  <a:cubicBezTo>
                    <a:pt x="-188086" y="546241"/>
                    <a:pt x="-6245" y="1146037"/>
                    <a:pt x="226467" y="552249"/>
                  </a:cubicBezTo>
                  <a:cubicBezTo>
                    <a:pt x="601068" y="784329"/>
                    <a:pt x="853460" y="745351"/>
                    <a:pt x="1235580" y="735586"/>
                  </a:cubicBezTo>
                  <a:close/>
                </a:path>
              </a:pathLst>
            </a:custGeom>
            <a:solidFill>
              <a:schemeClr val="accent1"/>
            </a:solidFill>
            <a:ln w="3175" cap="flat">
              <a:solidFill>
                <a:schemeClr val="bg1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8F36A882-68BB-4355-BD6F-B6290352F570}"/>
                </a:ext>
              </a:extLst>
            </p:cNvPr>
            <p:cNvSpPr/>
            <p:nvPr/>
          </p:nvSpPr>
          <p:spPr>
            <a:xfrm>
              <a:off x="-1465894" y="795293"/>
              <a:ext cx="310417" cy="310417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526D4842-AA2C-455D-AFF9-E295DFA346E8}"/>
                </a:ext>
              </a:extLst>
            </p:cNvPr>
            <p:cNvSpPr/>
            <p:nvPr/>
          </p:nvSpPr>
          <p:spPr>
            <a:xfrm>
              <a:off x="-1139081" y="45888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F373FAF-F31F-497F-85CC-23598953BFDA}"/>
                </a:ext>
              </a:extLst>
            </p:cNvPr>
            <p:cNvSpPr/>
            <p:nvPr/>
          </p:nvSpPr>
          <p:spPr>
            <a:xfrm>
              <a:off x="-700978" y="122573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1EE647A4-5CF2-452A-AE1C-7C8EC950C468}"/>
                </a:ext>
              </a:extLst>
            </p:cNvPr>
            <p:cNvSpPr/>
            <p:nvPr/>
          </p:nvSpPr>
          <p:spPr>
            <a:xfrm>
              <a:off x="-160673" y="121661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64" name="Group 63">
            <a:extLst>
              <a:ext uri="{FF2B5EF4-FFF2-40B4-BE49-F238E27FC236}">
                <a16:creationId xmlns:a16="http://schemas.microsoft.com/office/drawing/2014/main" xmlns="" id="{71526849-2CF2-4481-9837-7DA6C5691AC9}"/>
              </a:ext>
            </a:extLst>
          </p:cNvPr>
          <p:cNvGrpSpPr/>
          <p:nvPr/>
        </p:nvGrpSpPr>
        <p:grpSpPr>
          <a:xfrm>
            <a:off x="9981415" y="2815057"/>
            <a:ext cx="530825" cy="590378"/>
            <a:chOff x="3790950" y="1741170"/>
            <a:chExt cx="2447925" cy="2907029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grpSp>
          <p:nvGrpSpPr>
            <p:cNvPr id="65" name="Graphic 3">
              <a:extLst>
                <a:ext uri="{FF2B5EF4-FFF2-40B4-BE49-F238E27FC236}">
                  <a16:creationId xmlns:a16="http://schemas.microsoft.com/office/drawing/2014/main" xmlns="" id="{1EA5E631-3106-4743-8AC6-ED102822232F}"/>
                </a:ext>
              </a:extLst>
            </p:cNvPr>
            <p:cNvGrpSpPr/>
            <p:nvPr/>
          </p:nvGrpSpPr>
          <p:grpSpPr>
            <a:xfrm>
              <a:off x="4295774" y="1741170"/>
              <a:ext cx="1457326" cy="1156846"/>
              <a:chOff x="5172075" y="2695575"/>
              <a:chExt cx="1847850" cy="1466850"/>
            </a:xfrm>
            <a:solidFill>
              <a:schemeClr val="accent1"/>
            </a:solidFill>
          </p:grpSpPr>
          <p:sp>
            <p:nvSpPr>
              <p:cNvPr id="69" name="Freeform: Shape 68">
                <a:extLst>
                  <a:ext uri="{FF2B5EF4-FFF2-40B4-BE49-F238E27FC236}">
                    <a16:creationId xmlns:a16="http://schemas.microsoft.com/office/drawing/2014/main" xmlns="" id="{1EA745AA-2018-4DA7-AA94-5DA93943C823}"/>
                  </a:ext>
                </a:extLst>
              </p:cNvPr>
              <p:cNvSpPr/>
              <p:nvPr/>
            </p:nvSpPr>
            <p:spPr>
              <a:xfrm>
                <a:off x="6072664" y="3246076"/>
                <a:ext cx="952500" cy="819150"/>
              </a:xfrm>
              <a:custGeom>
                <a:avLst/>
                <a:gdLst>
                  <a:gd name="connsiteX0" fmla="*/ 20479 w 952500"/>
                  <a:gd name="connsiteY0" fmla="*/ 778237 h 819150"/>
                  <a:gd name="connsiteX1" fmla="*/ 30004 w 952500"/>
                  <a:gd name="connsiteY1" fmla="*/ 753472 h 819150"/>
                  <a:gd name="connsiteX2" fmla="*/ 58579 w 952500"/>
                  <a:gd name="connsiteY2" fmla="*/ 683939 h 819150"/>
                  <a:gd name="connsiteX3" fmla="*/ 107156 w 952500"/>
                  <a:gd name="connsiteY3" fmla="*/ 578212 h 819150"/>
                  <a:gd name="connsiteX4" fmla="*/ 139541 w 952500"/>
                  <a:gd name="connsiteY4" fmla="*/ 513442 h 819150"/>
                  <a:gd name="connsiteX5" fmla="*/ 177641 w 952500"/>
                  <a:gd name="connsiteY5" fmla="*/ 442957 h 819150"/>
                  <a:gd name="connsiteX6" fmla="*/ 274796 w 952500"/>
                  <a:gd name="connsiteY6" fmla="*/ 289604 h 819150"/>
                  <a:gd name="connsiteX7" fmla="*/ 410051 w 952500"/>
                  <a:gd name="connsiteY7" fmla="*/ 131489 h 819150"/>
                  <a:gd name="connsiteX8" fmla="*/ 502444 w 952500"/>
                  <a:gd name="connsiteY8" fmla="*/ 59099 h 819150"/>
                  <a:gd name="connsiteX9" fmla="*/ 559594 w 952500"/>
                  <a:gd name="connsiteY9" fmla="*/ 29572 h 819150"/>
                  <a:gd name="connsiteX10" fmla="*/ 626269 w 952500"/>
                  <a:gd name="connsiteY10" fmla="*/ 10522 h 819150"/>
                  <a:gd name="connsiteX11" fmla="*/ 700564 w 952500"/>
                  <a:gd name="connsiteY11" fmla="*/ 9569 h 819150"/>
                  <a:gd name="connsiteX12" fmla="*/ 772954 w 952500"/>
                  <a:gd name="connsiteY12" fmla="*/ 32429 h 819150"/>
                  <a:gd name="connsiteX13" fmla="*/ 832961 w 952500"/>
                  <a:gd name="connsiteY13" fmla="*/ 72434 h 819150"/>
                  <a:gd name="connsiteX14" fmla="*/ 845344 w 952500"/>
                  <a:gd name="connsiteY14" fmla="*/ 83864 h 819150"/>
                  <a:gd name="connsiteX15" fmla="*/ 852011 w 952500"/>
                  <a:gd name="connsiteY15" fmla="*/ 89579 h 819150"/>
                  <a:gd name="connsiteX16" fmla="*/ 854869 w 952500"/>
                  <a:gd name="connsiteY16" fmla="*/ 92437 h 819150"/>
                  <a:gd name="connsiteX17" fmla="*/ 855821 w 952500"/>
                  <a:gd name="connsiteY17" fmla="*/ 93389 h 819150"/>
                  <a:gd name="connsiteX18" fmla="*/ 857726 w 952500"/>
                  <a:gd name="connsiteY18" fmla="*/ 96247 h 819150"/>
                  <a:gd name="connsiteX19" fmla="*/ 867251 w 952500"/>
                  <a:gd name="connsiteY19" fmla="*/ 105772 h 819150"/>
                  <a:gd name="connsiteX20" fmla="*/ 878681 w 952500"/>
                  <a:gd name="connsiteY20" fmla="*/ 119107 h 819150"/>
                  <a:gd name="connsiteX21" fmla="*/ 899636 w 952500"/>
                  <a:gd name="connsiteY21" fmla="*/ 146729 h 819150"/>
                  <a:gd name="connsiteX22" fmla="*/ 917734 w 952500"/>
                  <a:gd name="connsiteY22" fmla="*/ 177209 h 819150"/>
                  <a:gd name="connsiteX23" fmla="*/ 943451 w 952500"/>
                  <a:gd name="connsiteY23" fmla="*/ 245789 h 819150"/>
                  <a:gd name="connsiteX24" fmla="*/ 947261 w 952500"/>
                  <a:gd name="connsiteY24" fmla="*/ 321989 h 819150"/>
                  <a:gd name="connsiteX25" fmla="*/ 929164 w 952500"/>
                  <a:gd name="connsiteY25" fmla="*/ 392474 h 819150"/>
                  <a:gd name="connsiteX26" fmla="*/ 856774 w 952500"/>
                  <a:gd name="connsiteY26" fmla="*/ 500107 h 819150"/>
                  <a:gd name="connsiteX27" fmla="*/ 769144 w 952500"/>
                  <a:gd name="connsiteY27" fmla="*/ 576307 h 819150"/>
                  <a:gd name="connsiteX28" fmla="*/ 678656 w 952500"/>
                  <a:gd name="connsiteY28" fmla="*/ 634409 h 819150"/>
                  <a:gd name="connsiteX29" fmla="*/ 589121 w 952500"/>
                  <a:gd name="connsiteY29" fmla="*/ 681082 h 819150"/>
                  <a:gd name="connsiteX30" fmla="*/ 419576 w 952500"/>
                  <a:gd name="connsiteY30" fmla="*/ 748709 h 819150"/>
                  <a:gd name="connsiteX31" fmla="*/ 271939 w 952500"/>
                  <a:gd name="connsiteY31" fmla="*/ 790619 h 819150"/>
                  <a:gd name="connsiteX32" fmla="*/ 155734 w 952500"/>
                  <a:gd name="connsiteY32" fmla="*/ 813479 h 819150"/>
                  <a:gd name="connsiteX33" fmla="*/ 78581 w 952500"/>
                  <a:gd name="connsiteY33" fmla="*/ 821099 h 819150"/>
                  <a:gd name="connsiteX34" fmla="*/ 57626 w 952500"/>
                  <a:gd name="connsiteY34" fmla="*/ 821099 h 819150"/>
                  <a:gd name="connsiteX35" fmla="*/ 7144 w 952500"/>
                  <a:gd name="connsiteY35" fmla="*/ 820147 h 819150"/>
                  <a:gd name="connsiteX36" fmla="*/ 20479 w 952500"/>
                  <a:gd name="connsiteY36" fmla="*/ 778237 h 819150"/>
                  <a:gd name="connsiteX37" fmla="*/ 109061 w 952500"/>
                  <a:gd name="connsiteY37" fmla="*/ 745852 h 819150"/>
                  <a:gd name="connsiteX38" fmla="*/ 138589 w 952500"/>
                  <a:gd name="connsiteY38" fmla="*/ 738232 h 819150"/>
                  <a:gd name="connsiteX39" fmla="*/ 245269 w 952500"/>
                  <a:gd name="connsiteY39" fmla="*/ 703942 h 819150"/>
                  <a:gd name="connsiteX40" fmla="*/ 380524 w 952500"/>
                  <a:gd name="connsiteY40" fmla="*/ 649649 h 819150"/>
                  <a:gd name="connsiteX41" fmla="*/ 533876 w 952500"/>
                  <a:gd name="connsiteY41" fmla="*/ 574402 h 819150"/>
                  <a:gd name="connsiteX42" fmla="*/ 689134 w 952500"/>
                  <a:gd name="connsiteY42" fmla="*/ 473437 h 819150"/>
                  <a:gd name="connsiteX43" fmla="*/ 755809 w 952500"/>
                  <a:gd name="connsiteY43" fmla="*/ 410572 h 819150"/>
                  <a:gd name="connsiteX44" fmla="*/ 799624 w 952500"/>
                  <a:gd name="connsiteY44" fmla="*/ 341039 h 819150"/>
                  <a:gd name="connsiteX45" fmla="*/ 805339 w 952500"/>
                  <a:gd name="connsiteY45" fmla="*/ 275317 h 819150"/>
                  <a:gd name="connsiteX46" fmla="*/ 792956 w 952500"/>
                  <a:gd name="connsiteY46" fmla="*/ 242932 h 819150"/>
                  <a:gd name="connsiteX47" fmla="*/ 782479 w 952500"/>
                  <a:gd name="connsiteY47" fmla="*/ 225787 h 819150"/>
                  <a:gd name="connsiteX48" fmla="*/ 770096 w 952500"/>
                  <a:gd name="connsiteY48" fmla="*/ 209594 h 819150"/>
                  <a:gd name="connsiteX49" fmla="*/ 763429 w 952500"/>
                  <a:gd name="connsiteY49" fmla="*/ 201974 h 819150"/>
                  <a:gd name="connsiteX50" fmla="*/ 753904 w 952500"/>
                  <a:gd name="connsiteY50" fmla="*/ 192449 h 819150"/>
                  <a:gd name="connsiteX51" fmla="*/ 739616 w 952500"/>
                  <a:gd name="connsiteY51" fmla="*/ 178162 h 819150"/>
                  <a:gd name="connsiteX52" fmla="*/ 709136 w 952500"/>
                  <a:gd name="connsiteY52" fmla="*/ 157207 h 819150"/>
                  <a:gd name="connsiteX53" fmla="*/ 678656 w 952500"/>
                  <a:gd name="connsiteY53" fmla="*/ 147682 h 819150"/>
                  <a:gd name="connsiteX54" fmla="*/ 645319 w 952500"/>
                  <a:gd name="connsiteY54" fmla="*/ 147682 h 819150"/>
                  <a:gd name="connsiteX55" fmla="*/ 609124 w 952500"/>
                  <a:gd name="connsiteY55" fmla="*/ 157207 h 819150"/>
                  <a:gd name="connsiteX56" fmla="*/ 571024 w 952500"/>
                  <a:gd name="connsiteY56" fmla="*/ 175304 h 819150"/>
                  <a:gd name="connsiteX57" fmla="*/ 497681 w 952500"/>
                  <a:gd name="connsiteY57" fmla="*/ 228644 h 819150"/>
                  <a:gd name="connsiteX58" fmla="*/ 370046 w 952500"/>
                  <a:gd name="connsiteY58" fmla="*/ 362947 h 819150"/>
                  <a:gd name="connsiteX59" fmla="*/ 267176 w 952500"/>
                  <a:gd name="connsiteY59" fmla="*/ 500107 h 819150"/>
                  <a:gd name="connsiteX60" fmla="*/ 185261 w 952500"/>
                  <a:gd name="connsiteY60" fmla="*/ 622027 h 819150"/>
                  <a:gd name="connsiteX61" fmla="*/ 125254 w 952500"/>
                  <a:gd name="connsiteY61" fmla="*/ 718229 h 819150"/>
                  <a:gd name="connsiteX62" fmla="*/ 109061 w 952500"/>
                  <a:gd name="connsiteY62" fmla="*/ 745852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952500" h="819150">
                    <a:moveTo>
                      <a:pt x="20479" y="778237"/>
                    </a:moveTo>
                    <a:cubicBezTo>
                      <a:pt x="20479" y="778237"/>
                      <a:pt x="23336" y="769664"/>
                      <a:pt x="30004" y="753472"/>
                    </a:cubicBezTo>
                    <a:cubicBezTo>
                      <a:pt x="36671" y="737279"/>
                      <a:pt x="45244" y="713467"/>
                      <a:pt x="58579" y="683939"/>
                    </a:cubicBezTo>
                    <a:cubicBezTo>
                      <a:pt x="70961" y="654412"/>
                      <a:pt x="87154" y="618217"/>
                      <a:pt x="107156" y="578212"/>
                    </a:cubicBezTo>
                    <a:cubicBezTo>
                      <a:pt x="116681" y="558209"/>
                      <a:pt x="128111" y="536302"/>
                      <a:pt x="139541" y="513442"/>
                    </a:cubicBezTo>
                    <a:cubicBezTo>
                      <a:pt x="150971" y="490582"/>
                      <a:pt x="164306" y="467722"/>
                      <a:pt x="177641" y="442957"/>
                    </a:cubicBezTo>
                    <a:cubicBezTo>
                      <a:pt x="205264" y="394379"/>
                      <a:pt x="237649" y="342944"/>
                      <a:pt x="274796" y="289604"/>
                    </a:cubicBezTo>
                    <a:cubicBezTo>
                      <a:pt x="312896" y="237217"/>
                      <a:pt x="355759" y="182924"/>
                      <a:pt x="410051" y="131489"/>
                    </a:cubicBezTo>
                    <a:cubicBezTo>
                      <a:pt x="436721" y="105772"/>
                      <a:pt x="467201" y="81007"/>
                      <a:pt x="502444" y="59099"/>
                    </a:cubicBezTo>
                    <a:cubicBezTo>
                      <a:pt x="519589" y="48622"/>
                      <a:pt x="538639" y="38144"/>
                      <a:pt x="559594" y="29572"/>
                    </a:cubicBezTo>
                    <a:cubicBezTo>
                      <a:pt x="580549" y="20999"/>
                      <a:pt x="602456" y="14332"/>
                      <a:pt x="626269" y="10522"/>
                    </a:cubicBezTo>
                    <a:cubicBezTo>
                      <a:pt x="650081" y="6712"/>
                      <a:pt x="675799" y="5759"/>
                      <a:pt x="700564" y="9569"/>
                    </a:cubicBezTo>
                    <a:cubicBezTo>
                      <a:pt x="725329" y="13379"/>
                      <a:pt x="750094" y="20999"/>
                      <a:pt x="772954" y="32429"/>
                    </a:cubicBezTo>
                    <a:cubicBezTo>
                      <a:pt x="794861" y="43859"/>
                      <a:pt x="814864" y="57194"/>
                      <a:pt x="832961" y="72434"/>
                    </a:cubicBezTo>
                    <a:cubicBezTo>
                      <a:pt x="837724" y="76244"/>
                      <a:pt x="841534" y="80054"/>
                      <a:pt x="845344" y="83864"/>
                    </a:cubicBezTo>
                    <a:lnTo>
                      <a:pt x="852011" y="89579"/>
                    </a:lnTo>
                    <a:lnTo>
                      <a:pt x="854869" y="92437"/>
                    </a:lnTo>
                    <a:lnTo>
                      <a:pt x="855821" y="93389"/>
                    </a:lnTo>
                    <a:lnTo>
                      <a:pt x="857726" y="96247"/>
                    </a:lnTo>
                    <a:lnTo>
                      <a:pt x="867251" y="105772"/>
                    </a:lnTo>
                    <a:cubicBezTo>
                      <a:pt x="870109" y="109582"/>
                      <a:pt x="874871" y="114344"/>
                      <a:pt x="878681" y="119107"/>
                    </a:cubicBezTo>
                    <a:cubicBezTo>
                      <a:pt x="886301" y="128632"/>
                      <a:pt x="892969" y="137204"/>
                      <a:pt x="899636" y="146729"/>
                    </a:cubicBezTo>
                    <a:cubicBezTo>
                      <a:pt x="905351" y="156254"/>
                      <a:pt x="912019" y="165779"/>
                      <a:pt x="917734" y="177209"/>
                    </a:cubicBezTo>
                    <a:cubicBezTo>
                      <a:pt x="929164" y="198164"/>
                      <a:pt x="937736" y="221024"/>
                      <a:pt x="943451" y="245789"/>
                    </a:cubicBezTo>
                    <a:cubicBezTo>
                      <a:pt x="948214" y="270554"/>
                      <a:pt x="950119" y="296272"/>
                      <a:pt x="947261" y="321989"/>
                    </a:cubicBezTo>
                    <a:cubicBezTo>
                      <a:pt x="944404" y="346754"/>
                      <a:pt x="937736" y="371519"/>
                      <a:pt x="929164" y="392474"/>
                    </a:cubicBezTo>
                    <a:cubicBezTo>
                      <a:pt x="911066" y="436289"/>
                      <a:pt x="884396" y="470579"/>
                      <a:pt x="856774" y="500107"/>
                    </a:cubicBezTo>
                    <a:cubicBezTo>
                      <a:pt x="829151" y="529634"/>
                      <a:pt x="799624" y="554399"/>
                      <a:pt x="769144" y="576307"/>
                    </a:cubicBezTo>
                    <a:cubicBezTo>
                      <a:pt x="739616" y="598214"/>
                      <a:pt x="709136" y="617264"/>
                      <a:pt x="678656" y="634409"/>
                    </a:cubicBezTo>
                    <a:cubicBezTo>
                      <a:pt x="648176" y="651554"/>
                      <a:pt x="618649" y="666794"/>
                      <a:pt x="589121" y="681082"/>
                    </a:cubicBezTo>
                    <a:cubicBezTo>
                      <a:pt x="530066" y="708704"/>
                      <a:pt x="472916" y="730612"/>
                      <a:pt x="419576" y="748709"/>
                    </a:cubicBezTo>
                    <a:cubicBezTo>
                      <a:pt x="366236" y="766807"/>
                      <a:pt x="316706" y="780142"/>
                      <a:pt x="271939" y="790619"/>
                    </a:cubicBezTo>
                    <a:cubicBezTo>
                      <a:pt x="228124" y="801097"/>
                      <a:pt x="188119" y="807764"/>
                      <a:pt x="155734" y="813479"/>
                    </a:cubicBezTo>
                    <a:cubicBezTo>
                      <a:pt x="123349" y="818242"/>
                      <a:pt x="96679" y="820147"/>
                      <a:pt x="78581" y="821099"/>
                    </a:cubicBezTo>
                    <a:cubicBezTo>
                      <a:pt x="69056" y="821099"/>
                      <a:pt x="62389" y="821099"/>
                      <a:pt x="57626" y="821099"/>
                    </a:cubicBezTo>
                    <a:lnTo>
                      <a:pt x="7144" y="820147"/>
                    </a:lnTo>
                    <a:lnTo>
                      <a:pt x="20479" y="778237"/>
                    </a:lnTo>
                    <a:close/>
                    <a:moveTo>
                      <a:pt x="109061" y="745852"/>
                    </a:moveTo>
                    <a:cubicBezTo>
                      <a:pt x="117634" y="743947"/>
                      <a:pt x="128111" y="741089"/>
                      <a:pt x="138589" y="738232"/>
                    </a:cubicBezTo>
                    <a:cubicBezTo>
                      <a:pt x="168116" y="729659"/>
                      <a:pt x="204311" y="718229"/>
                      <a:pt x="245269" y="703942"/>
                    </a:cubicBezTo>
                    <a:cubicBezTo>
                      <a:pt x="286226" y="689654"/>
                      <a:pt x="331946" y="671557"/>
                      <a:pt x="380524" y="649649"/>
                    </a:cubicBezTo>
                    <a:cubicBezTo>
                      <a:pt x="429101" y="628694"/>
                      <a:pt x="481489" y="603929"/>
                      <a:pt x="533876" y="574402"/>
                    </a:cubicBezTo>
                    <a:cubicBezTo>
                      <a:pt x="586264" y="545827"/>
                      <a:pt x="639604" y="512489"/>
                      <a:pt x="689134" y="473437"/>
                    </a:cubicBezTo>
                    <a:cubicBezTo>
                      <a:pt x="712946" y="453434"/>
                      <a:pt x="736759" y="432479"/>
                      <a:pt x="755809" y="410572"/>
                    </a:cubicBezTo>
                    <a:cubicBezTo>
                      <a:pt x="775811" y="388664"/>
                      <a:pt x="791051" y="363899"/>
                      <a:pt x="799624" y="341039"/>
                    </a:cubicBezTo>
                    <a:cubicBezTo>
                      <a:pt x="808196" y="318179"/>
                      <a:pt x="810101" y="297224"/>
                      <a:pt x="805339" y="275317"/>
                    </a:cubicBezTo>
                    <a:cubicBezTo>
                      <a:pt x="803434" y="264839"/>
                      <a:pt x="798671" y="253409"/>
                      <a:pt x="792956" y="242932"/>
                    </a:cubicBezTo>
                    <a:cubicBezTo>
                      <a:pt x="790099" y="237217"/>
                      <a:pt x="786289" y="231502"/>
                      <a:pt x="782479" y="225787"/>
                    </a:cubicBezTo>
                    <a:cubicBezTo>
                      <a:pt x="778669" y="220072"/>
                      <a:pt x="773906" y="214357"/>
                      <a:pt x="770096" y="209594"/>
                    </a:cubicBezTo>
                    <a:cubicBezTo>
                      <a:pt x="768191" y="206737"/>
                      <a:pt x="766286" y="204832"/>
                      <a:pt x="763429" y="201974"/>
                    </a:cubicBezTo>
                    <a:lnTo>
                      <a:pt x="753904" y="192449"/>
                    </a:lnTo>
                    <a:cubicBezTo>
                      <a:pt x="750094" y="187687"/>
                      <a:pt x="744379" y="182924"/>
                      <a:pt x="739616" y="178162"/>
                    </a:cubicBezTo>
                    <a:cubicBezTo>
                      <a:pt x="729139" y="169589"/>
                      <a:pt x="719614" y="162922"/>
                      <a:pt x="709136" y="157207"/>
                    </a:cubicBezTo>
                    <a:cubicBezTo>
                      <a:pt x="698659" y="152444"/>
                      <a:pt x="689134" y="148634"/>
                      <a:pt x="678656" y="147682"/>
                    </a:cubicBezTo>
                    <a:cubicBezTo>
                      <a:pt x="668179" y="145777"/>
                      <a:pt x="657701" y="145777"/>
                      <a:pt x="645319" y="147682"/>
                    </a:cubicBezTo>
                    <a:cubicBezTo>
                      <a:pt x="633889" y="149587"/>
                      <a:pt x="621506" y="152444"/>
                      <a:pt x="609124" y="157207"/>
                    </a:cubicBezTo>
                    <a:cubicBezTo>
                      <a:pt x="596741" y="161969"/>
                      <a:pt x="584359" y="168637"/>
                      <a:pt x="571024" y="175304"/>
                    </a:cubicBezTo>
                    <a:cubicBezTo>
                      <a:pt x="545306" y="189592"/>
                      <a:pt x="521494" y="208642"/>
                      <a:pt x="497681" y="228644"/>
                    </a:cubicBezTo>
                    <a:cubicBezTo>
                      <a:pt x="451009" y="269602"/>
                      <a:pt x="408146" y="316274"/>
                      <a:pt x="370046" y="362947"/>
                    </a:cubicBezTo>
                    <a:cubicBezTo>
                      <a:pt x="331946" y="409619"/>
                      <a:pt x="297656" y="456292"/>
                      <a:pt x="267176" y="500107"/>
                    </a:cubicBezTo>
                    <a:cubicBezTo>
                      <a:pt x="236696" y="543922"/>
                      <a:pt x="209074" y="584879"/>
                      <a:pt x="185261" y="622027"/>
                    </a:cubicBezTo>
                    <a:cubicBezTo>
                      <a:pt x="161449" y="659174"/>
                      <a:pt x="141446" y="691559"/>
                      <a:pt x="125254" y="718229"/>
                    </a:cubicBezTo>
                    <a:cubicBezTo>
                      <a:pt x="120491" y="728707"/>
                      <a:pt x="114776" y="737279"/>
                      <a:pt x="109061" y="745852"/>
                    </a:cubicBez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F9E6AF36-6298-45D7-A271-9CA091D9FE52}"/>
                  </a:ext>
                </a:extLst>
              </p:cNvPr>
              <p:cNvSpPr/>
              <p:nvPr/>
            </p:nvSpPr>
            <p:spPr>
              <a:xfrm>
                <a:off x="5165276" y="3246076"/>
                <a:ext cx="952500" cy="819150"/>
              </a:xfrm>
              <a:custGeom>
                <a:avLst/>
                <a:gdLst>
                  <a:gd name="connsiteX0" fmla="*/ 844047 w 952500"/>
                  <a:gd name="connsiteY0" fmla="*/ 745852 h 819150"/>
                  <a:gd name="connsiteX1" fmla="*/ 826902 w 952500"/>
                  <a:gd name="connsiteY1" fmla="*/ 718229 h 819150"/>
                  <a:gd name="connsiteX2" fmla="*/ 766894 w 952500"/>
                  <a:gd name="connsiteY2" fmla="*/ 622027 h 819150"/>
                  <a:gd name="connsiteX3" fmla="*/ 684979 w 952500"/>
                  <a:gd name="connsiteY3" fmla="*/ 500107 h 819150"/>
                  <a:gd name="connsiteX4" fmla="*/ 582109 w 952500"/>
                  <a:gd name="connsiteY4" fmla="*/ 362947 h 819150"/>
                  <a:gd name="connsiteX5" fmla="*/ 454474 w 952500"/>
                  <a:gd name="connsiteY5" fmla="*/ 228644 h 819150"/>
                  <a:gd name="connsiteX6" fmla="*/ 381132 w 952500"/>
                  <a:gd name="connsiteY6" fmla="*/ 175304 h 819150"/>
                  <a:gd name="connsiteX7" fmla="*/ 343032 w 952500"/>
                  <a:gd name="connsiteY7" fmla="*/ 157207 h 819150"/>
                  <a:gd name="connsiteX8" fmla="*/ 306837 w 952500"/>
                  <a:gd name="connsiteY8" fmla="*/ 147682 h 819150"/>
                  <a:gd name="connsiteX9" fmla="*/ 273499 w 952500"/>
                  <a:gd name="connsiteY9" fmla="*/ 147682 h 819150"/>
                  <a:gd name="connsiteX10" fmla="*/ 243019 w 952500"/>
                  <a:gd name="connsiteY10" fmla="*/ 157207 h 819150"/>
                  <a:gd name="connsiteX11" fmla="*/ 212539 w 952500"/>
                  <a:gd name="connsiteY11" fmla="*/ 178162 h 819150"/>
                  <a:gd name="connsiteX12" fmla="*/ 198252 w 952500"/>
                  <a:gd name="connsiteY12" fmla="*/ 192449 h 819150"/>
                  <a:gd name="connsiteX13" fmla="*/ 188727 w 952500"/>
                  <a:gd name="connsiteY13" fmla="*/ 201974 h 819150"/>
                  <a:gd name="connsiteX14" fmla="*/ 182059 w 952500"/>
                  <a:gd name="connsiteY14" fmla="*/ 209594 h 819150"/>
                  <a:gd name="connsiteX15" fmla="*/ 169677 w 952500"/>
                  <a:gd name="connsiteY15" fmla="*/ 225787 h 819150"/>
                  <a:gd name="connsiteX16" fmla="*/ 159199 w 952500"/>
                  <a:gd name="connsiteY16" fmla="*/ 242932 h 819150"/>
                  <a:gd name="connsiteX17" fmla="*/ 146817 w 952500"/>
                  <a:gd name="connsiteY17" fmla="*/ 275317 h 819150"/>
                  <a:gd name="connsiteX18" fmla="*/ 152532 w 952500"/>
                  <a:gd name="connsiteY18" fmla="*/ 341039 h 819150"/>
                  <a:gd name="connsiteX19" fmla="*/ 196347 w 952500"/>
                  <a:gd name="connsiteY19" fmla="*/ 410572 h 819150"/>
                  <a:gd name="connsiteX20" fmla="*/ 263022 w 952500"/>
                  <a:gd name="connsiteY20" fmla="*/ 473437 h 819150"/>
                  <a:gd name="connsiteX21" fmla="*/ 418279 w 952500"/>
                  <a:gd name="connsiteY21" fmla="*/ 574402 h 819150"/>
                  <a:gd name="connsiteX22" fmla="*/ 571632 w 952500"/>
                  <a:gd name="connsiteY22" fmla="*/ 649649 h 819150"/>
                  <a:gd name="connsiteX23" fmla="*/ 706887 w 952500"/>
                  <a:gd name="connsiteY23" fmla="*/ 703942 h 819150"/>
                  <a:gd name="connsiteX24" fmla="*/ 813567 w 952500"/>
                  <a:gd name="connsiteY24" fmla="*/ 738232 h 819150"/>
                  <a:gd name="connsiteX25" fmla="*/ 844047 w 952500"/>
                  <a:gd name="connsiteY25" fmla="*/ 745852 h 819150"/>
                  <a:gd name="connsiteX26" fmla="*/ 904054 w 952500"/>
                  <a:gd name="connsiteY26" fmla="*/ 820147 h 819150"/>
                  <a:gd name="connsiteX27" fmla="*/ 896434 w 952500"/>
                  <a:gd name="connsiteY27" fmla="*/ 820147 h 819150"/>
                  <a:gd name="connsiteX28" fmla="*/ 875479 w 952500"/>
                  <a:gd name="connsiteY28" fmla="*/ 820147 h 819150"/>
                  <a:gd name="connsiteX29" fmla="*/ 798327 w 952500"/>
                  <a:gd name="connsiteY29" fmla="*/ 812527 h 819150"/>
                  <a:gd name="connsiteX30" fmla="*/ 682122 w 952500"/>
                  <a:gd name="connsiteY30" fmla="*/ 789667 h 819150"/>
                  <a:gd name="connsiteX31" fmla="*/ 534484 w 952500"/>
                  <a:gd name="connsiteY31" fmla="*/ 747757 h 819150"/>
                  <a:gd name="connsiteX32" fmla="*/ 364939 w 952500"/>
                  <a:gd name="connsiteY32" fmla="*/ 680129 h 819150"/>
                  <a:gd name="connsiteX33" fmla="*/ 275404 w 952500"/>
                  <a:gd name="connsiteY33" fmla="*/ 633457 h 819150"/>
                  <a:gd name="connsiteX34" fmla="*/ 184917 w 952500"/>
                  <a:gd name="connsiteY34" fmla="*/ 575354 h 819150"/>
                  <a:gd name="connsiteX35" fmla="*/ 97287 w 952500"/>
                  <a:gd name="connsiteY35" fmla="*/ 499154 h 819150"/>
                  <a:gd name="connsiteX36" fmla="*/ 26802 w 952500"/>
                  <a:gd name="connsiteY36" fmla="*/ 392474 h 819150"/>
                  <a:gd name="connsiteX37" fmla="*/ 8704 w 952500"/>
                  <a:gd name="connsiteY37" fmla="*/ 321989 h 819150"/>
                  <a:gd name="connsiteX38" fmla="*/ 12514 w 952500"/>
                  <a:gd name="connsiteY38" fmla="*/ 245789 h 819150"/>
                  <a:gd name="connsiteX39" fmla="*/ 38232 w 952500"/>
                  <a:gd name="connsiteY39" fmla="*/ 177209 h 819150"/>
                  <a:gd name="connsiteX40" fmla="*/ 56329 w 952500"/>
                  <a:gd name="connsiteY40" fmla="*/ 146729 h 819150"/>
                  <a:gd name="connsiteX41" fmla="*/ 77284 w 952500"/>
                  <a:gd name="connsiteY41" fmla="*/ 119107 h 819150"/>
                  <a:gd name="connsiteX42" fmla="*/ 88714 w 952500"/>
                  <a:gd name="connsiteY42" fmla="*/ 105772 h 819150"/>
                  <a:gd name="connsiteX43" fmla="*/ 98239 w 952500"/>
                  <a:gd name="connsiteY43" fmla="*/ 96247 h 819150"/>
                  <a:gd name="connsiteX44" fmla="*/ 100144 w 952500"/>
                  <a:gd name="connsiteY44" fmla="*/ 93389 h 819150"/>
                  <a:gd name="connsiteX45" fmla="*/ 101097 w 952500"/>
                  <a:gd name="connsiteY45" fmla="*/ 92437 h 819150"/>
                  <a:gd name="connsiteX46" fmla="*/ 103954 w 952500"/>
                  <a:gd name="connsiteY46" fmla="*/ 89579 h 819150"/>
                  <a:gd name="connsiteX47" fmla="*/ 110622 w 952500"/>
                  <a:gd name="connsiteY47" fmla="*/ 83864 h 819150"/>
                  <a:gd name="connsiteX48" fmla="*/ 123004 w 952500"/>
                  <a:gd name="connsiteY48" fmla="*/ 72434 h 819150"/>
                  <a:gd name="connsiteX49" fmla="*/ 183012 w 952500"/>
                  <a:gd name="connsiteY49" fmla="*/ 32429 h 819150"/>
                  <a:gd name="connsiteX50" fmla="*/ 255402 w 952500"/>
                  <a:gd name="connsiteY50" fmla="*/ 9569 h 819150"/>
                  <a:gd name="connsiteX51" fmla="*/ 329697 w 952500"/>
                  <a:gd name="connsiteY51" fmla="*/ 10522 h 819150"/>
                  <a:gd name="connsiteX52" fmla="*/ 396372 w 952500"/>
                  <a:gd name="connsiteY52" fmla="*/ 29572 h 819150"/>
                  <a:gd name="connsiteX53" fmla="*/ 453522 w 952500"/>
                  <a:gd name="connsiteY53" fmla="*/ 59099 h 819150"/>
                  <a:gd name="connsiteX54" fmla="*/ 545914 w 952500"/>
                  <a:gd name="connsiteY54" fmla="*/ 131489 h 819150"/>
                  <a:gd name="connsiteX55" fmla="*/ 681169 w 952500"/>
                  <a:gd name="connsiteY55" fmla="*/ 289604 h 819150"/>
                  <a:gd name="connsiteX56" fmla="*/ 778324 w 952500"/>
                  <a:gd name="connsiteY56" fmla="*/ 442957 h 819150"/>
                  <a:gd name="connsiteX57" fmla="*/ 816424 w 952500"/>
                  <a:gd name="connsiteY57" fmla="*/ 513442 h 819150"/>
                  <a:gd name="connsiteX58" fmla="*/ 848809 w 952500"/>
                  <a:gd name="connsiteY58" fmla="*/ 578212 h 819150"/>
                  <a:gd name="connsiteX59" fmla="*/ 897387 w 952500"/>
                  <a:gd name="connsiteY59" fmla="*/ 683939 h 819150"/>
                  <a:gd name="connsiteX60" fmla="*/ 925962 w 952500"/>
                  <a:gd name="connsiteY60" fmla="*/ 753472 h 819150"/>
                  <a:gd name="connsiteX61" fmla="*/ 949774 w 952500"/>
                  <a:gd name="connsiteY61" fmla="*/ 821099 h 819150"/>
                  <a:gd name="connsiteX62" fmla="*/ 904054 w 952500"/>
                  <a:gd name="connsiteY62" fmla="*/ 820147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952500" h="819150">
                    <a:moveTo>
                      <a:pt x="844047" y="745852"/>
                    </a:moveTo>
                    <a:cubicBezTo>
                      <a:pt x="839284" y="737279"/>
                      <a:pt x="833569" y="727754"/>
                      <a:pt x="826902" y="718229"/>
                    </a:cubicBezTo>
                    <a:cubicBezTo>
                      <a:pt x="810709" y="691559"/>
                      <a:pt x="789754" y="659174"/>
                      <a:pt x="766894" y="622027"/>
                    </a:cubicBezTo>
                    <a:cubicBezTo>
                      <a:pt x="743082" y="584879"/>
                      <a:pt x="715459" y="543922"/>
                      <a:pt x="684979" y="500107"/>
                    </a:cubicBezTo>
                    <a:cubicBezTo>
                      <a:pt x="654499" y="456292"/>
                      <a:pt x="620209" y="409619"/>
                      <a:pt x="582109" y="362947"/>
                    </a:cubicBezTo>
                    <a:cubicBezTo>
                      <a:pt x="544009" y="316274"/>
                      <a:pt x="502099" y="269602"/>
                      <a:pt x="454474" y="228644"/>
                    </a:cubicBezTo>
                    <a:cubicBezTo>
                      <a:pt x="430662" y="208642"/>
                      <a:pt x="406849" y="189592"/>
                      <a:pt x="381132" y="175304"/>
                    </a:cubicBezTo>
                    <a:cubicBezTo>
                      <a:pt x="368749" y="167684"/>
                      <a:pt x="355414" y="161969"/>
                      <a:pt x="343032" y="157207"/>
                    </a:cubicBezTo>
                    <a:cubicBezTo>
                      <a:pt x="330649" y="152444"/>
                      <a:pt x="318267" y="149587"/>
                      <a:pt x="306837" y="147682"/>
                    </a:cubicBezTo>
                    <a:cubicBezTo>
                      <a:pt x="295407" y="145777"/>
                      <a:pt x="283977" y="145777"/>
                      <a:pt x="273499" y="147682"/>
                    </a:cubicBezTo>
                    <a:cubicBezTo>
                      <a:pt x="263022" y="149587"/>
                      <a:pt x="252544" y="152444"/>
                      <a:pt x="243019" y="157207"/>
                    </a:cubicBezTo>
                    <a:cubicBezTo>
                      <a:pt x="232542" y="162922"/>
                      <a:pt x="223017" y="169589"/>
                      <a:pt x="212539" y="178162"/>
                    </a:cubicBezTo>
                    <a:cubicBezTo>
                      <a:pt x="207777" y="182924"/>
                      <a:pt x="202062" y="187687"/>
                      <a:pt x="198252" y="192449"/>
                    </a:cubicBezTo>
                    <a:lnTo>
                      <a:pt x="188727" y="201974"/>
                    </a:lnTo>
                    <a:cubicBezTo>
                      <a:pt x="185869" y="204832"/>
                      <a:pt x="184917" y="206737"/>
                      <a:pt x="182059" y="209594"/>
                    </a:cubicBezTo>
                    <a:cubicBezTo>
                      <a:pt x="178249" y="214357"/>
                      <a:pt x="173487" y="220072"/>
                      <a:pt x="169677" y="225787"/>
                    </a:cubicBezTo>
                    <a:cubicBezTo>
                      <a:pt x="165867" y="231502"/>
                      <a:pt x="162057" y="237217"/>
                      <a:pt x="159199" y="242932"/>
                    </a:cubicBezTo>
                    <a:cubicBezTo>
                      <a:pt x="153484" y="254362"/>
                      <a:pt x="148722" y="264839"/>
                      <a:pt x="146817" y="275317"/>
                    </a:cubicBezTo>
                    <a:cubicBezTo>
                      <a:pt x="142054" y="296272"/>
                      <a:pt x="143959" y="317227"/>
                      <a:pt x="152532" y="341039"/>
                    </a:cubicBezTo>
                    <a:cubicBezTo>
                      <a:pt x="162057" y="363899"/>
                      <a:pt x="177297" y="387712"/>
                      <a:pt x="196347" y="410572"/>
                    </a:cubicBezTo>
                    <a:cubicBezTo>
                      <a:pt x="216349" y="432479"/>
                      <a:pt x="239209" y="454387"/>
                      <a:pt x="263022" y="473437"/>
                    </a:cubicBezTo>
                    <a:cubicBezTo>
                      <a:pt x="311599" y="512489"/>
                      <a:pt x="365892" y="545827"/>
                      <a:pt x="418279" y="574402"/>
                    </a:cubicBezTo>
                    <a:cubicBezTo>
                      <a:pt x="470667" y="602977"/>
                      <a:pt x="523054" y="627742"/>
                      <a:pt x="571632" y="649649"/>
                    </a:cubicBezTo>
                    <a:cubicBezTo>
                      <a:pt x="620209" y="670604"/>
                      <a:pt x="665929" y="688702"/>
                      <a:pt x="706887" y="703942"/>
                    </a:cubicBezTo>
                    <a:cubicBezTo>
                      <a:pt x="747844" y="718229"/>
                      <a:pt x="783087" y="730612"/>
                      <a:pt x="813567" y="738232"/>
                    </a:cubicBezTo>
                    <a:cubicBezTo>
                      <a:pt x="824997" y="742042"/>
                      <a:pt x="835474" y="743947"/>
                      <a:pt x="844047" y="745852"/>
                    </a:cubicBezTo>
                    <a:close/>
                    <a:moveTo>
                      <a:pt x="904054" y="820147"/>
                    </a:moveTo>
                    <a:cubicBezTo>
                      <a:pt x="904054" y="820147"/>
                      <a:pt x="901197" y="820147"/>
                      <a:pt x="896434" y="820147"/>
                    </a:cubicBezTo>
                    <a:cubicBezTo>
                      <a:pt x="891672" y="820147"/>
                      <a:pt x="885004" y="820147"/>
                      <a:pt x="875479" y="820147"/>
                    </a:cubicBezTo>
                    <a:cubicBezTo>
                      <a:pt x="857382" y="819194"/>
                      <a:pt x="830712" y="817289"/>
                      <a:pt x="798327" y="812527"/>
                    </a:cubicBezTo>
                    <a:cubicBezTo>
                      <a:pt x="765942" y="807764"/>
                      <a:pt x="725937" y="801097"/>
                      <a:pt x="682122" y="789667"/>
                    </a:cubicBezTo>
                    <a:cubicBezTo>
                      <a:pt x="637354" y="779189"/>
                      <a:pt x="587824" y="765854"/>
                      <a:pt x="534484" y="747757"/>
                    </a:cubicBezTo>
                    <a:cubicBezTo>
                      <a:pt x="481144" y="729659"/>
                      <a:pt x="423994" y="707752"/>
                      <a:pt x="364939" y="680129"/>
                    </a:cubicBezTo>
                    <a:cubicBezTo>
                      <a:pt x="335412" y="666794"/>
                      <a:pt x="305884" y="650602"/>
                      <a:pt x="275404" y="633457"/>
                    </a:cubicBezTo>
                    <a:cubicBezTo>
                      <a:pt x="244924" y="616312"/>
                      <a:pt x="214444" y="597262"/>
                      <a:pt x="184917" y="575354"/>
                    </a:cubicBezTo>
                    <a:cubicBezTo>
                      <a:pt x="155389" y="553447"/>
                      <a:pt x="124909" y="528682"/>
                      <a:pt x="97287" y="499154"/>
                    </a:cubicBezTo>
                    <a:cubicBezTo>
                      <a:pt x="71569" y="471532"/>
                      <a:pt x="44899" y="436289"/>
                      <a:pt x="26802" y="392474"/>
                    </a:cubicBezTo>
                    <a:cubicBezTo>
                      <a:pt x="18229" y="370567"/>
                      <a:pt x="11562" y="346754"/>
                      <a:pt x="8704" y="321989"/>
                    </a:cubicBezTo>
                    <a:cubicBezTo>
                      <a:pt x="5847" y="297224"/>
                      <a:pt x="6799" y="270554"/>
                      <a:pt x="12514" y="245789"/>
                    </a:cubicBezTo>
                    <a:cubicBezTo>
                      <a:pt x="17277" y="221024"/>
                      <a:pt x="26802" y="198164"/>
                      <a:pt x="38232" y="177209"/>
                    </a:cubicBezTo>
                    <a:cubicBezTo>
                      <a:pt x="43947" y="166732"/>
                      <a:pt x="49662" y="157207"/>
                      <a:pt x="56329" y="146729"/>
                    </a:cubicBezTo>
                    <a:cubicBezTo>
                      <a:pt x="62997" y="137204"/>
                      <a:pt x="68712" y="128632"/>
                      <a:pt x="77284" y="119107"/>
                    </a:cubicBezTo>
                    <a:cubicBezTo>
                      <a:pt x="81094" y="114344"/>
                      <a:pt x="84904" y="109582"/>
                      <a:pt x="88714" y="105772"/>
                    </a:cubicBezTo>
                    <a:lnTo>
                      <a:pt x="98239" y="96247"/>
                    </a:lnTo>
                    <a:lnTo>
                      <a:pt x="100144" y="93389"/>
                    </a:lnTo>
                    <a:lnTo>
                      <a:pt x="101097" y="92437"/>
                    </a:lnTo>
                    <a:lnTo>
                      <a:pt x="103954" y="89579"/>
                    </a:lnTo>
                    <a:lnTo>
                      <a:pt x="110622" y="83864"/>
                    </a:lnTo>
                    <a:cubicBezTo>
                      <a:pt x="114432" y="80054"/>
                      <a:pt x="119194" y="76244"/>
                      <a:pt x="123004" y="72434"/>
                    </a:cubicBezTo>
                    <a:cubicBezTo>
                      <a:pt x="141102" y="57194"/>
                      <a:pt x="160152" y="43859"/>
                      <a:pt x="183012" y="32429"/>
                    </a:cubicBezTo>
                    <a:cubicBezTo>
                      <a:pt x="204919" y="20999"/>
                      <a:pt x="229684" y="13379"/>
                      <a:pt x="255402" y="9569"/>
                    </a:cubicBezTo>
                    <a:cubicBezTo>
                      <a:pt x="280167" y="5759"/>
                      <a:pt x="305884" y="6712"/>
                      <a:pt x="329697" y="10522"/>
                    </a:cubicBezTo>
                    <a:cubicBezTo>
                      <a:pt x="353509" y="14332"/>
                      <a:pt x="375417" y="20999"/>
                      <a:pt x="396372" y="29572"/>
                    </a:cubicBezTo>
                    <a:cubicBezTo>
                      <a:pt x="416374" y="38144"/>
                      <a:pt x="435424" y="47669"/>
                      <a:pt x="453522" y="59099"/>
                    </a:cubicBezTo>
                    <a:cubicBezTo>
                      <a:pt x="487812" y="81007"/>
                      <a:pt x="518292" y="105772"/>
                      <a:pt x="545914" y="131489"/>
                    </a:cubicBezTo>
                    <a:cubicBezTo>
                      <a:pt x="600207" y="182924"/>
                      <a:pt x="643069" y="237217"/>
                      <a:pt x="681169" y="289604"/>
                    </a:cubicBezTo>
                    <a:cubicBezTo>
                      <a:pt x="719269" y="342944"/>
                      <a:pt x="750702" y="394379"/>
                      <a:pt x="778324" y="442957"/>
                    </a:cubicBezTo>
                    <a:cubicBezTo>
                      <a:pt x="791659" y="467722"/>
                      <a:pt x="804994" y="490582"/>
                      <a:pt x="816424" y="513442"/>
                    </a:cubicBezTo>
                    <a:cubicBezTo>
                      <a:pt x="827854" y="536302"/>
                      <a:pt x="839284" y="557257"/>
                      <a:pt x="848809" y="578212"/>
                    </a:cubicBezTo>
                    <a:cubicBezTo>
                      <a:pt x="868812" y="618217"/>
                      <a:pt x="885004" y="654412"/>
                      <a:pt x="897387" y="683939"/>
                    </a:cubicBezTo>
                    <a:cubicBezTo>
                      <a:pt x="910722" y="713467"/>
                      <a:pt x="919294" y="737279"/>
                      <a:pt x="925962" y="753472"/>
                    </a:cubicBezTo>
                    <a:lnTo>
                      <a:pt x="949774" y="821099"/>
                    </a:lnTo>
                    <a:lnTo>
                      <a:pt x="904054" y="820147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900733BD-2466-4A7E-AF2B-8456FFD59908}"/>
                  </a:ext>
                </a:extLst>
              </p:cNvPr>
              <p:cNvSpPr/>
              <p:nvPr/>
            </p:nvSpPr>
            <p:spPr>
              <a:xfrm>
                <a:off x="6063761" y="2687479"/>
                <a:ext cx="933450" cy="1476375"/>
              </a:xfrm>
              <a:custGeom>
                <a:avLst/>
                <a:gdLst>
                  <a:gd name="connsiteX0" fmla="*/ 16999 w 933450"/>
                  <a:gd name="connsiteY0" fmla="*/ 1477804 h 1476375"/>
                  <a:gd name="connsiteX1" fmla="*/ 30334 w 933450"/>
                  <a:gd name="connsiteY1" fmla="*/ 1027271 h 1476375"/>
                  <a:gd name="connsiteX2" fmla="*/ 177971 w 933450"/>
                  <a:gd name="connsiteY2" fmla="*/ 595789 h 1476375"/>
                  <a:gd name="connsiteX3" fmla="*/ 206546 w 933450"/>
                  <a:gd name="connsiteY3" fmla="*/ 545306 h 1476375"/>
                  <a:gd name="connsiteX4" fmla="*/ 237979 w 933450"/>
                  <a:gd name="connsiteY4" fmla="*/ 496729 h 1476375"/>
                  <a:gd name="connsiteX5" fmla="*/ 272269 w 933450"/>
                  <a:gd name="connsiteY5" fmla="*/ 449104 h 1476375"/>
                  <a:gd name="connsiteX6" fmla="*/ 279889 w 933450"/>
                  <a:gd name="connsiteY6" fmla="*/ 436721 h 1476375"/>
                  <a:gd name="connsiteX7" fmla="*/ 289414 w 933450"/>
                  <a:gd name="connsiteY7" fmla="*/ 425291 h 1476375"/>
                  <a:gd name="connsiteX8" fmla="*/ 307511 w 933450"/>
                  <a:gd name="connsiteY8" fmla="*/ 402431 h 1476375"/>
                  <a:gd name="connsiteX9" fmla="*/ 473246 w 933450"/>
                  <a:gd name="connsiteY9" fmla="*/ 237649 h 1476375"/>
                  <a:gd name="connsiteX10" fmla="*/ 496106 w 933450"/>
                  <a:gd name="connsiteY10" fmla="*/ 218599 h 1476375"/>
                  <a:gd name="connsiteX11" fmla="*/ 519919 w 933450"/>
                  <a:gd name="connsiteY11" fmla="*/ 201454 h 1476375"/>
                  <a:gd name="connsiteX12" fmla="*/ 543731 w 933450"/>
                  <a:gd name="connsiteY12" fmla="*/ 184309 h 1476375"/>
                  <a:gd name="connsiteX13" fmla="*/ 567544 w 933450"/>
                  <a:gd name="connsiteY13" fmla="*/ 167164 h 1476375"/>
                  <a:gd name="connsiteX14" fmla="*/ 617074 w 933450"/>
                  <a:gd name="connsiteY14" fmla="*/ 135731 h 1476375"/>
                  <a:gd name="connsiteX15" fmla="*/ 629456 w 933450"/>
                  <a:gd name="connsiteY15" fmla="*/ 128111 h 1476375"/>
                  <a:gd name="connsiteX16" fmla="*/ 641839 w 933450"/>
                  <a:gd name="connsiteY16" fmla="*/ 120491 h 1476375"/>
                  <a:gd name="connsiteX17" fmla="*/ 667556 w 933450"/>
                  <a:gd name="connsiteY17" fmla="*/ 106204 h 1476375"/>
                  <a:gd name="connsiteX18" fmla="*/ 879011 w 933450"/>
                  <a:gd name="connsiteY18" fmla="*/ 7144 h 1476375"/>
                  <a:gd name="connsiteX19" fmla="*/ 928541 w 933450"/>
                  <a:gd name="connsiteY19" fmla="*/ 150019 h 1476375"/>
                  <a:gd name="connsiteX20" fmla="*/ 731374 w 933450"/>
                  <a:gd name="connsiteY20" fmla="*/ 227171 h 1476375"/>
                  <a:gd name="connsiteX21" fmla="*/ 707561 w 933450"/>
                  <a:gd name="connsiteY21" fmla="*/ 238601 h 1476375"/>
                  <a:gd name="connsiteX22" fmla="*/ 695179 w 933450"/>
                  <a:gd name="connsiteY22" fmla="*/ 244316 h 1476375"/>
                  <a:gd name="connsiteX23" fmla="*/ 683749 w 933450"/>
                  <a:gd name="connsiteY23" fmla="*/ 250984 h 1476375"/>
                  <a:gd name="connsiteX24" fmla="*/ 637076 w 933450"/>
                  <a:gd name="connsiteY24" fmla="*/ 276701 h 1476375"/>
                  <a:gd name="connsiteX25" fmla="*/ 614216 w 933450"/>
                  <a:gd name="connsiteY25" fmla="*/ 290036 h 1476375"/>
                  <a:gd name="connsiteX26" fmla="*/ 592309 w 933450"/>
                  <a:gd name="connsiteY26" fmla="*/ 304324 h 1476375"/>
                  <a:gd name="connsiteX27" fmla="*/ 570401 w 933450"/>
                  <a:gd name="connsiteY27" fmla="*/ 318611 h 1476375"/>
                  <a:gd name="connsiteX28" fmla="*/ 548494 w 933450"/>
                  <a:gd name="connsiteY28" fmla="*/ 333851 h 1476375"/>
                  <a:gd name="connsiteX29" fmla="*/ 388474 w 933450"/>
                  <a:gd name="connsiteY29" fmla="*/ 472916 h 1476375"/>
                  <a:gd name="connsiteX30" fmla="*/ 370376 w 933450"/>
                  <a:gd name="connsiteY30" fmla="*/ 491966 h 1476375"/>
                  <a:gd name="connsiteX31" fmla="*/ 360851 w 933450"/>
                  <a:gd name="connsiteY31" fmla="*/ 501491 h 1476375"/>
                  <a:gd name="connsiteX32" fmla="*/ 352279 w 933450"/>
                  <a:gd name="connsiteY32" fmla="*/ 511969 h 1476375"/>
                  <a:gd name="connsiteX33" fmla="*/ 317989 w 933450"/>
                  <a:gd name="connsiteY33" fmla="*/ 552926 h 1476375"/>
                  <a:gd name="connsiteX34" fmla="*/ 286556 w 933450"/>
                  <a:gd name="connsiteY34" fmla="*/ 595789 h 1476375"/>
                  <a:gd name="connsiteX35" fmla="*/ 257029 w 933450"/>
                  <a:gd name="connsiteY35" fmla="*/ 640556 h 1476375"/>
                  <a:gd name="connsiteX36" fmla="*/ 91294 w 933450"/>
                  <a:gd name="connsiteY36" fmla="*/ 1038701 h 1476375"/>
                  <a:gd name="connsiteX37" fmla="*/ 49384 w 933450"/>
                  <a:gd name="connsiteY37" fmla="*/ 1474946 h 1476375"/>
                  <a:gd name="connsiteX38" fmla="*/ 16999 w 933450"/>
                  <a:gd name="connsiteY38" fmla="*/ 1477804 h 1476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933450" h="1476375">
                    <a:moveTo>
                      <a:pt x="16999" y="1477804"/>
                    </a:moveTo>
                    <a:cubicBezTo>
                      <a:pt x="-146" y="1328261"/>
                      <a:pt x="5569" y="1176814"/>
                      <a:pt x="30334" y="1027271"/>
                    </a:cubicBezTo>
                    <a:cubicBezTo>
                      <a:pt x="56051" y="877729"/>
                      <a:pt x="103676" y="731044"/>
                      <a:pt x="177971" y="595789"/>
                    </a:cubicBezTo>
                    <a:cubicBezTo>
                      <a:pt x="187496" y="578644"/>
                      <a:pt x="197021" y="562451"/>
                      <a:pt x="206546" y="545306"/>
                    </a:cubicBezTo>
                    <a:lnTo>
                      <a:pt x="237979" y="496729"/>
                    </a:lnTo>
                    <a:cubicBezTo>
                      <a:pt x="249409" y="480536"/>
                      <a:pt x="260839" y="465296"/>
                      <a:pt x="272269" y="449104"/>
                    </a:cubicBezTo>
                    <a:lnTo>
                      <a:pt x="279889" y="436721"/>
                    </a:lnTo>
                    <a:lnTo>
                      <a:pt x="289414" y="425291"/>
                    </a:lnTo>
                    <a:lnTo>
                      <a:pt x="307511" y="402431"/>
                    </a:lnTo>
                    <a:cubicBezTo>
                      <a:pt x="357041" y="343376"/>
                      <a:pt x="412286" y="287179"/>
                      <a:pt x="473246" y="237649"/>
                    </a:cubicBezTo>
                    <a:cubicBezTo>
                      <a:pt x="480866" y="231934"/>
                      <a:pt x="488486" y="225266"/>
                      <a:pt x="496106" y="218599"/>
                    </a:cubicBezTo>
                    <a:lnTo>
                      <a:pt x="519919" y="201454"/>
                    </a:lnTo>
                    <a:lnTo>
                      <a:pt x="543731" y="184309"/>
                    </a:lnTo>
                    <a:cubicBezTo>
                      <a:pt x="551351" y="178594"/>
                      <a:pt x="558971" y="172879"/>
                      <a:pt x="567544" y="167164"/>
                    </a:cubicBezTo>
                    <a:lnTo>
                      <a:pt x="617074" y="135731"/>
                    </a:lnTo>
                    <a:lnTo>
                      <a:pt x="629456" y="128111"/>
                    </a:lnTo>
                    <a:cubicBezTo>
                      <a:pt x="633266" y="125254"/>
                      <a:pt x="638029" y="123349"/>
                      <a:pt x="641839" y="120491"/>
                    </a:cubicBezTo>
                    <a:lnTo>
                      <a:pt x="667556" y="106204"/>
                    </a:lnTo>
                    <a:cubicBezTo>
                      <a:pt x="735184" y="67151"/>
                      <a:pt x="806621" y="36671"/>
                      <a:pt x="879011" y="7144"/>
                    </a:cubicBezTo>
                    <a:lnTo>
                      <a:pt x="928541" y="150019"/>
                    </a:lnTo>
                    <a:cubicBezTo>
                      <a:pt x="861866" y="171926"/>
                      <a:pt x="794239" y="195739"/>
                      <a:pt x="731374" y="227171"/>
                    </a:cubicBezTo>
                    <a:lnTo>
                      <a:pt x="707561" y="238601"/>
                    </a:lnTo>
                    <a:cubicBezTo>
                      <a:pt x="703751" y="240506"/>
                      <a:pt x="699941" y="242411"/>
                      <a:pt x="695179" y="244316"/>
                    </a:cubicBezTo>
                    <a:lnTo>
                      <a:pt x="683749" y="250984"/>
                    </a:lnTo>
                    <a:lnTo>
                      <a:pt x="637076" y="276701"/>
                    </a:lnTo>
                    <a:cubicBezTo>
                      <a:pt x="629456" y="280511"/>
                      <a:pt x="621836" y="285274"/>
                      <a:pt x="614216" y="290036"/>
                    </a:cubicBezTo>
                    <a:lnTo>
                      <a:pt x="592309" y="304324"/>
                    </a:lnTo>
                    <a:lnTo>
                      <a:pt x="570401" y="318611"/>
                    </a:lnTo>
                    <a:cubicBezTo>
                      <a:pt x="562781" y="323374"/>
                      <a:pt x="556114" y="329089"/>
                      <a:pt x="548494" y="333851"/>
                    </a:cubicBezTo>
                    <a:cubicBezTo>
                      <a:pt x="490391" y="373856"/>
                      <a:pt x="438004" y="421481"/>
                      <a:pt x="388474" y="472916"/>
                    </a:cubicBezTo>
                    <a:lnTo>
                      <a:pt x="370376" y="491966"/>
                    </a:lnTo>
                    <a:lnTo>
                      <a:pt x="360851" y="501491"/>
                    </a:lnTo>
                    <a:lnTo>
                      <a:pt x="352279" y="511969"/>
                    </a:lnTo>
                    <a:cubicBezTo>
                      <a:pt x="340849" y="525304"/>
                      <a:pt x="329419" y="539591"/>
                      <a:pt x="317989" y="552926"/>
                    </a:cubicBezTo>
                    <a:lnTo>
                      <a:pt x="286556" y="595789"/>
                    </a:lnTo>
                    <a:cubicBezTo>
                      <a:pt x="276079" y="610076"/>
                      <a:pt x="266554" y="625316"/>
                      <a:pt x="257029" y="640556"/>
                    </a:cubicBezTo>
                    <a:cubicBezTo>
                      <a:pt x="179876" y="761524"/>
                      <a:pt x="124631" y="896779"/>
                      <a:pt x="91294" y="1038701"/>
                    </a:cubicBezTo>
                    <a:cubicBezTo>
                      <a:pt x="57956" y="1180624"/>
                      <a:pt x="42716" y="1328261"/>
                      <a:pt x="49384" y="1474946"/>
                    </a:cubicBezTo>
                    <a:lnTo>
                      <a:pt x="16999" y="147780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21CE54BC-728A-445A-81E5-35B42E0756CB}"/>
                  </a:ext>
                </a:extLst>
              </p:cNvPr>
              <p:cNvSpPr/>
              <p:nvPr/>
            </p:nvSpPr>
            <p:spPr>
              <a:xfrm>
                <a:off x="5496401" y="2864644"/>
                <a:ext cx="628650" cy="1257300"/>
              </a:xfrm>
              <a:custGeom>
                <a:avLst/>
                <a:gdLst>
                  <a:gd name="connsiteX0" fmla="*/ 576739 w 628650"/>
                  <a:gd name="connsiteY0" fmla="*/ 1249204 h 1257300"/>
                  <a:gd name="connsiteX1" fmla="*/ 556736 w 628650"/>
                  <a:gd name="connsiteY1" fmla="*/ 900589 h 1257300"/>
                  <a:gd name="connsiteX2" fmla="*/ 468154 w 628650"/>
                  <a:gd name="connsiteY2" fmla="*/ 569119 h 1257300"/>
                  <a:gd name="connsiteX3" fmla="*/ 285274 w 628650"/>
                  <a:gd name="connsiteY3" fmla="*/ 296704 h 1257300"/>
                  <a:gd name="connsiteX4" fmla="*/ 155734 w 628650"/>
                  <a:gd name="connsiteY4" fmla="*/ 205264 h 1257300"/>
                  <a:gd name="connsiteX5" fmla="*/ 7144 w 628650"/>
                  <a:gd name="connsiteY5" fmla="*/ 152876 h 1257300"/>
                  <a:gd name="connsiteX6" fmla="*/ 46196 w 628650"/>
                  <a:gd name="connsiteY6" fmla="*/ 7144 h 1257300"/>
                  <a:gd name="connsiteX7" fmla="*/ 223361 w 628650"/>
                  <a:gd name="connsiteY7" fmla="*/ 88106 h 1257300"/>
                  <a:gd name="connsiteX8" fmla="*/ 371951 w 628650"/>
                  <a:gd name="connsiteY8" fmla="*/ 212884 h 1257300"/>
                  <a:gd name="connsiteX9" fmla="*/ 481489 w 628650"/>
                  <a:gd name="connsiteY9" fmla="*/ 368141 h 1257300"/>
                  <a:gd name="connsiteX10" fmla="*/ 553879 w 628650"/>
                  <a:gd name="connsiteY10" fmla="*/ 539591 h 1257300"/>
                  <a:gd name="connsiteX11" fmla="*/ 617696 w 628650"/>
                  <a:gd name="connsiteY11" fmla="*/ 896779 h 1257300"/>
                  <a:gd name="connsiteX12" fmla="*/ 607219 w 628650"/>
                  <a:gd name="connsiteY12" fmla="*/ 1253966 h 1257300"/>
                  <a:gd name="connsiteX13" fmla="*/ 576739 w 628650"/>
                  <a:gd name="connsiteY13" fmla="*/ 1249204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8650" h="1257300">
                    <a:moveTo>
                      <a:pt x="576739" y="1249204"/>
                    </a:moveTo>
                    <a:cubicBezTo>
                      <a:pt x="580549" y="1132046"/>
                      <a:pt x="573881" y="1014889"/>
                      <a:pt x="556736" y="900589"/>
                    </a:cubicBezTo>
                    <a:cubicBezTo>
                      <a:pt x="539591" y="786289"/>
                      <a:pt x="511969" y="672941"/>
                      <a:pt x="468154" y="569119"/>
                    </a:cubicBezTo>
                    <a:cubicBezTo>
                      <a:pt x="424339" y="465296"/>
                      <a:pt x="364331" y="369094"/>
                      <a:pt x="285274" y="296704"/>
                    </a:cubicBezTo>
                    <a:cubicBezTo>
                      <a:pt x="246221" y="260509"/>
                      <a:pt x="202406" y="229076"/>
                      <a:pt x="155734" y="205264"/>
                    </a:cubicBezTo>
                    <a:cubicBezTo>
                      <a:pt x="108109" y="181451"/>
                      <a:pt x="58579" y="164306"/>
                      <a:pt x="7144" y="152876"/>
                    </a:cubicBezTo>
                    <a:lnTo>
                      <a:pt x="46196" y="7144"/>
                    </a:lnTo>
                    <a:cubicBezTo>
                      <a:pt x="108109" y="27146"/>
                      <a:pt x="168116" y="53816"/>
                      <a:pt x="223361" y="88106"/>
                    </a:cubicBezTo>
                    <a:cubicBezTo>
                      <a:pt x="278606" y="122396"/>
                      <a:pt x="328136" y="165259"/>
                      <a:pt x="371951" y="212884"/>
                    </a:cubicBezTo>
                    <a:cubicBezTo>
                      <a:pt x="414814" y="260509"/>
                      <a:pt x="451961" y="312896"/>
                      <a:pt x="481489" y="368141"/>
                    </a:cubicBezTo>
                    <a:cubicBezTo>
                      <a:pt x="511016" y="423386"/>
                      <a:pt x="534829" y="480536"/>
                      <a:pt x="553879" y="539591"/>
                    </a:cubicBezTo>
                    <a:cubicBezTo>
                      <a:pt x="591979" y="656749"/>
                      <a:pt x="610076" y="776764"/>
                      <a:pt x="617696" y="896779"/>
                    </a:cubicBezTo>
                    <a:cubicBezTo>
                      <a:pt x="625316" y="1016794"/>
                      <a:pt x="621506" y="1135856"/>
                      <a:pt x="607219" y="1253966"/>
                    </a:cubicBezTo>
                    <a:lnTo>
                      <a:pt x="576739" y="1249204"/>
                    </a:lnTo>
                    <a:close/>
                  </a:path>
                </a:pathLst>
              </a:custGeom>
              <a:solidFill>
                <a:schemeClr val="bg1"/>
              </a:solidFill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xmlns="" id="{1E2C4419-BECB-4857-8C7E-922D91375987}"/>
                </a:ext>
              </a:extLst>
            </p:cNvPr>
            <p:cNvSpPr/>
            <p:nvPr/>
          </p:nvSpPr>
          <p:spPr>
            <a:xfrm>
              <a:off x="3790950" y="2772505"/>
              <a:ext cx="2447925" cy="3993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Rectangle 66">
              <a:extLst>
                <a:ext uri="{FF2B5EF4-FFF2-40B4-BE49-F238E27FC236}">
                  <a16:creationId xmlns:a16="http://schemas.microsoft.com/office/drawing/2014/main" xmlns="" id="{24EE4578-04B3-43E6-8E45-BEF76BD45AA3}"/>
                </a:ext>
              </a:extLst>
            </p:cNvPr>
            <p:cNvSpPr/>
            <p:nvPr/>
          </p:nvSpPr>
          <p:spPr>
            <a:xfrm>
              <a:off x="3900488" y="3171825"/>
              <a:ext cx="2228849" cy="147637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xmlns="" id="{7A93F573-BD94-4950-AA91-90CEB7703060}"/>
                </a:ext>
              </a:extLst>
            </p:cNvPr>
            <p:cNvSpPr/>
            <p:nvPr/>
          </p:nvSpPr>
          <p:spPr>
            <a:xfrm>
              <a:off x="3900488" y="3171825"/>
              <a:ext cx="2228849" cy="45719"/>
            </a:xfrm>
            <a:prstGeom prst="rect">
              <a:avLst/>
            </a:prstGeom>
            <a:solidFill>
              <a:schemeClr val="accent1">
                <a:lumMod val="50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3" name="Text Placeholder 2">
            <a:extLst>
              <a:ext uri="{FF2B5EF4-FFF2-40B4-BE49-F238E27FC236}">
                <a16:creationId xmlns:a16="http://schemas.microsoft.com/office/drawing/2014/main" xmlns="" id="{BA8F7EEB-66A1-4449-967C-32E3C98310E0}"/>
              </a:ext>
            </a:extLst>
          </p:cNvPr>
          <p:cNvSpPr txBox="1">
            <a:spLocks/>
          </p:cNvSpPr>
          <p:nvPr/>
        </p:nvSpPr>
        <p:spPr>
          <a:xfrm>
            <a:off x="7312432" y="4975125"/>
            <a:ext cx="1775430" cy="371759"/>
          </a:xfrm>
          <a:prstGeom prst="rect">
            <a:avLst/>
          </a:prstGeom>
        </p:spPr>
        <p:txBody>
          <a:bodyPr anchor="ctr"/>
          <a:lstStyle>
            <a:lvl1pPr marL="0" indent="0" algn="l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600" b="1" kern="1200" baseline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200" b="1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ko-KR" sz="1800" dirty="0">
                <a:solidFill>
                  <a:schemeClr val="bg1"/>
                </a:solidFill>
                <a:cs typeface="Arial" pitchFamily="34" charset="0"/>
              </a:rPr>
              <a:t>BIG SALE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xmlns="" id="{2762404E-BD37-4CD3-B927-1A9BD64C72A6}"/>
              </a:ext>
            </a:extLst>
          </p:cNvPr>
          <p:cNvSpPr txBox="1"/>
          <p:nvPr/>
        </p:nvSpPr>
        <p:spPr>
          <a:xfrm>
            <a:off x="7322391" y="4546306"/>
            <a:ext cx="177543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CHRISTMAS</a:t>
            </a:r>
          </a:p>
        </p:txBody>
      </p: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4EE5F488-3708-41F0-8F71-6813FCD7805C}"/>
              </a:ext>
            </a:extLst>
          </p:cNvPr>
          <p:cNvGrpSpPr/>
          <p:nvPr/>
        </p:nvGrpSpPr>
        <p:grpSpPr>
          <a:xfrm>
            <a:off x="6863078" y="5258860"/>
            <a:ext cx="2192038" cy="797279"/>
            <a:chOff x="8657881" y="1491667"/>
            <a:chExt cx="2192038" cy="797279"/>
          </a:xfrm>
        </p:grpSpPr>
        <p:sp>
          <p:nvSpPr>
            <p:cNvPr id="76" name="TextBox 75">
              <a:extLst>
                <a:ext uri="{FF2B5EF4-FFF2-40B4-BE49-F238E27FC236}">
                  <a16:creationId xmlns:a16="http://schemas.microsoft.com/office/drawing/2014/main" xmlns="" id="{18768BDE-591E-4B0D-8CF1-6F521A85EB1E}"/>
                </a:ext>
              </a:extLst>
            </p:cNvPr>
            <p:cNvSpPr txBox="1"/>
            <p:nvPr/>
          </p:nvSpPr>
          <p:spPr>
            <a:xfrm>
              <a:off x="8657881" y="1519505"/>
              <a:ext cx="2192038" cy="769441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en-US" altLang="ko-KR" sz="4400" dirty="0">
                  <a:solidFill>
                    <a:schemeClr val="bg1"/>
                  </a:solidFill>
                  <a:cs typeface="Arial" pitchFamily="34" charset="0"/>
                </a:rPr>
                <a:t>50</a:t>
              </a:r>
              <a:endParaRPr lang="ko-KR" altLang="en-US" sz="4400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xmlns="" id="{0E28DD06-D564-45BA-B3AC-49D86917B762}"/>
                </a:ext>
              </a:extLst>
            </p:cNvPr>
            <p:cNvSpPr txBox="1"/>
            <p:nvPr/>
          </p:nvSpPr>
          <p:spPr>
            <a:xfrm>
              <a:off x="10042168" y="1491667"/>
              <a:ext cx="649119" cy="52322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800" b="1" dirty="0">
                  <a:solidFill>
                    <a:schemeClr val="bg1"/>
                  </a:solidFill>
                  <a:cs typeface="Arial" pitchFamily="34" charset="0"/>
                </a:rPr>
                <a:t>%</a:t>
              </a:r>
              <a:endParaRPr lang="ko-KR" altLang="en-US" sz="28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78" name="TextBox 77">
              <a:extLst>
                <a:ext uri="{FF2B5EF4-FFF2-40B4-BE49-F238E27FC236}">
                  <a16:creationId xmlns:a16="http://schemas.microsoft.com/office/drawing/2014/main" xmlns="" id="{2CE28751-1463-4EAC-A926-5489446B6059}"/>
                </a:ext>
              </a:extLst>
            </p:cNvPr>
            <p:cNvSpPr txBox="1"/>
            <p:nvPr/>
          </p:nvSpPr>
          <p:spPr>
            <a:xfrm>
              <a:off x="10042168" y="1841020"/>
              <a:ext cx="657807" cy="4001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2000" b="1" dirty="0">
                  <a:solidFill>
                    <a:schemeClr val="bg1"/>
                  </a:solidFill>
                  <a:cs typeface="Arial" pitchFamily="34" charset="0"/>
                </a:rPr>
                <a:t>Off</a:t>
              </a:r>
              <a:endParaRPr lang="ko-KR" altLang="en-US" sz="20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79" name="Rectangle 78">
            <a:extLst>
              <a:ext uri="{FF2B5EF4-FFF2-40B4-BE49-F238E27FC236}">
                <a16:creationId xmlns:a16="http://schemas.microsoft.com/office/drawing/2014/main" xmlns="" id="{FAD23386-0B87-4744-A074-FA44E98595D7}"/>
              </a:ext>
            </a:extLst>
          </p:cNvPr>
          <p:cNvSpPr/>
          <p:nvPr/>
        </p:nvSpPr>
        <p:spPr>
          <a:xfrm>
            <a:off x="9660969" y="3408825"/>
            <a:ext cx="12105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latinLnBrk="1"/>
            <a:r>
              <a:rPr lang="en-US" altLang="ko-KR" sz="3600" b="1" dirty="0">
                <a:solidFill>
                  <a:schemeClr val="bg1"/>
                </a:solidFill>
                <a:cs typeface="Arial" pitchFamily="34" charset="0"/>
              </a:rPr>
              <a:t>$130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xmlns="" id="{79B566FB-36E3-4E35-ADB4-0386EA1B0F09}"/>
              </a:ext>
            </a:extLst>
          </p:cNvPr>
          <p:cNvSpPr/>
          <p:nvPr/>
        </p:nvSpPr>
        <p:spPr>
          <a:xfrm>
            <a:off x="9477586" y="4359286"/>
            <a:ext cx="1577355" cy="307777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accent1"/>
            </a:solidFill>
          </a:ln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</a:rPr>
              <a:t>Limited Time only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B8DF2331-A52A-4A14-8A91-FC9AEDC76A98}"/>
              </a:ext>
            </a:extLst>
          </p:cNvPr>
          <p:cNvSpPr txBox="1"/>
          <p:nvPr/>
        </p:nvSpPr>
        <p:spPr>
          <a:xfrm>
            <a:off x="9477586" y="3968950"/>
            <a:ext cx="1577354" cy="30777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400" b="1" dirty="0">
                <a:solidFill>
                  <a:schemeClr val="bg1"/>
                </a:solidFill>
                <a:latin typeface="Arial Narrow" panose="020B0606020202030204" pitchFamily="34" charset="0"/>
                <a:ea typeface="Adobe Song Std L" panose="02020300000000000000" pitchFamily="18" charset="-128"/>
                <a:cs typeface="Arial" pitchFamily="34" charset="0"/>
              </a:rPr>
              <a:t>HALF PRICE SALE </a:t>
            </a:r>
          </a:p>
        </p:txBody>
      </p:sp>
    </p:spTree>
    <p:extLst>
      <p:ext uri="{BB962C8B-B14F-4D97-AF65-F5344CB8AC3E}">
        <p14:creationId xmlns:p14="http://schemas.microsoft.com/office/powerpoint/2010/main" val="904700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49215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644318" y="2034563"/>
            <a:ext cx="561955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             Tense 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3636552" y="1895085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4343227" y="2857661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542806" y="3759254"/>
            <a:ext cx="2196856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Primary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6043215" y="3744319"/>
            <a:ext cx="2157790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Secondary </a:t>
            </a:r>
            <a:endParaRPr lang="en-US" altLang="ko-K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1091591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641234" y="2914850"/>
            <a:ext cx="1098428" cy="84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22277" y="2914850"/>
            <a:ext cx="1799833" cy="82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5876105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3333" y="4481399"/>
            <a:ext cx="41866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cs typeface="Arial" pitchFamily="34" charset="0"/>
              </a:rPr>
              <a:t>encode event time directly relative to time of speaking  </a:t>
            </a:r>
            <a:endParaRPr lang="en-US" altLang="ko-KR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140028" y="4398113"/>
            <a:ext cx="4665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b="1" dirty="0" smtClean="0">
                <a:cs typeface="Arial" pitchFamily="34" charset="0"/>
              </a:rPr>
              <a:t>Encode event time relative to a secondary reference time , </a:t>
            </a:r>
          </a:p>
          <a:p>
            <a:pPr algn="ctr"/>
            <a:r>
              <a:rPr lang="en-US" altLang="ko-KR" b="1" dirty="0" smtClean="0">
                <a:cs typeface="Arial" pitchFamily="34" charset="0"/>
              </a:rPr>
              <a:t>which is located relative to speaking time</a:t>
            </a:r>
            <a:endParaRPr lang="en-US" altLang="ko-KR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570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10060880" y="672651"/>
            <a:ext cx="1804850" cy="2783496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602592" y="314053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1045407" y="144919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9584875" y="1487290"/>
            <a:ext cx="838473" cy="892781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9254376" y="709183"/>
            <a:ext cx="1092667" cy="976102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3648438" y="1197234"/>
            <a:ext cx="1371600" cy="646331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Tense systems</a:t>
            </a:r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3538414" y="2422453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810321" y="2907871"/>
            <a:ext cx="13716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err="1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Victorial</a:t>
            </a:r>
            <a:r>
              <a:rPr lang="en-US" altLang="ko-KR" sz="20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 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3675995" y="2943658"/>
            <a:ext cx="13716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metrical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7202469" y="2946957"/>
            <a:ext cx="13716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err="1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Hodiernal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cxnSp>
        <p:nvCxnSpPr>
          <p:cNvPr id="42" name="Straight Arrow Connector 41"/>
          <p:cNvCxnSpPr>
            <a:endCxn id="94" idx="0"/>
          </p:cNvCxnSpPr>
          <p:nvPr/>
        </p:nvCxnSpPr>
        <p:spPr>
          <a:xfrm flipH="1">
            <a:off x="1496121" y="1783279"/>
            <a:ext cx="2152317" cy="11245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2"/>
          </p:cNvCxnSpPr>
          <p:nvPr/>
        </p:nvCxnSpPr>
        <p:spPr>
          <a:xfrm>
            <a:off x="4334238" y="1843565"/>
            <a:ext cx="0" cy="11685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993088" y="1810921"/>
            <a:ext cx="2153804" cy="11542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5876105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8924" y="3566709"/>
            <a:ext cx="308596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cs typeface="Arial" pitchFamily="34" charset="0"/>
              </a:rPr>
              <a:t>indicate the direction along the time line from speaking time to event time, encode degrees of </a:t>
            </a:r>
            <a:r>
              <a:rPr lang="en-US" altLang="ko-KR" sz="1200" b="1" dirty="0" err="1" smtClean="0">
                <a:cs typeface="Arial" pitchFamily="34" charset="0"/>
              </a:rPr>
              <a:t>remotemees</a:t>
            </a:r>
            <a:r>
              <a:rPr lang="en-US" altLang="ko-KR" sz="1200" b="1" dirty="0" smtClean="0">
                <a:cs typeface="Arial" pitchFamily="34" charset="0"/>
              </a:rPr>
              <a:t> for example :</a:t>
            </a:r>
          </a:p>
          <a:p>
            <a:r>
              <a:rPr lang="en-US" altLang="ko-KR" sz="1200" b="1" dirty="0" smtClean="0">
                <a:cs typeface="Arial" pitchFamily="34" charset="0"/>
              </a:rPr>
              <a:t>1- I used to go for a run every morning ,once (distant past)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2- I went for a run (past)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3- I have just been for a run (resent past ) </a:t>
            </a:r>
            <a:endParaRPr lang="en-US" altLang="ko-KR" sz="1200" b="1" dirty="0"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252461" y="3598973"/>
            <a:ext cx="352042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cs typeface="Arial" pitchFamily="34" charset="0"/>
              </a:rPr>
              <a:t>Based on definite intervals of time for example: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1- past (today)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2- yesterday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3- within a few weeks ago</a:t>
            </a:r>
          </a:p>
          <a:p>
            <a:r>
              <a:rPr lang="en-US" altLang="ko-KR" sz="1200" b="1" dirty="0" smtClean="0">
                <a:cs typeface="Arial" pitchFamily="34" charset="0"/>
              </a:rPr>
              <a:t>4- within a few months ago </a:t>
            </a:r>
          </a:p>
          <a:p>
            <a:r>
              <a:rPr lang="en-US" altLang="ko-KR" sz="1200" b="1" dirty="0" smtClean="0">
                <a:cs typeface="Arial" pitchFamily="34" charset="0"/>
              </a:rPr>
              <a:t>5- distant past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738106" y="3563804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400" b="1" dirty="0" smtClean="0">
                <a:cs typeface="Arial" pitchFamily="34" charset="0"/>
              </a:rPr>
              <a:t>Distinguishes today and not today</a:t>
            </a:r>
            <a:endParaRPr lang="en-US" altLang="ko-KR" sz="14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1570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49215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644318" y="2034563"/>
            <a:ext cx="623712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             Aspects of the verb  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2563378" y="1953130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4833205" y="203607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542806" y="3759254"/>
            <a:ext cx="2196856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Perfective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6043215" y="3744319"/>
            <a:ext cx="2157790" cy="461665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imperfective </a:t>
            </a:r>
            <a:endParaRPr lang="en-US" altLang="ko-K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1091591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641234" y="2914850"/>
            <a:ext cx="1098428" cy="84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22277" y="2914850"/>
            <a:ext cx="1799833" cy="82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5876105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403333" y="4481399"/>
            <a:ext cx="418664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(construes an event as completed and as un analyzable conceptual unit with no internal structure for example I saw the chicken cross the road (perfective, the event was viewed in its entirety and is treated as un analyzable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140028" y="4398113"/>
            <a:ext cx="466562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Opens up the internal temporal she event , taking an inner rather than an outer view point, allowing intermediate stages between beginni</a:t>
            </a:r>
            <a:r>
              <a:rPr lang="en-US" altLang="ko-KR" sz="1600" b="1" dirty="0">
                <a:cs typeface="Arial" pitchFamily="34" charset="0"/>
              </a:rPr>
              <a:t>n</a:t>
            </a:r>
            <a:r>
              <a:rPr lang="en-US" altLang="ko-KR" sz="1600" b="1" dirty="0" smtClean="0">
                <a:cs typeface="Arial" pitchFamily="34" charset="0"/>
              </a:rPr>
              <a:t>g and end to be relevant for example: </a:t>
            </a:r>
          </a:p>
          <a:p>
            <a:pPr algn="ctr"/>
            <a:r>
              <a:rPr lang="en-US" altLang="ko-KR" sz="1600" b="1" dirty="0" smtClean="0">
                <a:cs typeface="Arial" pitchFamily="34" charset="0"/>
              </a:rPr>
              <a:t>I saw the chicken crossing the road (imperfective event is viewed as taking time, allowing other events to be temporarily located within its boundaries  </a:t>
            </a:r>
            <a:endParaRPr lang="en-US" altLang="ko-KR" sz="16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54622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859D6F4-996C-4143-8832-56B071227105}"/>
              </a:ext>
            </a:extLst>
          </p:cNvPr>
          <p:cNvSpPr txBox="1"/>
          <p:nvPr/>
        </p:nvSpPr>
        <p:spPr>
          <a:xfrm>
            <a:off x="879406" y="607293"/>
            <a:ext cx="619167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Modality </a:t>
            </a:r>
            <a:endParaRPr lang="ko-KR" altLang="en-US" sz="54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5B4561C9-4AC8-4C5F-9E6F-E5FF46551151}"/>
              </a:ext>
            </a:extLst>
          </p:cNvPr>
          <p:cNvSpPr txBox="1"/>
          <p:nvPr/>
        </p:nvSpPr>
        <p:spPr>
          <a:xfrm>
            <a:off x="900906" y="1692055"/>
            <a:ext cx="85286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cs typeface="Arial" pitchFamily="34" charset="0"/>
              </a:rPr>
              <a:t>Model expressions are those which signal a particular attitude on the part of the speaker to the proposition expressed or the situation described</a:t>
            </a:r>
          </a:p>
          <a:p>
            <a:endParaRPr lang="en-US" altLang="ko-KR" sz="2000" dirty="0" smtClean="0">
              <a:cs typeface="Arial" pitchFamily="34" charset="0"/>
            </a:endParaRPr>
          </a:p>
          <a:p>
            <a:r>
              <a:rPr lang="en-US" altLang="ko-KR" sz="2000" dirty="0" smtClean="0">
                <a:solidFill>
                  <a:srgbClr val="7030A0"/>
                </a:solidFill>
                <a:cs typeface="Arial" pitchFamily="34" charset="0"/>
              </a:rPr>
              <a:t>For example : </a:t>
            </a:r>
            <a:r>
              <a:rPr lang="en-US" altLang="ko-KR" sz="2000" dirty="0" smtClean="0">
                <a:cs typeface="Arial" pitchFamily="34" charset="0"/>
              </a:rPr>
              <a:t>it is  probably the case that imported  versions are cheaper </a:t>
            </a:r>
          </a:p>
          <a:p>
            <a:r>
              <a:rPr lang="en-US" altLang="ko-KR" sz="2000" dirty="0" smtClean="0">
                <a:cs typeface="Arial" pitchFamily="34" charset="0"/>
              </a:rPr>
              <a:t>(it is probably the case that ) indicate the speakers assessment of the like hood of the proposition (imported versions are cheaper) being true </a:t>
            </a:r>
            <a:endParaRPr lang="en-US" altLang="ko-KR" sz="2000" dirty="0">
              <a:cs typeface="Arial" pitchFamily="34" charset="0"/>
            </a:endParaRPr>
          </a:p>
        </p:txBody>
      </p:sp>
      <p:grpSp>
        <p:nvGrpSpPr>
          <p:cNvPr id="4" name="Graphic 103">
            <a:extLst>
              <a:ext uri="{FF2B5EF4-FFF2-40B4-BE49-F238E27FC236}">
                <a16:creationId xmlns:a16="http://schemas.microsoft.com/office/drawing/2014/main" xmlns="" id="{FE09DB99-0CCD-48CA-9635-46512171124C}"/>
              </a:ext>
            </a:extLst>
          </p:cNvPr>
          <p:cNvGrpSpPr/>
          <p:nvPr/>
        </p:nvGrpSpPr>
        <p:grpSpPr>
          <a:xfrm rot="20706504" flipH="1">
            <a:off x="602592" y="314053"/>
            <a:ext cx="615022" cy="973785"/>
            <a:chOff x="5524500" y="2524125"/>
            <a:chExt cx="1143000" cy="18097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4F4C62A0-99E1-4077-BECA-C3A8CD7052A1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8795DC75-3A02-463D-9989-EDB61799B302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FAA129C4-FEE1-4DC5-B77D-FA0B31273BD9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7E7ED04B-2492-41D1-BCD8-42A914EAE923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A2832931-A8BA-458B-8D02-8987946B5B54}"/>
              </a:ext>
            </a:extLst>
          </p:cNvPr>
          <p:cNvSpPr/>
          <p:nvPr/>
        </p:nvSpPr>
        <p:spPr>
          <a:xfrm>
            <a:off x="1045407" y="144919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535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49215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2393023" y="1013593"/>
            <a:ext cx="440524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</a:t>
            </a:r>
            <a:r>
              <a:rPr lang="en-US" altLang="ko-KR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Epistemic and deontic modality</a:t>
            </a:r>
          </a:p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</a:p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Joe should be there by now 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1783156" y="1880016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542806" y="3759254"/>
            <a:ext cx="2196856" cy="120032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It is likely that </a:t>
            </a:r>
            <a:r>
              <a:rPr lang="en-US" altLang="ko-KR" sz="2400" b="1" dirty="0" err="1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joe</a:t>
            </a:r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 is there by now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5884984" y="3744319"/>
            <a:ext cx="2497379" cy="1200329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Joe under an obligation to be there by now  </a:t>
            </a:r>
            <a:endParaRPr lang="en-US" altLang="ko-K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1091591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641234" y="2914850"/>
            <a:ext cx="1098428" cy="84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22277" y="2914850"/>
            <a:ext cx="1811397" cy="82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92664" y="5294018"/>
            <a:ext cx="418664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epistemic reading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015788" y="5284254"/>
            <a:ext cx="466562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Deontic reading 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015" y="5857006"/>
            <a:ext cx="81823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cs typeface="Arial" pitchFamily="34" charset="0"/>
              </a:rPr>
              <a:t>Most </a:t>
            </a:r>
            <a:r>
              <a:rPr lang="en-US" altLang="ko-KR" dirty="0" smtClean="0">
                <a:cs typeface="Arial" pitchFamily="34" charset="0"/>
              </a:rPr>
              <a:t>adjectives </a:t>
            </a:r>
            <a:r>
              <a:rPr lang="en-US" altLang="ko-KR" dirty="0">
                <a:cs typeface="Arial" pitchFamily="34" charset="0"/>
              </a:rPr>
              <a:t>can occur in both position but there are </a:t>
            </a:r>
            <a:r>
              <a:rPr lang="en-US" altLang="ko-KR" dirty="0" smtClean="0">
                <a:cs typeface="Arial" pitchFamily="34" charset="0"/>
              </a:rPr>
              <a:t>exceptions </a:t>
            </a:r>
            <a:r>
              <a:rPr lang="en-US" altLang="ko-KR" dirty="0">
                <a:cs typeface="Arial" pitchFamily="34" charset="0"/>
              </a:rPr>
              <a:t>for example : the man is afraid </a:t>
            </a:r>
          </a:p>
          <a:p>
            <a:r>
              <a:rPr lang="en-US" altLang="ko-KR" dirty="0">
                <a:cs typeface="Arial" pitchFamily="34" charset="0"/>
              </a:rPr>
              <a:t>The afraid man </a:t>
            </a:r>
          </a:p>
        </p:txBody>
      </p:sp>
    </p:spTree>
    <p:extLst>
      <p:ext uri="{BB962C8B-B14F-4D97-AF65-F5344CB8AC3E}">
        <p14:creationId xmlns:p14="http://schemas.microsoft.com/office/powerpoint/2010/main" val="3255240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49215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2476204" y="956407"/>
            <a:ext cx="440524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Adjective and properties </a:t>
            </a:r>
          </a:p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en-US" altLang="ko-KR" sz="20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Modification </a:t>
            </a: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(the principle function of adjectives , combination of adjectives + noun )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2563378" y="1953130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4833205" y="203607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416982" y="4201716"/>
            <a:ext cx="2196856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Predictive position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5921142" y="4137010"/>
            <a:ext cx="2497379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Attributive position </a:t>
            </a: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515410" y="2813612"/>
            <a:ext cx="1376652" cy="1388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58435" y="2829597"/>
            <a:ext cx="1811397" cy="13074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92664" y="5294018"/>
            <a:ext cx="41866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For example: </a:t>
            </a:r>
          </a:p>
          <a:p>
            <a:pPr algn="ctr"/>
            <a:r>
              <a:rPr lang="en-US" altLang="ko-KR" sz="1600" b="1" dirty="0" smtClean="0">
                <a:cs typeface="Arial" pitchFamily="34" charset="0"/>
              </a:rPr>
              <a:t>The book is long</a:t>
            </a:r>
          </a:p>
          <a:p>
            <a:pPr algn="ctr"/>
            <a:r>
              <a:rPr lang="en-US" altLang="ko-KR" sz="1600" b="1" dirty="0" smtClean="0">
                <a:cs typeface="Arial" pitchFamily="34" charset="0"/>
              </a:rPr>
              <a:t> </a:t>
            </a:r>
          </a:p>
          <a:p>
            <a:pPr algn="ctr"/>
            <a:r>
              <a:rPr lang="en-US" altLang="ko-KR" sz="1600" b="1" dirty="0" smtClean="0">
                <a:cs typeface="Arial" pitchFamily="34" charset="0"/>
              </a:rPr>
              <a:t> 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067184" y="5242387"/>
            <a:ext cx="46656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For example:</a:t>
            </a:r>
          </a:p>
          <a:p>
            <a:pPr algn="ctr"/>
            <a:r>
              <a:rPr lang="en-US" altLang="ko-KR" sz="1600" b="1" dirty="0" smtClean="0">
                <a:cs typeface="Arial" pitchFamily="34" charset="0"/>
              </a:rPr>
              <a:t>A long book  </a:t>
            </a:r>
            <a:endParaRPr lang="en-US" altLang="ko-KR" sz="1600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2745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Rectangle 2"/>
          <p:cNvSpPr/>
          <p:nvPr/>
        </p:nvSpPr>
        <p:spPr>
          <a:xfrm>
            <a:off x="1148861" y="1360438"/>
            <a:ext cx="881575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1"/>
            <a:r>
              <a:rPr lang="en-US" sz="4000" dirty="0">
                <a:solidFill>
                  <a:srgbClr val="FF0000"/>
                </a:solidFill>
              </a:rPr>
              <a:t>Gradable and non gradable adjectives</a:t>
            </a:r>
          </a:p>
          <a:p>
            <a:pPr rtl="1"/>
            <a:r>
              <a:rPr lang="en-US" dirty="0"/>
              <a:t> </a:t>
            </a:r>
          </a:p>
          <a:p>
            <a:pPr rtl="1"/>
            <a:r>
              <a:rPr lang="en-US" sz="2000" dirty="0">
                <a:solidFill>
                  <a:srgbClr val="FF0000"/>
                </a:solidFill>
              </a:rPr>
              <a:t>Non gradable adjectives </a:t>
            </a:r>
            <a:r>
              <a:rPr lang="en-US" dirty="0"/>
              <a:t>do not normally have comparative and superlative forms</a:t>
            </a:r>
          </a:p>
          <a:p>
            <a:pPr rtl="1"/>
            <a:r>
              <a:rPr lang="en-US" dirty="0"/>
              <a:t>Freeze, </a:t>
            </a:r>
            <a:r>
              <a:rPr lang="en-US" dirty="0" err="1" smtClean="0"/>
              <a:t>dead,nuclear</a:t>
            </a:r>
            <a:endParaRPr lang="en-US" dirty="0" smtClean="0"/>
          </a:p>
          <a:p>
            <a:pPr rtl="1"/>
            <a:endParaRPr lang="en-US" dirty="0"/>
          </a:p>
          <a:p>
            <a:pPr rtl="1"/>
            <a:endParaRPr lang="en-US" dirty="0"/>
          </a:p>
          <a:p>
            <a:pPr rtl="1"/>
            <a:r>
              <a:rPr lang="en-US" sz="2000" dirty="0">
                <a:solidFill>
                  <a:srgbClr val="FF0000"/>
                </a:solidFill>
              </a:rPr>
              <a:t>Gradable adjectives</a:t>
            </a:r>
          </a:p>
          <a:p>
            <a:pPr rtl="1"/>
            <a:r>
              <a:rPr lang="en-US" dirty="0"/>
              <a:t>Submitted to </a:t>
            </a:r>
            <a:r>
              <a:rPr lang="en-US" dirty="0" err="1"/>
              <a:t>comparsion</a:t>
            </a:r>
            <a:r>
              <a:rPr lang="en-US" dirty="0"/>
              <a:t> </a:t>
            </a:r>
            <a:r>
              <a:rPr lang="en-US" dirty="0" err="1"/>
              <a:t>dgree</a:t>
            </a:r>
            <a:endParaRPr lang="en-US" dirty="0"/>
          </a:p>
          <a:p>
            <a:pPr rtl="1"/>
            <a:r>
              <a:rPr lang="en-US" dirty="0"/>
              <a:t>Hot, </a:t>
            </a:r>
            <a:r>
              <a:rPr lang="en-US" dirty="0" err="1"/>
              <a:t>hoter</a:t>
            </a:r>
            <a:r>
              <a:rPr lang="en-US" dirty="0"/>
              <a:t>, </a:t>
            </a:r>
            <a:r>
              <a:rPr lang="en-US" dirty="0" err="1"/>
              <a:t>hotest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5136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570893" y="666604"/>
            <a:ext cx="6096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dirty="0"/>
              <a:t> </a:t>
            </a:r>
          </a:p>
          <a:p>
            <a:pPr rtl="1"/>
            <a:r>
              <a:rPr lang="en-US" sz="3600" dirty="0">
                <a:solidFill>
                  <a:srgbClr val="FF0000"/>
                </a:solidFill>
              </a:rPr>
              <a:t>Absolute </a:t>
            </a:r>
            <a:r>
              <a:rPr lang="en-US" sz="3600" dirty="0" smtClean="0">
                <a:solidFill>
                  <a:srgbClr val="FF0000"/>
                </a:solidFill>
              </a:rPr>
              <a:t>adjectives</a:t>
            </a:r>
          </a:p>
          <a:p>
            <a:pPr rtl="1"/>
            <a:endParaRPr lang="en-US" dirty="0"/>
          </a:p>
          <a:p>
            <a:pPr rtl="1"/>
            <a:r>
              <a:rPr lang="en-US" dirty="0"/>
              <a:t>For example </a:t>
            </a:r>
            <a:r>
              <a:rPr lang="en-US" dirty="0" smtClean="0"/>
              <a:t>(dead)  </a:t>
            </a:r>
            <a:r>
              <a:rPr lang="en-US" dirty="0"/>
              <a:t>you are rather dead or </a:t>
            </a:r>
            <a:r>
              <a:rPr lang="en-US" dirty="0" smtClean="0"/>
              <a:t>live</a:t>
            </a:r>
          </a:p>
          <a:p>
            <a:pPr rtl="1"/>
            <a:endParaRPr lang="en-US" dirty="0"/>
          </a:p>
          <a:p>
            <a:pPr rtl="1"/>
            <a:r>
              <a:rPr lang="en-US" dirty="0" smtClean="0"/>
              <a:t>Black </a:t>
            </a:r>
            <a:r>
              <a:rPr lang="en-US" dirty="0"/>
              <a:t>dog   </a:t>
            </a:r>
            <a:r>
              <a:rPr lang="en-US" dirty="0" smtClean="0"/>
              <a:t>       </a:t>
            </a:r>
            <a:r>
              <a:rPr lang="en-US" dirty="0"/>
              <a:t>black </a:t>
            </a:r>
            <a:r>
              <a:rPr lang="en-US" dirty="0" smtClean="0"/>
              <a:t>animal </a:t>
            </a:r>
          </a:p>
          <a:p>
            <a:pPr rtl="1"/>
            <a:endParaRPr lang="en-US" dirty="0"/>
          </a:p>
          <a:p>
            <a:pPr rtl="1"/>
            <a:r>
              <a:rPr lang="en-US" dirty="0"/>
              <a:t>Small tyrannosaurus is not a small </a:t>
            </a:r>
            <a:r>
              <a:rPr lang="en-US" dirty="0" smtClean="0"/>
              <a:t>animal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2754923" y="2403233"/>
            <a:ext cx="492370" cy="1875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" name="Rectangle 4"/>
          <p:cNvSpPr/>
          <p:nvPr/>
        </p:nvSpPr>
        <p:spPr>
          <a:xfrm>
            <a:off x="1441938" y="3512679"/>
            <a:ext cx="6096000" cy="2739211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sz="3200" dirty="0">
                <a:solidFill>
                  <a:srgbClr val="FF0000"/>
                </a:solidFill>
              </a:rPr>
              <a:t>Order of </a:t>
            </a:r>
            <a:r>
              <a:rPr lang="en-US" sz="3200" dirty="0" smtClean="0">
                <a:solidFill>
                  <a:srgbClr val="FF0000"/>
                </a:solidFill>
              </a:rPr>
              <a:t>modifier</a:t>
            </a:r>
          </a:p>
          <a:p>
            <a:pPr rtl="1"/>
            <a:endParaRPr lang="en-US" sz="3200" dirty="0">
              <a:solidFill>
                <a:srgbClr val="FF0000"/>
              </a:solidFill>
            </a:endParaRPr>
          </a:p>
          <a:p>
            <a:pPr rtl="1"/>
            <a:r>
              <a:rPr lang="en-US" dirty="0"/>
              <a:t>Adjectives have a tendency to occur in particular </a:t>
            </a:r>
            <a:r>
              <a:rPr lang="en-US" dirty="0" smtClean="0"/>
              <a:t>order</a:t>
            </a:r>
          </a:p>
          <a:p>
            <a:pPr rtl="1"/>
            <a:endParaRPr lang="en-US" dirty="0"/>
          </a:p>
          <a:p>
            <a:pPr rtl="1"/>
            <a:r>
              <a:rPr lang="en-US" dirty="0" smtClean="0">
                <a:solidFill>
                  <a:srgbClr val="FF0000"/>
                </a:solidFill>
              </a:rPr>
              <a:t>(Quantity</a:t>
            </a:r>
            <a:r>
              <a:rPr lang="en-US" dirty="0">
                <a:solidFill>
                  <a:srgbClr val="FF0000"/>
                </a:solidFill>
              </a:rPr>
              <a:t>, value ,physical </a:t>
            </a:r>
            <a:r>
              <a:rPr lang="en-US" dirty="0" err="1" smtClean="0">
                <a:solidFill>
                  <a:srgbClr val="FF0000"/>
                </a:solidFill>
              </a:rPr>
              <a:t>property,age,color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  <a:endParaRPr lang="en-US" dirty="0">
              <a:solidFill>
                <a:srgbClr val="FF0000"/>
              </a:solidFill>
            </a:endParaRPr>
          </a:p>
          <a:p>
            <a:pPr rtl="1"/>
            <a:r>
              <a:rPr lang="en-US" dirty="0" smtClean="0"/>
              <a:t>For example: </a:t>
            </a:r>
          </a:p>
          <a:p>
            <a:pPr marL="285750" indent="-285750" rtl="1">
              <a:buFont typeface="Wingdings" pitchFamily="2" charset="2"/>
              <a:buChar char="ü"/>
            </a:pPr>
            <a:r>
              <a:rPr lang="en-US" dirty="0" smtClean="0"/>
              <a:t>Three </a:t>
            </a:r>
            <a:r>
              <a:rPr lang="en-US" dirty="0"/>
              <a:t>excellent thick sturdy old black front doors</a:t>
            </a:r>
          </a:p>
          <a:p>
            <a:pPr rtl="1"/>
            <a:r>
              <a:rPr lang="ar-IQ" dirty="0" smtClean="0"/>
              <a:t> ×</a:t>
            </a:r>
            <a:r>
              <a:rPr lang="en-US" dirty="0" smtClean="0"/>
              <a:t> Sturdy </a:t>
            </a:r>
            <a:r>
              <a:rPr lang="en-US" dirty="0"/>
              <a:t>thick old front black three excellent </a:t>
            </a:r>
            <a:r>
              <a:rPr lang="en-US" dirty="0" smtClean="0"/>
              <a:t>doors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711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3F8B2C-CE6B-45E9-91EF-CEDBAF0D2220}"/>
              </a:ext>
            </a:extLst>
          </p:cNvPr>
          <p:cNvSpPr/>
          <p:nvPr/>
        </p:nvSpPr>
        <p:spPr>
          <a:xfrm>
            <a:off x="-44481" y="0"/>
            <a:ext cx="2542021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781136" y="422717"/>
            <a:ext cx="898228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32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Meaning of major grammatical categories</a:t>
            </a:r>
            <a:endParaRPr lang="ko-KR" altLang="en-US" sz="3200" b="1" u="sng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743200" y="1780776"/>
            <a:ext cx="8718670" cy="34163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en-US" altLang="ko-KR" sz="3200" b="1" dirty="0" smtClean="0">
                <a:cs typeface="Arial" pitchFamily="34" charset="0"/>
              </a:rPr>
              <a:t>Syntactic categories are defined semantically as :</a:t>
            </a:r>
          </a:p>
          <a:p>
            <a:endParaRPr lang="en-US" altLang="ko-KR" sz="3200" b="1" dirty="0">
              <a:cs typeface="Arial" pitchFamily="34" charset="0"/>
            </a:endParaRPr>
          </a:p>
          <a:p>
            <a:endParaRPr lang="en-US" altLang="ko-KR" sz="3200" b="1" dirty="0" smtClean="0">
              <a:cs typeface="Arial" pitchFamily="34" charset="0"/>
            </a:endParaRPr>
          </a:p>
          <a:p>
            <a:endParaRPr lang="en-US" altLang="ko-KR" sz="3200" b="1" dirty="0">
              <a:cs typeface="Arial" pitchFamily="34" charset="0"/>
            </a:endParaRPr>
          </a:p>
          <a:p>
            <a:r>
              <a:rPr lang="en-US" altLang="ko-KR" sz="3200" b="1" dirty="0" smtClean="0">
                <a:cs typeface="Arial" pitchFamily="34" charset="0"/>
              </a:rPr>
              <a:t>   nouns               verbs              adjectives</a:t>
            </a:r>
          </a:p>
          <a:p>
            <a:r>
              <a:rPr lang="en-US" altLang="ko-KR" sz="1600" b="1" dirty="0" smtClean="0">
                <a:cs typeface="Arial" pitchFamily="34" charset="0"/>
              </a:rPr>
              <a:t>(persons, places, things)                    (actions)                              (describing words )</a:t>
            </a:r>
            <a:endParaRPr lang="ko-KR" altLang="en-US" sz="2000" b="1" dirty="0">
              <a:cs typeface="Arial" pitchFamily="34" charset="0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0DC7F41-34D3-455C-9F3C-FE6F0513210C}"/>
              </a:ext>
            </a:extLst>
          </p:cNvPr>
          <p:cNvGrpSpPr/>
          <p:nvPr/>
        </p:nvGrpSpPr>
        <p:grpSpPr>
          <a:xfrm>
            <a:off x="421153" y="-13647"/>
            <a:ext cx="1462237" cy="5381904"/>
            <a:chOff x="659867" y="-1134733"/>
            <a:chExt cx="1365421" cy="5025563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8DC8464B-E3FA-448E-95DB-B759A96B1864}"/>
                </a:ext>
              </a:extLst>
            </p:cNvPr>
            <p:cNvSpPr/>
            <p:nvPr/>
          </p:nvSpPr>
          <p:spPr>
            <a:xfrm>
              <a:off x="659867" y="799274"/>
              <a:ext cx="1365421" cy="244553"/>
            </a:xfrm>
            <a:custGeom>
              <a:avLst/>
              <a:gdLst>
                <a:gd name="connsiteX0" fmla="*/ 1276826 w 1276350"/>
                <a:gd name="connsiteY0" fmla="*/ 229076 h 228600"/>
                <a:gd name="connsiteX1" fmla="*/ 7144 w 1276350"/>
                <a:gd name="connsiteY1" fmla="*/ 229076 h 228600"/>
                <a:gd name="connsiteX2" fmla="*/ 7144 w 1276350"/>
                <a:gd name="connsiteY2" fmla="*/ 7144 h 228600"/>
                <a:gd name="connsiteX3" fmla="*/ 1276826 w 1276350"/>
                <a:gd name="connsiteY3" fmla="*/ 7144 h 228600"/>
                <a:gd name="connsiteX4" fmla="*/ 1276826 w 1276350"/>
                <a:gd name="connsiteY4" fmla="*/ 229076 h 228600"/>
                <a:gd name="connsiteX5" fmla="*/ 26194 w 1276350"/>
                <a:gd name="connsiteY5" fmla="*/ 210026 h 228600"/>
                <a:gd name="connsiteX6" fmla="*/ 1257776 w 1276350"/>
                <a:gd name="connsiteY6" fmla="*/ 210026 h 228600"/>
                <a:gd name="connsiteX7" fmla="*/ 1257776 w 1276350"/>
                <a:gd name="connsiteY7" fmla="*/ 26194 h 228600"/>
                <a:gd name="connsiteX8" fmla="*/ 26194 w 1276350"/>
                <a:gd name="connsiteY8" fmla="*/ 26194 h 228600"/>
                <a:gd name="connsiteX9" fmla="*/ 26194 w 1276350"/>
                <a:gd name="connsiteY9" fmla="*/ 210026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276350" h="228600">
                  <a:moveTo>
                    <a:pt x="1276826" y="229076"/>
                  </a:moveTo>
                  <a:lnTo>
                    <a:pt x="7144" y="229076"/>
                  </a:lnTo>
                  <a:lnTo>
                    <a:pt x="7144" y="7144"/>
                  </a:lnTo>
                  <a:lnTo>
                    <a:pt x="1276826" y="7144"/>
                  </a:lnTo>
                  <a:lnTo>
                    <a:pt x="1276826" y="229076"/>
                  </a:lnTo>
                  <a:close/>
                  <a:moveTo>
                    <a:pt x="26194" y="210026"/>
                  </a:moveTo>
                  <a:lnTo>
                    <a:pt x="1257776" y="210026"/>
                  </a:lnTo>
                  <a:lnTo>
                    <a:pt x="1257776" y="26194"/>
                  </a:lnTo>
                  <a:lnTo>
                    <a:pt x="26194" y="26194"/>
                  </a:lnTo>
                  <a:lnTo>
                    <a:pt x="26194" y="210026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4A57FB54-03F9-475F-BA33-5F5C9A49F4E3}"/>
                </a:ext>
              </a:extLst>
            </p:cNvPr>
            <p:cNvSpPr/>
            <p:nvPr/>
          </p:nvSpPr>
          <p:spPr>
            <a:xfrm>
              <a:off x="727120" y="1017333"/>
              <a:ext cx="1232955" cy="2873497"/>
            </a:xfrm>
            <a:custGeom>
              <a:avLst/>
              <a:gdLst>
                <a:gd name="connsiteX0" fmla="*/ 582454 w 1152525"/>
                <a:gd name="connsiteY0" fmla="*/ 2686526 h 2686050"/>
                <a:gd name="connsiteX1" fmla="*/ 582454 w 1152525"/>
                <a:gd name="connsiteY1" fmla="*/ 2686526 h 2686050"/>
                <a:gd name="connsiteX2" fmla="*/ 572929 w 1152525"/>
                <a:gd name="connsiteY2" fmla="*/ 2677001 h 2686050"/>
                <a:gd name="connsiteX3" fmla="*/ 572929 w 1152525"/>
                <a:gd name="connsiteY3" fmla="*/ 994886 h 2686050"/>
                <a:gd name="connsiteX4" fmla="*/ 411004 w 1152525"/>
                <a:gd name="connsiteY4" fmla="*/ 857726 h 2686050"/>
                <a:gd name="connsiteX5" fmla="*/ 7144 w 1152525"/>
                <a:gd name="connsiteY5" fmla="*/ 857726 h 2686050"/>
                <a:gd name="connsiteX6" fmla="*/ 7144 w 1152525"/>
                <a:gd name="connsiteY6" fmla="*/ 7144 h 2686050"/>
                <a:gd name="connsiteX7" fmla="*/ 1150144 w 1152525"/>
                <a:gd name="connsiteY7" fmla="*/ 7144 h 2686050"/>
                <a:gd name="connsiteX8" fmla="*/ 1150144 w 1152525"/>
                <a:gd name="connsiteY8" fmla="*/ 857726 h 2686050"/>
                <a:gd name="connsiteX9" fmla="*/ 740569 w 1152525"/>
                <a:gd name="connsiteY9" fmla="*/ 857726 h 2686050"/>
                <a:gd name="connsiteX10" fmla="*/ 731044 w 1152525"/>
                <a:gd name="connsiteY10" fmla="*/ 848201 h 2686050"/>
                <a:gd name="connsiteX11" fmla="*/ 740569 w 1152525"/>
                <a:gd name="connsiteY11" fmla="*/ 838676 h 2686050"/>
                <a:gd name="connsiteX12" fmla="*/ 1131094 w 1152525"/>
                <a:gd name="connsiteY12" fmla="*/ 838676 h 2686050"/>
                <a:gd name="connsiteX13" fmla="*/ 1131094 w 1152525"/>
                <a:gd name="connsiteY13" fmla="*/ 26194 h 2686050"/>
                <a:gd name="connsiteX14" fmla="*/ 27146 w 1152525"/>
                <a:gd name="connsiteY14" fmla="*/ 26194 h 2686050"/>
                <a:gd name="connsiteX15" fmla="*/ 27146 w 1152525"/>
                <a:gd name="connsiteY15" fmla="*/ 838676 h 2686050"/>
                <a:gd name="connsiteX16" fmla="*/ 411004 w 1152525"/>
                <a:gd name="connsiteY16" fmla="*/ 838676 h 2686050"/>
                <a:gd name="connsiteX17" fmla="*/ 591979 w 1152525"/>
                <a:gd name="connsiteY17" fmla="*/ 993934 h 2686050"/>
                <a:gd name="connsiteX18" fmla="*/ 591979 w 1152525"/>
                <a:gd name="connsiteY18" fmla="*/ 2677001 h 2686050"/>
                <a:gd name="connsiteX19" fmla="*/ 582454 w 1152525"/>
                <a:gd name="connsiteY19" fmla="*/ 2686526 h 2686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152525" h="2686050">
                  <a:moveTo>
                    <a:pt x="582454" y="2686526"/>
                  </a:moveTo>
                  <a:cubicBezTo>
                    <a:pt x="582454" y="2686526"/>
                    <a:pt x="582454" y="2686526"/>
                    <a:pt x="582454" y="2686526"/>
                  </a:cubicBezTo>
                  <a:cubicBezTo>
                    <a:pt x="576739" y="2686526"/>
                    <a:pt x="572929" y="2681764"/>
                    <a:pt x="572929" y="2677001"/>
                  </a:cubicBezTo>
                  <a:cubicBezTo>
                    <a:pt x="572929" y="2660809"/>
                    <a:pt x="576739" y="1094899"/>
                    <a:pt x="572929" y="994886"/>
                  </a:cubicBezTo>
                  <a:cubicBezTo>
                    <a:pt x="567214" y="853916"/>
                    <a:pt x="417671" y="857726"/>
                    <a:pt x="411004" y="857726"/>
                  </a:cubicBezTo>
                  <a:lnTo>
                    <a:pt x="7144" y="857726"/>
                  </a:lnTo>
                  <a:lnTo>
                    <a:pt x="7144" y="7144"/>
                  </a:lnTo>
                  <a:lnTo>
                    <a:pt x="1150144" y="7144"/>
                  </a:lnTo>
                  <a:lnTo>
                    <a:pt x="1150144" y="857726"/>
                  </a:lnTo>
                  <a:lnTo>
                    <a:pt x="740569" y="857726"/>
                  </a:lnTo>
                  <a:cubicBezTo>
                    <a:pt x="734854" y="857726"/>
                    <a:pt x="731044" y="853916"/>
                    <a:pt x="731044" y="848201"/>
                  </a:cubicBezTo>
                  <a:cubicBezTo>
                    <a:pt x="731044" y="842486"/>
                    <a:pt x="734854" y="838676"/>
                    <a:pt x="740569" y="838676"/>
                  </a:cubicBezTo>
                  <a:lnTo>
                    <a:pt x="1131094" y="838676"/>
                  </a:lnTo>
                  <a:lnTo>
                    <a:pt x="1131094" y="26194"/>
                  </a:lnTo>
                  <a:lnTo>
                    <a:pt x="27146" y="26194"/>
                  </a:lnTo>
                  <a:lnTo>
                    <a:pt x="27146" y="838676"/>
                  </a:lnTo>
                  <a:lnTo>
                    <a:pt x="411004" y="838676"/>
                  </a:lnTo>
                  <a:cubicBezTo>
                    <a:pt x="411956" y="838676"/>
                    <a:pt x="585311" y="833914"/>
                    <a:pt x="591979" y="993934"/>
                  </a:cubicBezTo>
                  <a:cubicBezTo>
                    <a:pt x="595789" y="1094899"/>
                    <a:pt x="591979" y="2661761"/>
                    <a:pt x="591979" y="2677001"/>
                  </a:cubicBezTo>
                  <a:cubicBezTo>
                    <a:pt x="591979" y="2681764"/>
                    <a:pt x="588169" y="2686526"/>
                    <a:pt x="582454" y="268652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031A3EEC-85FC-4A9A-B997-358AE462FEFD}"/>
                </a:ext>
              </a:extLst>
            </p:cNvPr>
            <p:cNvSpPr/>
            <p:nvPr/>
          </p:nvSpPr>
          <p:spPr>
            <a:xfrm>
              <a:off x="795918" y="399878"/>
              <a:ext cx="591003" cy="427968"/>
            </a:xfrm>
            <a:custGeom>
              <a:avLst/>
              <a:gdLst>
                <a:gd name="connsiteX0" fmla="*/ 445753 w 552450"/>
                <a:gd name="connsiteY0" fmla="*/ 395726 h 400050"/>
                <a:gd name="connsiteX1" fmla="*/ 211438 w 552450"/>
                <a:gd name="connsiteY1" fmla="*/ 320478 h 400050"/>
                <a:gd name="connsiteX2" fmla="*/ 16176 w 552450"/>
                <a:gd name="connsiteY2" fmla="*/ 49016 h 400050"/>
                <a:gd name="connsiteX3" fmla="*/ 348598 w 552450"/>
                <a:gd name="connsiteY3" fmla="*/ 82353 h 400050"/>
                <a:gd name="connsiteX4" fmla="*/ 513381 w 552450"/>
                <a:gd name="connsiteY4" fmla="*/ 221418 h 400050"/>
                <a:gd name="connsiteX5" fmla="*/ 543861 w 552450"/>
                <a:gd name="connsiteY5" fmla="*/ 353816 h 400050"/>
                <a:gd name="connsiteX6" fmla="*/ 543861 w 552450"/>
                <a:gd name="connsiteY6" fmla="*/ 353816 h 400050"/>
                <a:gd name="connsiteX7" fmla="*/ 445753 w 552450"/>
                <a:gd name="connsiteY7" fmla="*/ 395726 h 400050"/>
                <a:gd name="connsiteX8" fmla="*/ 114283 w 552450"/>
                <a:gd name="connsiteY8" fmla="*/ 26156 h 400050"/>
                <a:gd name="connsiteX9" fmla="*/ 33321 w 552450"/>
                <a:gd name="connsiteY9" fmla="*/ 58541 h 400050"/>
                <a:gd name="connsiteX10" fmla="*/ 220963 w 552450"/>
                <a:gd name="connsiteY10" fmla="*/ 304286 h 400050"/>
                <a:gd name="connsiteX11" fmla="*/ 527668 w 552450"/>
                <a:gd name="connsiteY11" fmla="*/ 344291 h 400050"/>
                <a:gd name="connsiteX12" fmla="*/ 527668 w 552450"/>
                <a:gd name="connsiteY12" fmla="*/ 344291 h 400050"/>
                <a:gd name="connsiteX13" fmla="*/ 499093 w 552450"/>
                <a:gd name="connsiteY13" fmla="*/ 232848 h 400050"/>
                <a:gd name="connsiteX14" fmla="*/ 340026 w 552450"/>
                <a:gd name="connsiteY14" fmla="*/ 98546 h 400050"/>
                <a:gd name="connsiteX15" fmla="*/ 114283 w 552450"/>
                <a:gd name="connsiteY15" fmla="*/ 26156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52450" h="400050">
                  <a:moveTo>
                    <a:pt x="445753" y="395726"/>
                  </a:moveTo>
                  <a:cubicBezTo>
                    <a:pt x="381936" y="395726"/>
                    <a:pt x="297163" y="370008"/>
                    <a:pt x="211438" y="320478"/>
                  </a:cubicBezTo>
                  <a:cubicBezTo>
                    <a:pt x="63801" y="234753"/>
                    <a:pt x="-21924" y="115691"/>
                    <a:pt x="16176" y="49016"/>
                  </a:cubicBezTo>
                  <a:cubicBezTo>
                    <a:pt x="54276" y="-17659"/>
                    <a:pt x="200961" y="-3372"/>
                    <a:pt x="348598" y="82353"/>
                  </a:cubicBezTo>
                  <a:cubicBezTo>
                    <a:pt x="418131" y="122358"/>
                    <a:pt x="476233" y="171888"/>
                    <a:pt x="513381" y="221418"/>
                  </a:cubicBezTo>
                  <a:cubicBezTo>
                    <a:pt x="552433" y="273806"/>
                    <a:pt x="562911" y="320478"/>
                    <a:pt x="543861" y="353816"/>
                  </a:cubicBezTo>
                  <a:lnTo>
                    <a:pt x="543861" y="353816"/>
                  </a:lnTo>
                  <a:cubicBezTo>
                    <a:pt x="528621" y="381438"/>
                    <a:pt x="492426" y="395726"/>
                    <a:pt x="445753" y="395726"/>
                  </a:cubicBezTo>
                  <a:close/>
                  <a:moveTo>
                    <a:pt x="114283" y="26156"/>
                  </a:moveTo>
                  <a:cubicBezTo>
                    <a:pt x="75231" y="26156"/>
                    <a:pt x="46656" y="36633"/>
                    <a:pt x="33321" y="58541"/>
                  </a:cubicBezTo>
                  <a:cubicBezTo>
                    <a:pt x="936" y="113786"/>
                    <a:pt x="87613" y="226181"/>
                    <a:pt x="220963" y="304286"/>
                  </a:cubicBezTo>
                  <a:cubicBezTo>
                    <a:pt x="355266" y="381438"/>
                    <a:pt x="495283" y="400488"/>
                    <a:pt x="527668" y="344291"/>
                  </a:cubicBezTo>
                  <a:lnTo>
                    <a:pt x="527668" y="344291"/>
                  </a:lnTo>
                  <a:cubicBezTo>
                    <a:pt x="542908" y="318573"/>
                    <a:pt x="532431" y="277616"/>
                    <a:pt x="499093" y="232848"/>
                  </a:cubicBezTo>
                  <a:cubicBezTo>
                    <a:pt x="463851" y="185223"/>
                    <a:pt x="406701" y="137598"/>
                    <a:pt x="340026" y="98546"/>
                  </a:cubicBezTo>
                  <a:cubicBezTo>
                    <a:pt x="258111" y="51873"/>
                    <a:pt x="174291" y="26156"/>
                    <a:pt x="114283" y="26156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1D4508E7-A1AD-4644-B500-31FC90DFA187}"/>
                </a:ext>
              </a:extLst>
            </p:cNvPr>
            <p:cNvSpPr/>
            <p:nvPr/>
          </p:nvSpPr>
          <p:spPr>
            <a:xfrm>
              <a:off x="1363977" y="-1134733"/>
              <a:ext cx="580813" cy="1956424"/>
            </a:xfrm>
            <a:custGeom>
              <a:avLst/>
              <a:gdLst>
                <a:gd name="connsiteX0" fmla="*/ 112871 w 542925"/>
                <a:gd name="connsiteY0" fmla="*/ 1828324 h 1828800"/>
                <a:gd name="connsiteX1" fmla="*/ 14764 w 542925"/>
                <a:gd name="connsiteY1" fmla="*/ 1786414 h 1828800"/>
                <a:gd name="connsiteX2" fmla="*/ 7144 w 542925"/>
                <a:gd name="connsiteY2" fmla="*/ 1768316 h 1828800"/>
                <a:gd name="connsiteX3" fmla="*/ 25241 w 542925"/>
                <a:gd name="connsiteY3" fmla="*/ 1763554 h 1828800"/>
                <a:gd name="connsiteX4" fmla="*/ 30004 w 542925"/>
                <a:gd name="connsiteY4" fmla="*/ 1776889 h 1828800"/>
                <a:gd name="connsiteX5" fmla="*/ 336709 w 542925"/>
                <a:gd name="connsiteY5" fmla="*/ 1736884 h 1828800"/>
                <a:gd name="connsiteX6" fmla="*/ 514826 w 542925"/>
                <a:gd name="connsiteY6" fmla="*/ 1443514 h 1828800"/>
                <a:gd name="connsiteX7" fmla="*/ 160496 w 542925"/>
                <a:gd name="connsiteY7" fmla="*/ 1502569 h 1828800"/>
                <a:gd name="connsiteX8" fmla="*/ 35719 w 542925"/>
                <a:gd name="connsiteY8" fmla="*/ 1636871 h 1828800"/>
                <a:gd name="connsiteX9" fmla="*/ 23336 w 542925"/>
                <a:gd name="connsiteY9" fmla="*/ 1644491 h 1828800"/>
                <a:gd name="connsiteX10" fmla="*/ 10001 w 542925"/>
                <a:gd name="connsiteY10" fmla="*/ 1636871 h 1828800"/>
                <a:gd name="connsiteX11" fmla="*/ 10001 w 542925"/>
                <a:gd name="connsiteY11" fmla="*/ 7144 h 1828800"/>
                <a:gd name="connsiteX12" fmla="*/ 29051 w 542925"/>
                <a:gd name="connsiteY12" fmla="*/ 7144 h 1828800"/>
                <a:gd name="connsiteX13" fmla="*/ 29051 w 542925"/>
                <a:gd name="connsiteY13" fmla="*/ 1607344 h 1828800"/>
                <a:gd name="connsiteX14" fmla="*/ 150971 w 542925"/>
                <a:gd name="connsiteY14" fmla="*/ 1487329 h 1828800"/>
                <a:gd name="connsiteX15" fmla="*/ 531019 w 542925"/>
                <a:gd name="connsiteY15" fmla="*/ 1434941 h 1828800"/>
                <a:gd name="connsiteX16" fmla="*/ 345281 w 542925"/>
                <a:gd name="connsiteY16" fmla="*/ 1754029 h 1828800"/>
                <a:gd name="connsiteX17" fmla="*/ 112871 w 542925"/>
                <a:gd name="connsiteY17" fmla="*/ 1828324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542925" h="1828800">
                  <a:moveTo>
                    <a:pt x="112871" y="1828324"/>
                  </a:moveTo>
                  <a:cubicBezTo>
                    <a:pt x="66199" y="1828324"/>
                    <a:pt x="30956" y="1814989"/>
                    <a:pt x="14764" y="1786414"/>
                  </a:cubicBezTo>
                  <a:cubicBezTo>
                    <a:pt x="11906" y="1780699"/>
                    <a:pt x="9049" y="1774984"/>
                    <a:pt x="7144" y="1768316"/>
                  </a:cubicBezTo>
                  <a:lnTo>
                    <a:pt x="25241" y="1763554"/>
                  </a:lnTo>
                  <a:cubicBezTo>
                    <a:pt x="26194" y="1768316"/>
                    <a:pt x="28099" y="1773079"/>
                    <a:pt x="30004" y="1776889"/>
                  </a:cubicBezTo>
                  <a:cubicBezTo>
                    <a:pt x="62389" y="1832134"/>
                    <a:pt x="202406" y="1814036"/>
                    <a:pt x="336709" y="1736884"/>
                  </a:cubicBezTo>
                  <a:cubicBezTo>
                    <a:pt x="471011" y="1659731"/>
                    <a:pt x="547211" y="1499711"/>
                    <a:pt x="514826" y="1443514"/>
                  </a:cubicBezTo>
                  <a:cubicBezTo>
                    <a:pt x="482441" y="1388269"/>
                    <a:pt x="294799" y="1425416"/>
                    <a:pt x="160496" y="1502569"/>
                  </a:cubicBezTo>
                  <a:cubicBezTo>
                    <a:pt x="112871" y="1530191"/>
                    <a:pt x="63341" y="1584484"/>
                    <a:pt x="35719" y="1636871"/>
                  </a:cubicBezTo>
                  <a:lnTo>
                    <a:pt x="23336" y="1644491"/>
                  </a:lnTo>
                  <a:cubicBezTo>
                    <a:pt x="17621" y="1648301"/>
                    <a:pt x="10001" y="1643539"/>
                    <a:pt x="10001" y="1636871"/>
                  </a:cubicBezTo>
                  <a:lnTo>
                    <a:pt x="10001" y="7144"/>
                  </a:lnTo>
                  <a:lnTo>
                    <a:pt x="29051" y="7144"/>
                  </a:lnTo>
                  <a:lnTo>
                    <a:pt x="29051" y="1607344"/>
                  </a:lnTo>
                  <a:cubicBezTo>
                    <a:pt x="54769" y="1556861"/>
                    <a:pt x="109061" y="1511141"/>
                    <a:pt x="150971" y="1487329"/>
                  </a:cubicBezTo>
                  <a:cubicBezTo>
                    <a:pt x="298609" y="1401604"/>
                    <a:pt x="492919" y="1368266"/>
                    <a:pt x="531019" y="1434941"/>
                  </a:cubicBezTo>
                  <a:cubicBezTo>
                    <a:pt x="569119" y="1501616"/>
                    <a:pt x="493871" y="1668304"/>
                    <a:pt x="345281" y="1754029"/>
                  </a:cubicBezTo>
                  <a:cubicBezTo>
                    <a:pt x="262414" y="1802606"/>
                    <a:pt x="176689" y="1828324"/>
                    <a:pt x="112871" y="1828324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xmlns="" id="{7B5843CE-E328-4855-A249-1E04ACF0BE38}"/>
              </a:ext>
            </a:extLst>
          </p:cNvPr>
          <p:cNvGrpSpPr/>
          <p:nvPr/>
        </p:nvGrpSpPr>
        <p:grpSpPr>
          <a:xfrm>
            <a:off x="359097" y="4480678"/>
            <a:ext cx="1571420" cy="1866136"/>
            <a:chOff x="3790950" y="1741170"/>
            <a:chExt cx="2447925" cy="2907029"/>
          </a:xfrm>
        </p:grpSpPr>
        <p:grpSp>
          <p:nvGrpSpPr>
            <p:cNvPr id="19" name="Graphic 3">
              <a:extLst>
                <a:ext uri="{FF2B5EF4-FFF2-40B4-BE49-F238E27FC236}">
                  <a16:creationId xmlns:a16="http://schemas.microsoft.com/office/drawing/2014/main" xmlns="" id="{458AC18B-F845-4301-ABBD-63D57638A367}"/>
                </a:ext>
              </a:extLst>
            </p:cNvPr>
            <p:cNvGrpSpPr/>
            <p:nvPr/>
          </p:nvGrpSpPr>
          <p:grpSpPr>
            <a:xfrm>
              <a:off x="4295774" y="1741170"/>
              <a:ext cx="1457326" cy="1156846"/>
              <a:chOff x="5172075" y="2695575"/>
              <a:chExt cx="1847850" cy="1466850"/>
            </a:xfrm>
            <a:solidFill>
              <a:schemeClr val="accent1"/>
            </a:solidFill>
          </p:grpSpPr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78647FFA-B126-4CF3-A6FC-DB3D1F030D19}"/>
                  </a:ext>
                </a:extLst>
              </p:cNvPr>
              <p:cNvSpPr/>
              <p:nvPr/>
            </p:nvSpPr>
            <p:spPr>
              <a:xfrm>
                <a:off x="6072664" y="3246076"/>
                <a:ext cx="952500" cy="819150"/>
              </a:xfrm>
              <a:custGeom>
                <a:avLst/>
                <a:gdLst>
                  <a:gd name="connsiteX0" fmla="*/ 20479 w 952500"/>
                  <a:gd name="connsiteY0" fmla="*/ 778237 h 819150"/>
                  <a:gd name="connsiteX1" fmla="*/ 30004 w 952500"/>
                  <a:gd name="connsiteY1" fmla="*/ 753472 h 819150"/>
                  <a:gd name="connsiteX2" fmla="*/ 58579 w 952500"/>
                  <a:gd name="connsiteY2" fmla="*/ 683939 h 819150"/>
                  <a:gd name="connsiteX3" fmla="*/ 107156 w 952500"/>
                  <a:gd name="connsiteY3" fmla="*/ 578212 h 819150"/>
                  <a:gd name="connsiteX4" fmla="*/ 139541 w 952500"/>
                  <a:gd name="connsiteY4" fmla="*/ 513442 h 819150"/>
                  <a:gd name="connsiteX5" fmla="*/ 177641 w 952500"/>
                  <a:gd name="connsiteY5" fmla="*/ 442957 h 819150"/>
                  <a:gd name="connsiteX6" fmla="*/ 274796 w 952500"/>
                  <a:gd name="connsiteY6" fmla="*/ 289604 h 819150"/>
                  <a:gd name="connsiteX7" fmla="*/ 410051 w 952500"/>
                  <a:gd name="connsiteY7" fmla="*/ 131489 h 819150"/>
                  <a:gd name="connsiteX8" fmla="*/ 502444 w 952500"/>
                  <a:gd name="connsiteY8" fmla="*/ 59099 h 819150"/>
                  <a:gd name="connsiteX9" fmla="*/ 559594 w 952500"/>
                  <a:gd name="connsiteY9" fmla="*/ 29572 h 819150"/>
                  <a:gd name="connsiteX10" fmla="*/ 626269 w 952500"/>
                  <a:gd name="connsiteY10" fmla="*/ 10522 h 819150"/>
                  <a:gd name="connsiteX11" fmla="*/ 700564 w 952500"/>
                  <a:gd name="connsiteY11" fmla="*/ 9569 h 819150"/>
                  <a:gd name="connsiteX12" fmla="*/ 772954 w 952500"/>
                  <a:gd name="connsiteY12" fmla="*/ 32429 h 819150"/>
                  <a:gd name="connsiteX13" fmla="*/ 832961 w 952500"/>
                  <a:gd name="connsiteY13" fmla="*/ 72434 h 819150"/>
                  <a:gd name="connsiteX14" fmla="*/ 845344 w 952500"/>
                  <a:gd name="connsiteY14" fmla="*/ 83864 h 819150"/>
                  <a:gd name="connsiteX15" fmla="*/ 852011 w 952500"/>
                  <a:gd name="connsiteY15" fmla="*/ 89579 h 819150"/>
                  <a:gd name="connsiteX16" fmla="*/ 854869 w 952500"/>
                  <a:gd name="connsiteY16" fmla="*/ 92437 h 819150"/>
                  <a:gd name="connsiteX17" fmla="*/ 855821 w 952500"/>
                  <a:gd name="connsiteY17" fmla="*/ 93389 h 819150"/>
                  <a:gd name="connsiteX18" fmla="*/ 857726 w 952500"/>
                  <a:gd name="connsiteY18" fmla="*/ 96247 h 819150"/>
                  <a:gd name="connsiteX19" fmla="*/ 867251 w 952500"/>
                  <a:gd name="connsiteY19" fmla="*/ 105772 h 819150"/>
                  <a:gd name="connsiteX20" fmla="*/ 878681 w 952500"/>
                  <a:gd name="connsiteY20" fmla="*/ 119107 h 819150"/>
                  <a:gd name="connsiteX21" fmla="*/ 899636 w 952500"/>
                  <a:gd name="connsiteY21" fmla="*/ 146729 h 819150"/>
                  <a:gd name="connsiteX22" fmla="*/ 917734 w 952500"/>
                  <a:gd name="connsiteY22" fmla="*/ 177209 h 819150"/>
                  <a:gd name="connsiteX23" fmla="*/ 943451 w 952500"/>
                  <a:gd name="connsiteY23" fmla="*/ 245789 h 819150"/>
                  <a:gd name="connsiteX24" fmla="*/ 947261 w 952500"/>
                  <a:gd name="connsiteY24" fmla="*/ 321989 h 819150"/>
                  <a:gd name="connsiteX25" fmla="*/ 929164 w 952500"/>
                  <a:gd name="connsiteY25" fmla="*/ 392474 h 819150"/>
                  <a:gd name="connsiteX26" fmla="*/ 856774 w 952500"/>
                  <a:gd name="connsiteY26" fmla="*/ 500107 h 819150"/>
                  <a:gd name="connsiteX27" fmla="*/ 769144 w 952500"/>
                  <a:gd name="connsiteY27" fmla="*/ 576307 h 819150"/>
                  <a:gd name="connsiteX28" fmla="*/ 678656 w 952500"/>
                  <a:gd name="connsiteY28" fmla="*/ 634409 h 819150"/>
                  <a:gd name="connsiteX29" fmla="*/ 589121 w 952500"/>
                  <a:gd name="connsiteY29" fmla="*/ 681082 h 819150"/>
                  <a:gd name="connsiteX30" fmla="*/ 419576 w 952500"/>
                  <a:gd name="connsiteY30" fmla="*/ 748709 h 819150"/>
                  <a:gd name="connsiteX31" fmla="*/ 271939 w 952500"/>
                  <a:gd name="connsiteY31" fmla="*/ 790619 h 819150"/>
                  <a:gd name="connsiteX32" fmla="*/ 155734 w 952500"/>
                  <a:gd name="connsiteY32" fmla="*/ 813479 h 819150"/>
                  <a:gd name="connsiteX33" fmla="*/ 78581 w 952500"/>
                  <a:gd name="connsiteY33" fmla="*/ 821099 h 819150"/>
                  <a:gd name="connsiteX34" fmla="*/ 57626 w 952500"/>
                  <a:gd name="connsiteY34" fmla="*/ 821099 h 819150"/>
                  <a:gd name="connsiteX35" fmla="*/ 7144 w 952500"/>
                  <a:gd name="connsiteY35" fmla="*/ 820147 h 819150"/>
                  <a:gd name="connsiteX36" fmla="*/ 20479 w 952500"/>
                  <a:gd name="connsiteY36" fmla="*/ 778237 h 819150"/>
                  <a:gd name="connsiteX37" fmla="*/ 109061 w 952500"/>
                  <a:gd name="connsiteY37" fmla="*/ 745852 h 819150"/>
                  <a:gd name="connsiteX38" fmla="*/ 138589 w 952500"/>
                  <a:gd name="connsiteY38" fmla="*/ 738232 h 819150"/>
                  <a:gd name="connsiteX39" fmla="*/ 245269 w 952500"/>
                  <a:gd name="connsiteY39" fmla="*/ 703942 h 819150"/>
                  <a:gd name="connsiteX40" fmla="*/ 380524 w 952500"/>
                  <a:gd name="connsiteY40" fmla="*/ 649649 h 819150"/>
                  <a:gd name="connsiteX41" fmla="*/ 533876 w 952500"/>
                  <a:gd name="connsiteY41" fmla="*/ 574402 h 819150"/>
                  <a:gd name="connsiteX42" fmla="*/ 689134 w 952500"/>
                  <a:gd name="connsiteY42" fmla="*/ 473437 h 819150"/>
                  <a:gd name="connsiteX43" fmla="*/ 755809 w 952500"/>
                  <a:gd name="connsiteY43" fmla="*/ 410572 h 819150"/>
                  <a:gd name="connsiteX44" fmla="*/ 799624 w 952500"/>
                  <a:gd name="connsiteY44" fmla="*/ 341039 h 819150"/>
                  <a:gd name="connsiteX45" fmla="*/ 805339 w 952500"/>
                  <a:gd name="connsiteY45" fmla="*/ 275317 h 819150"/>
                  <a:gd name="connsiteX46" fmla="*/ 792956 w 952500"/>
                  <a:gd name="connsiteY46" fmla="*/ 242932 h 819150"/>
                  <a:gd name="connsiteX47" fmla="*/ 782479 w 952500"/>
                  <a:gd name="connsiteY47" fmla="*/ 225787 h 819150"/>
                  <a:gd name="connsiteX48" fmla="*/ 770096 w 952500"/>
                  <a:gd name="connsiteY48" fmla="*/ 209594 h 819150"/>
                  <a:gd name="connsiteX49" fmla="*/ 763429 w 952500"/>
                  <a:gd name="connsiteY49" fmla="*/ 201974 h 819150"/>
                  <a:gd name="connsiteX50" fmla="*/ 753904 w 952500"/>
                  <a:gd name="connsiteY50" fmla="*/ 192449 h 819150"/>
                  <a:gd name="connsiteX51" fmla="*/ 739616 w 952500"/>
                  <a:gd name="connsiteY51" fmla="*/ 178162 h 819150"/>
                  <a:gd name="connsiteX52" fmla="*/ 709136 w 952500"/>
                  <a:gd name="connsiteY52" fmla="*/ 157207 h 819150"/>
                  <a:gd name="connsiteX53" fmla="*/ 678656 w 952500"/>
                  <a:gd name="connsiteY53" fmla="*/ 147682 h 819150"/>
                  <a:gd name="connsiteX54" fmla="*/ 645319 w 952500"/>
                  <a:gd name="connsiteY54" fmla="*/ 147682 h 819150"/>
                  <a:gd name="connsiteX55" fmla="*/ 609124 w 952500"/>
                  <a:gd name="connsiteY55" fmla="*/ 157207 h 819150"/>
                  <a:gd name="connsiteX56" fmla="*/ 571024 w 952500"/>
                  <a:gd name="connsiteY56" fmla="*/ 175304 h 819150"/>
                  <a:gd name="connsiteX57" fmla="*/ 497681 w 952500"/>
                  <a:gd name="connsiteY57" fmla="*/ 228644 h 819150"/>
                  <a:gd name="connsiteX58" fmla="*/ 370046 w 952500"/>
                  <a:gd name="connsiteY58" fmla="*/ 362947 h 819150"/>
                  <a:gd name="connsiteX59" fmla="*/ 267176 w 952500"/>
                  <a:gd name="connsiteY59" fmla="*/ 500107 h 819150"/>
                  <a:gd name="connsiteX60" fmla="*/ 185261 w 952500"/>
                  <a:gd name="connsiteY60" fmla="*/ 622027 h 819150"/>
                  <a:gd name="connsiteX61" fmla="*/ 125254 w 952500"/>
                  <a:gd name="connsiteY61" fmla="*/ 718229 h 819150"/>
                  <a:gd name="connsiteX62" fmla="*/ 109061 w 952500"/>
                  <a:gd name="connsiteY62" fmla="*/ 745852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952500" h="819150">
                    <a:moveTo>
                      <a:pt x="20479" y="778237"/>
                    </a:moveTo>
                    <a:cubicBezTo>
                      <a:pt x="20479" y="778237"/>
                      <a:pt x="23336" y="769664"/>
                      <a:pt x="30004" y="753472"/>
                    </a:cubicBezTo>
                    <a:cubicBezTo>
                      <a:pt x="36671" y="737279"/>
                      <a:pt x="45244" y="713467"/>
                      <a:pt x="58579" y="683939"/>
                    </a:cubicBezTo>
                    <a:cubicBezTo>
                      <a:pt x="70961" y="654412"/>
                      <a:pt x="87154" y="618217"/>
                      <a:pt x="107156" y="578212"/>
                    </a:cubicBezTo>
                    <a:cubicBezTo>
                      <a:pt x="116681" y="558209"/>
                      <a:pt x="128111" y="536302"/>
                      <a:pt x="139541" y="513442"/>
                    </a:cubicBezTo>
                    <a:cubicBezTo>
                      <a:pt x="150971" y="490582"/>
                      <a:pt x="164306" y="467722"/>
                      <a:pt x="177641" y="442957"/>
                    </a:cubicBezTo>
                    <a:cubicBezTo>
                      <a:pt x="205264" y="394379"/>
                      <a:pt x="237649" y="342944"/>
                      <a:pt x="274796" y="289604"/>
                    </a:cubicBezTo>
                    <a:cubicBezTo>
                      <a:pt x="312896" y="237217"/>
                      <a:pt x="355759" y="182924"/>
                      <a:pt x="410051" y="131489"/>
                    </a:cubicBezTo>
                    <a:cubicBezTo>
                      <a:pt x="436721" y="105772"/>
                      <a:pt x="467201" y="81007"/>
                      <a:pt x="502444" y="59099"/>
                    </a:cubicBezTo>
                    <a:cubicBezTo>
                      <a:pt x="519589" y="48622"/>
                      <a:pt x="538639" y="38144"/>
                      <a:pt x="559594" y="29572"/>
                    </a:cubicBezTo>
                    <a:cubicBezTo>
                      <a:pt x="580549" y="20999"/>
                      <a:pt x="602456" y="14332"/>
                      <a:pt x="626269" y="10522"/>
                    </a:cubicBezTo>
                    <a:cubicBezTo>
                      <a:pt x="650081" y="6712"/>
                      <a:pt x="675799" y="5759"/>
                      <a:pt x="700564" y="9569"/>
                    </a:cubicBezTo>
                    <a:cubicBezTo>
                      <a:pt x="725329" y="13379"/>
                      <a:pt x="750094" y="20999"/>
                      <a:pt x="772954" y="32429"/>
                    </a:cubicBezTo>
                    <a:cubicBezTo>
                      <a:pt x="794861" y="43859"/>
                      <a:pt x="814864" y="57194"/>
                      <a:pt x="832961" y="72434"/>
                    </a:cubicBezTo>
                    <a:cubicBezTo>
                      <a:pt x="837724" y="76244"/>
                      <a:pt x="841534" y="80054"/>
                      <a:pt x="845344" y="83864"/>
                    </a:cubicBezTo>
                    <a:lnTo>
                      <a:pt x="852011" y="89579"/>
                    </a:lnTo>
                    <a:lnTo>
                      <a:pt x="854869" y="92437"/>
                    </a:lnTo>
                    <a:lnTo>
                      <a:pt x="855821" y="93389"/>
                    </a:lnTo>
                    <a:lnTo>
                      <a:pt x="857726" y="96247"/>
                    </a:lnTo>
                    <a:lnTo>
                      <a:pt x="867251" y="105772"/>
                    </a:lnTo>
                    <a:cubicBezTo>
                      <a:pt x="870109" y="109582"/>
                      <a:pt x="874871" y="114344"/>
                      <a:pt x="878681" y="119107"/>
                    </a:cubicBezTo>
                    <a:cubicBezTo>
                      <a:pt x="886301" y="128632"/>
                      <a:pt x="892969" y="137204"/>
                      <a:pt x="899636" y="146729"/>
                    </a:cubicBezTo>
                    <a:cubicBezTo>
                      <a:pt x="905351" y="156254"/>
                      <a:pt x="912019" y="165779"/>
                      <a:pt x="917734" y="177209"/>
                    </a:cubicBezTo>
                    <a:cubicBezTo>
                      <a:pt x="929164" y="198164"/>
                      <a:pt x="937736" y="221024"/>
                      <a:pt x="943451" y="245789"/>
                    </a:cubicBezTo>
                    <a:cubicBezTo>
                      <a:pt x="948214" y="270554"/>
                      <a:pt x="950119" y="296272"/>
                      <a:pt x="947261" y="321989"/>
                    </a:cubicBezTo>
                    <a:cubicBezTo>
                      <a:pt x="944404" y="346754"/>
                      <a:pt x="937736" y="371519"/>
                      <a:pt x="929164" y="392474"/>
                    </a:cubicBezTo>
                    <a:cubicBezTo>
                      <a:pt x="911066" y="436289"/>
                      <a:pt x="884396" y="470579"/>
                      <a:pt x="856774" y="500107"/>
                    </a:cubicBezTo>
                    <a:cubicBezTo>
                      <a:pt x="829151" y="529634"/>
                      <a:pt x="799624" y="554399"/>
                      <a:pt x="769144" y="576307"/>
                    </a:cubicBezTo>
                    <a:cubicBezTo>
                      <a:pt x="739616" y="598214"/>
                      <a:pt x="709136" y="617264"/>
                      <a:pt x="678656" y="634409"/>
                    </a:cubicBezTo>
                    <a:cubicBezTo>
                      <a:pt x="648176" y="651554"/>
                      <a:pt x="618649" y="666794"/>
                      <a:pt x="589121" y="681082"/>
                    </a:cubicBezTo>
                    <a:cubicBezTo>
                      <a:pt x="530066" y="708704"/>
                      <a:pt x="472916" y="730612"/>
                      <a:pt x="419576" y="748709"/>
                    </a:cubicBezTo>
                    <a:cubicBezTo>
                      <a:pt x="366236" y="766807"/>
                      <a:pt x="316706" y="780142"/>
                      <a:pt x="271939" y="790619"/>
                    </a:cubicBezTo>
                    <a:cubicBezTo>
                      <a:pt x="228124" y="801097"/>
                      <a:pt x="188119" y="807764"/>
                      <a:pt x="155734" y="813479"/>
                    </a:cubicBezTo>
                    <a:cubicBezTo>
                      <a:pt x="123349" y="818242"/>
                      <a:pt x="96679" y="820147"/>
                      <a:pt x="78581" y="821099"/>
                    </a:cubicBezTo>
                    <a:cubicBezTo>
                      <a:pt x="69056" y="821099"/>
                      <a:pt x="62389" y="821099"/>
                      <a:pt x="57626" y="821099"/>
                    </a:cubicBezTo>
                    <a:lnTo>
                      <a:pt x="7144" y="820147"/>
                    </a:lnTo>
                    <a:lnTo>
                      <a:pt x="20479" y="778237"/>
                    </a:lnTo>
                    <a:close/>
                    <a:moveTo>
                      <a:pt x="109061" y="745852"/>
                    </a:moveTo>
                    <a:cubicBezTo>
                      <a:pt x="117634" y="743947"/>
                      <a:pt x="128111" y="741089"/>
                      <a:pt x="138589" y="738232"/>
                    </a:cubicBezTo>
                    <a:cubicBezTo>
                      <a:pt x="168116" y="729659"/>
                      <a:pt x="204311" y="718229"/>
                      <a:pt x="245269" y="703942"/>
                    </a:cubicBezTo>
                    <a:cubicBezTo>
                      <a:pt x="286226" y="689654"/>
                      <a:pt x="331946" y="671557"/>
                      <a:pt x="380524" y="649649"/>
                    </a:cubicBezTo>
                    <a:cubicBezTo>
                      <a:pt x="429101" y="628694"/>
                      <a:pt x="481489" y="603929"/>
                      <a:pt x="533876" y="574402"/>
                    </a:cubicBezTo>
                    <a:cubicBezTo>
                      <a:pt x="586264" y="545827"/>
                      <a:pt x="639604" y="512489"/>
                      <a:pt x="689134" y="473437"/>
                    </a:cubicBezTo>
                    <a:cubicBezTo>
                      <a:pt x="712946" y="453434"/>
                      <a:pt x="736759" y="432479"/>
                      <a:pt x="755809" y="410572"/>
                    </a:cubicBezTo>
                    <a:cubicBezTo>
                      <a:pt x="775811" y="388664"/>
                      <a:pt x="791051" y="363899"/>
                      <a:pt x="799624" y="341039"/>
                    </a:cubicBezTo>
                    <a:cubicBezTo>
                      <a:pt x="808196" y="318179"/>
                      <a:pt x="810101" y="297224"/>
                      <a:pt x="805339" y="275317"/>
                    </a:cubicBezTo>
                    <a:cubicBezTo>
                      <a:pt x="803434" y="264839"/>
                      <a:pt x="798671" y="253409"/>
                      <a:pt x="792956" y="242932"/>
                    </a:cubicBezTo>
                    <a:cubicBezTo>
                      <a:pt x="790099" y="237217"/>
                      <a:pt x="786289" y="231502"/>
                      <a:pt x="782479" y="225787"/>
                    </a:cubicBezTo>
                    <a:cubicBezTo>
                      <a:pt x="778669" y="220072"/>
                      <a:pt x="773906" y="214357"/>
                      <a:pt x="770096" y="209594"/>
                    </a:cubicBezTo>
                    <a:cubicBezTo>
                      <a:pt x="768191" y="206737"/>
                      <a:pt x="766286" y="204832"/>
                      <a:pt x="763429" y="201974"/>
                    </a:cubicBezTo>
                    <a:lnTo>
                      <a:pt x="753904" y="192449"/>
                    </a:lnTo>
                    <a:cubicBezTo>
                      <a:pt x="750094" y="187687"/>
                      <a:pt x="744379" y="182924"/>
                      <a:pt x="739616" y="178162"/>
                    </a:cubicBezTo>
                    <a:cubicBezTo>
                      <a:pt x="729139" y="169589"/>
                      <a:pt x="719614" y="162922"/>
                      <a:pt x="709136" y="157207"/>
                    </a:cubicBezTo>
                    <a:cubicBezTo>
                      <a:pt x="698659" y="152444"/>
                      <a:pt x="689134" y="148634"/>
                      <a:pt x="678656" y="147682"/>
                    </a:cubicBezTo>
                    <a:cubicBezTo>
                      <a:pt x="668179" y="145777"/>
                      <a:pt x="657701" y="145777"/>
                      <a:pt x="645319" y="147682"/>
                    </a:cubicBezTo>
                    <a:cubicBezTo>
                      <a:pt x="633889" y="149587"/>
                      <a:pt x="621506" y="152444"/>
                      <a:pt x="609124" y="157207"/>
                    </a:cubicBezTo>
                    <a:cubicBezTo>
                      <a:pt x="596741" y="161969"/>
                      <a:pt x="584359" y="168637"/>
                      <a:pt x="571024" y="175304"/>
                    </a:cubicBezTo>
                    <a:cubicBezTo>
                      <a:pt x="545306" y="189592"/>
                      <a:pt x="521494" y="208642"/>
                      <a:pt x="497681" y="228644"/>
                    </a:cubicBezTo>
                    <a:cubicBezTo>
                      <a:pt x="451009" y="269602"/>
                      <a:pt x="408146" y="316274"/>
                      <a:pt x="370046" y="362947"/>
                    </a:cubicBezTo>
                    <a:cubicBezTo>
                      <a:pt x="331946" y="409619"/>
                      <a:pt x="297656" y="456292"/>
                      <a:pt x="267176" y="500107"/>
                    </a:cubicBezTo>
                    <a:cubicBezTo>
                      <a:pt x="236696" y="543922"/>
                      <a:pt x="209074" y="584879"/>
                      <a:pt x="185261" y="622027"/>
                    </a:cubicBezTo>
                    <a:cubicBezTo>
                      <a:pt x="161449" y="659174"/>
                      <a:pt x="141446" y="691559"/>
                      <a:pt x="125254" y="718229"/>
                    </a:cubicBezTo>
                    <a:cubicBezTo>
                      <a:pt x="120491" y="728707"/>
                      <a:pt x="114776" y="737279"/>
                      <a:pt x="109061" y="745852"/>
                    </a:cubicBez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xmlns="" id="{66CFAE60-802A-4985-9DB6-031D7A99523C}"/>
                  </a:ext>
                </a:extLst>
              </p:cNvPr>
              <p:cNvSpPr/>
              <p:nvPr/>
            </p:nvSpPr>
            <p:spPr>
              <a:xfrm>
                <a:off x="5165276" y="3246076"/>
                <a:ext cx="952500" cy="819150"/>
              </a:xfrm>
              <a:custGeom>
                <a:avLst/>
                <a:gdLst>
                  <a:gd name="connsiteX0" fmla="*/ 844047 w 952500"/>
                  <a:gd name="connsiteY0" fmla="*/ 745852 h 819150"/>
                  <a:gd name="connsiteX1" fmla="*/ 826902 w 952500"/>
                  <a:gd name="connsiteY1" fmla="*/ 718229 h 819150"/>
                  <a:gd name="connsiteX2" fmla="*/ 766894 w 952500"/>
                  <a:gd name="connsiteY2" fmla="*/ 622027 h 819150"/>
                  <a:gd name="connsiteX3" fmla="*/ 684979 w 952500"/>
                  <a:gd name="connsiteY3" fmla="*/ 500107 h 819150"/>
                  <a:gd name="connsiteX4" fmla="*/ 582109 w 952500"/>
                  <a:gd name="connsiteY4" fmla="*/ 362947 h 819150"/>
                  <a:gd name="connsiteX5" fmla="*/ 454474 w 952500"/>
                  <a:gd name="connsiteY5" fmla="*/ 228644 h 819150"/>
                  <a:gd name="connsiteX6" fmla="*/ 381132 w 952500"/>
                  <a:gd name="connsiteY6" fmla="*/ 175304 h 819150"/>
                  <a:gd name="connsiteX7" fmla="*/ 343032 w 952500"/>
                  <a:gd name="connsiteY7" fmla="*/ 157207 h 819150"/>
                  <a:gd name="connsiteX8" fmla="*/ 306837 w 952500"/>
                  <a:gd name="connsiteY8" fmla="*/ 147682 h 819150"/>
                  <a:gd name="connsiteX9" fmla="*/ 273499 w 952500"/>
                  <a:gd name="connsiteY9" fmla="*/ 147682 h 819150"/>
                  <a:gd name="connsiteX10" fmla="*/ 243019 w 952500"/>
                  <a:gd name="connsiteY10" fmla="*/ 157207 h 819150"/>
                  <a:gd name="connsiteX11" fmla="*/ 212539 w 952500"/>
                  <a:gd name="connsiteY11" fmla="*/ 178162 h 819150"/>
                  <a:gd name="connsiteX12" fmla="*/ 198252 w 952500"/>
                  <a:gd name="connsiteY12" fmla="*/ 192449 h 819150"/>
                  <a:gd name="connsiteX13" fmla="*/ 188727 w 952500"/>
                  <a:gd name="connsiteY13" fmla="*/ 201974 h 819150"/>
                  <a:gd name="connsiteX14" fmla="*/ 182059 w 952500"/>
                  <a:gd name="connsiteY14" fmla="*/ 209594 h 819150"/>
                  <a:gd name="connsiteX15" fmla="*/ 169677 w 952500"/>
                  <a:gd name="connsiteY15" fmla="*/ 225787 h 819150"/>
                  <a:gd name="connsiteX16" fmla="*/ 159199 w 952500"/>
                  <a:gd name="connsiteY16" fmla="*/ 242932 h 819150"/>
                  <a:gd name="connsiteX17" fmla="*/ 146817 w 952500"/>
                  <a:gd name="connsiteY17" fmla="*/ 275317 h 819150"/>
                  <a:gd name="connsiteX18" fmla="*/ 152532 w 952500"/>
                  <a:gd name="connsiteY18" fmla="*/ 341039 h 819150"/>
                  <a:gd name="connsiteX19" fmla="*/ 196347 w 952500"/>
                  <a:gd name="connsiteY19" fmla="*/ 410572 h 819150"/>
                  <a:gd name="connsiteX20" fmla="*/ 263022 w 952500"/>
                  <a:gd name="connsiteY20" fmla="*/ 473437 h 819150"/>
                  <a:gd name="connsiteX21" fmla="*/ 418279 w 952500"/>
                  <a:gd name="connsiteY21" fmla="*/ 574402 h 819150"/>
                  <a:gd name="connsiteX22" fmla="*/ 571632 w 952500"/>
                  <a:gd name="connsiteY22" fmla="*/ 649649 h 819150"/>
                  <a:gd name="connsiteX23" fmla="*/ 706887 w 952500"/>
                  <a:gd name="connsiteY23" fmla="*/ 703942 h 819150"/>
                  <a:gd name="connsiteX24" fmla="*/ 813567 w 952500"/>
                  <a:gd name="connsiteY24" fmla="*/ 738232 h 819150"/>
                  <a:gd name="connsiteX25" fmla="*/ 844047 w 952500"/>
                  <a:gd name="connsiteY25" fmla="*/ 745852 h 819150"/>
                  <a:gd name="connsiteX26" fmla="*/ 904054 w 952500"/>
                  <a:gd name="connsiteY26" fmla="*/ 820147 h 819150"/>
                  <a:gd name="connsiteX27" fmla="*/ 896434 w 952500"/>
                  <a:gd name="connsiteY27" fmla="*/ 820147 h 819150"/>
                  <a:gd name="connsiteX28" fmla="*/ 875479 w 952500"/>
                  <a:gd name="connsiteY28" fmla="*/ 820147 h 819150"/>
                  <a:gd name="connsiteX29" fmla="*/ 798327 w 952500"/>
                  <a:gd name="connsiteY29" fmla="*/ 812527 h 819150"/>
                  <a:gd name="connsiteX30" fmla="*/ 682122 w 952500"/>
                  <a:gd name="connsiteY30" fmla="*/ 789667 h 819150"/>
                  <a:gd name="connsiteX31" fmla="*/ 534484 w 952500"/>
                  <a:gd name="connsiteY31" fmla="*/ 747757 h 819150"/>
                  <a:gd name="connsiteX32" fmla="*/ 364939 w 952500"/>
                  <a:gd name="connsiteY32" fmla="*/ 680129 h 819150"/>
                  <a:gd name="connsiteX33" fmla="*/ 275404 w 952500"/>
                  <a:gd name="connsiteY33" fmla="*/ 633457 h 819150"/>
                  <a:gd name="connsiteX34" fmla="*/ 184917 w 952500"/>
                  <a:gd name="connsiteY34" fmla="*/ 575354 h 819150"/>
                  <a:gd name="connsiteX35" fmla="*/ 97287 w 952500"/>
                  <a:gd name="connsiteY35" fmla="*/ 499154 h 819150"/>
                  <a:gd name="connsiteX36" fmla="*/ 26802 w 952500"/>
                  <a:gd name="connsiteY36" fmla="*/ 392474 h 819150"/>
                  <a:gd name="connsiteX37" fmla="*/ 8704 w 952500"/>
                  <a:gd name="connsiteY37" fmla="*/ 321989 h 819150"/>
                  <a:gd name="connsiteX38" fmla="*/ 12514 w 952500"/>
                  <a:gd name="connsiteY38" fmla="*/ 245789 h 819150"/>
                  <a:gd name="connsiteX39" fmla="*/ 38232 w 952500"/>
                  <a:gd name="connsiteY39" fmla="*/ 177209 h 819150"/>
                  <a:gd name="connsiteX40" fmla="*/ 56329 w 952500"/>
                  <a:gd name="connsiteY40" fmla="*/ 146729 h 819150"/>
                  <a:gd name="connsiteX41" fmla="*/ 77284 w 952500"/>
                  <a:gd name="connsiteY41" fmla="*/ 119107 h 819150"/>
                  <a:gd name="connsiteX42" fmla="*/ 88714 w 952500"/>
                  <a:gd name="connsiteY42" fmla="*/ 105772 h 819150"/>
                  <a:gd name="connsiteX43" fmla="*/ 98239 w 952500"/>
                  <a:gd name="connsiteY43" fmla="*/ 96247 h 819150"/>
                  <a:gd name="connsiteX44" fmla="*/ 100144 w 952500"/>
                  <a:gd name="connsiteY44" fmla="*/ 93389 h 819150"/>
                  <a:gd name="connsiteX45" fmla="*/ 101097 w 952500"/>
                  <a:gd name="connsiteY45" fmla="*/ 92437 h 819150"/>
                  <a:gd name="connsiteX46" fmla="*/ 103954 w 952500"/>
                  <a:gd name="connsiteY46" fmla="*/ 89579 h 819150"/>
                  <a:gd name="connsiteX47" fmla="*/ 110622 w 952500"/>
                  <a:gd name="connsiteY47" fmla="*/ 83864 h 819150"/>
                  <a:gd name="connsiteX48" fmla="*/ 123004 w 952500"/>
                  <a:gd name="connsiteY48" fmla="*/ 72434 h 819150"/>
                  <a:gd name="connsiteX49" fmla="*/ 183012 w 952500"/>
                  <a:gd name="connsiteY49" fmla="*/ 32429 h 819150"/>
                  <a:gd name="connsiteX50" fmla="*/ 255402 w 952500"/>
                  <a:gd name="connsiteY50" fmla="*/ 9569 h 819150"/>
                  <a:gd name="connsiteX51" fmla="*/ 329697 w 952500"/>
                  <a:gd name="connsiteY51" fmla="*/ 10522 h 819150"/>
                  <a:gd name="connsiteX52" fmla="*/ 396372 w 952500"/>
                  <a:gd name="connsiteY52" fmla="*/ 29572 h 819150"/>
                  <a:gd name="connsiteX53" fmla="*/ 453522 w 952500"/>
                  <a:gd name="connsiteY53" fmla="*/ 59099 h 819150"/>
                  <a:gd name="connsiteX54" fmla="*/ 545914 w 952500"/>
                  <a:gd name="connsiteY54" fmla="*/ 131489 h 819150"/>
                  <a:gd name="connsiteX55" fmla="*/ 681169 w 952500"/>
                  <a:gd name="connsiteY55" fmla="*/ 289604 h 819150"/>
                  <a:gd name="connsiteX56" fmla="*/ 778324 w 952500"/>
                  <a:gd name="connsiteY56" fmla="*/ 442957 h 819150"/>
                  <a:gd name="connsiteX57" fmla="*/ 816424 w 952500"/>
                  <a:gd name="connsiteY57" fmla="*/ 513442 h 819150"/>
                  <a:gd name="connsiteX58" fmla="*/ 848809 w 952500"/>
                  <a:gd name="connsiteY58" fmla="*/ 578212 h 819150"/>
                  <a:gd name="connsiteX59" fmla="*/ 897387 w 952500"/>
                  <a:gd name="connsiteY59" fmla="*/ 683939 h 819150"/>
                  <a:gd name="connsiteX60" fmla="*/ 925962 w 952500"/>
                  <a:gd name="connsiteY60" fmla="*/ 753472 h 819150"/>
                  <a:gd name="connsiteX61" fmla="*/ 949774 w 952500"/>
                  <a:gd name="connsiteY61" fmla="*/ 821099 h 819150"/>
                  <a:gd name="connsiteX62" fmla="*/ 904054 w 952500"/>
                  <a:gd name="connsiteY62" fmla="*/ 820147 h 8191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</a:cxnLst>
                <a:rect l="l" t="t" r="r" b="b"/>
                <a:pathLst>
                  <a:path w="952500" h="819150">
                    <a:moveTo>
                      <a:pt x="844047" y="745852"/>
                    </a:moveTo>
                    <a:cubicBezTo>
                      <a:pt x="839284" y="737279"/>
                      <a:pt x="833569" y="727754"/>
                      <a:pt x="826902" y="718229"/>
                    </a:cubicBezTo>
                    <a:cubicBezTo>
                      <a:pt x="810709" y="691559"/>
                      <a:pt x="789754" y="659174"/>
                      <a:pt x="766894" y="622027"/>
                    </a:cubicBezTo>
                    <a:cubicBezTo>
                      <a:pt x="743082" y="584879"/>
                      <a:pt x="715459" y="543922"/>
                      <a:pt x="684979" y="500107"/>
                    </a:cubicBezTo>
                    <a:cubicBezTo>
                      <a:pt x="654499" y="456292"/>
                      <a:pt x="620209" y="409619"/>
                      <a:pt x="582109" y="362947"/>
                    </a:cubicBezTo>
                    <a:cubicBezTo>
                      <a:pt x="544009" y="316274"/>
                      <a:pt x="502099" y="269602"/>
                      <a:pt x="454474" y="228644"/>
                    </a:cubicBezTo>
                    <a:cubicBezTo>
                      <a:pt x="430662" y="208642"/>
                      <a:pt x="406849" y="189592"/>
                      <a:pt x="381132" y="175304"/>
                    </a:cubicBezTo>
                    <a:cubicBezTo>
                      <a:pt x="368749" y="167684"/>
                      <a:pt x="355414" y="161969"/>
                      <a:pt x="343032" y="157207"/>
                    </a:cubicBezTo>
                    <a:cubicBezTo>
                      <a:pt x="330649" y="152444"/>
                      <a:pt x="318267" y="149587"/>
                      <a:pt x="306837" y="147682"/>
                    </a:cubicBezTo>
                    <a:cubicBezTo>
                      <a:pt x="295407" y="145777"/>
                      <a:pt x="283977" y="145777"/>
                      <a:pt x="273499" y="147682"/>
                    </a:cubicBezTo>
                    <a:cubicBezTo>
                      <a:pt x="263022" y="149587"/>
                      <a:pt x="252544" y="152444"/>
                      <a:pt x="243019" y="157207"/>
                    </a:cubicBezTo>
                    <a:cubicBezTo>
                      <a:pt x="232542" y="162922"/>
                      <a:pt x="223017" y="169589"/>
                      <a:pt x="212539" y="178162"/>
                    </a:cubicBezTo>
                    <a:cubicBezTo>
                      <a:pt x="207777" y="182924"/>
                      <a:pt x="202062" y="187687"/>
                      <a:pt x="198252" y="192449"/>
                    </a:cubicBezTo>
                    <a:lnTo>
                      <a:pt x="188727" y="201974"/>
                    </a:lnTo>
                    <a:cubicBezTo>
                      <a:pt x="185869" y="204832"/>
                      <a:pt x="184917" y="206737"/>
                      <a:pt x="182059" y="209594"/>
                    </a:cubicBezTo>
                    <a:cubicBezTo>
                      <a:pt x="178249" y="214357"/>
                      <a:pt x="173487" y="220072"/>
                      <a:pt x="169677" y="225787"/>
                    </a:cubicBezTo>
                    <a:cubicBezTo>
                      <a:pt x="165867" y="231502"/>
                      <a:pt x="162057" y="237217"/>
                      <a:pt x="159199" y="242932"/>
                    </a:cubicBezTo>
                    <a:cubicBezTo>
                      <a:pt x="153484" y="254362"/>
                      <a:pt x="148722" y="264839"/>
                      <a:pt x="146817" y="275317"/>
                    </a:cubicBezTo>
                    <a:cubicBezTo>
                      <a:pt x="142054" y="296272"/>
                      <a:pt x="143959" y="317227"/>
                      <a:pt x="152532" y="341039"/>
                    </a:cubicBezTo>
                    <a:cubicBezTo>
                      <a:pt x="162057" y="363899"/>
                      <a:pt x="177297" y="387712"/>
                      <a:pt x="196347" y="410572"/>
                    </a:cubicBezTo>
                    <a:cubicBezTo>
                      <a:pt x="216349" y="432479"/>
                      <a:pt x="239209" y="454387"/>
                      <a:pt x="263022" y="473437"/>
                    </a:cubicBezTo>
                    <a:cubicBezTo>
                      <a:pt x="311599" y="512489"/>
                      <a:pt x="365892" y="545827"/>
                      <a:pt x="418279" y="574402"/>
                    </a:cubicBezTo>
                    <a:cubicBezTo>
                      <a:pt x="470667" y="602977"/>
                      <a:pt x="523054" y="627742"/>
                      <a:pt x="571632" y="649649"/>
                    </a:cubicBezTo>
                    <a:cubicBezTo>
                      <a:pt x="620209" y="670604"/>
                      <a:pt x="665929" y="688702"/>
                      <a:pt x="706887" y="703942"/>
                    </a:cubicBezTo>
                    <a:cubicBezTo>
                      <a:pt x="747844" y="718229"/>
                      <a:pt x="783087" y="730612"/>
                      <a:pt x="813567" y="738232"/>
                    </a:cubicBezTo>
                    <a:cubicBezTo>
                      <a:pt x="824997" y="742042"/>
                      <a:pt x="835474" y="743947"/>
                      <a:pt x="844047" y="745852"/>
                    </a:cubicBezTo>
                    <a:close/>
                    <a:moveTo>
                      <a:pt x="904054" y="820147"/>
                    </a:moveTo>
                    <a:cubicBezTo>
                      <a:pt x="904054" y="820147"/>
                      <a:pt x="901197" y="820147"/>
                      <a:pt x="896434" y="820147"/>
                    </a:cubicBezTo>
                    <a:cubicBezTo>
                      <a:pt x="891672" y="820147"/>
                      <a:pt x="885004" y="820147"/>
                      <a:pt x="875479" y="820147"/>
                    </a:cubicBezTo>
                    <a:cubicBezTo>
                      <a:pt x="857382" y="819194"/>
                      <a:pt x="830712" y="817289"/>
                      <a:pt x="798327" y="812527"/>
                    </a:cubicBezTo>
                    <a:cubicBezTo>
                      <a:pt x="765942" y="807764"/>
                      <a:pt x="725937" y="801097"/>
                      <a:pt x="682122" y="789667"/>
                    </a:cubicBezTo>
                    <a:cubicBezTo>
                      <a:pt x="637354" y="779189"/>
                      <a:pt x="587824" y="765854"/>
                      <a:pt x="534484" y="747757"/>
                    </a:cubicBezTo>
                    <a:cubicBezTo>
                      <a:pt x="481144" y="729659"/>
                      <a:pt x="423994" y="707752"/>
                      <a:pt x="364939" y="680129"/>
                    </a:cubicBezTo>
                    <a:cubicBezTo>
                      <a:pt x="335412" y="666794"/>
                      <a:pt x="305884" y="650602"/>
                      <a:pt x="275404" y="633457"/>
                    </a:cubicBezTo>
                    <a:cubicBezTo>
                      <a:pt x="244924" y="616312"/>
                      <a:pt x="214444" y="597262"/>
                      <a:pt x="184917" y="575354"/>
                    </a:cubicBezTo>
                    <a:cubicBezTo>
                      <a:pt x="155389" y="553447"/>
                      <a:pt x="124909" y="528682"/>
                      <a:pt x="97287" y="499154"/>
                    </a:cubicBezTo>
                    <a:cubicBezTo>
                      <a:pt x="71569" y="471532"/>
                      <a:pt x="44899" y="436289"/>
                      <a:pt x="26802" y="392474"/>
                    </a:cubicBezTo>
                    <a:cubicBezTo>
                      <a:pt x="18229" y="370567"/>
                      <a:pt x="11562" y="346754"/>
                      <a:pt x="8704" y="321989"/>
                    </a:cubicBezTo>
                    <a:cubicBezTo>
                      <a:pt x="5847" y="297224"/>
                      <a:pt x="6799" y="270554"/>
                      <a:pt x="12514" y="245789"/>
                    </a:cubicBezTo>
                    <a:cubicBezTo>
                      <a:pt x="17277" y="221024"/>
                      <a:pt x="26802" y="198164"/>
                      <a:pt x="38232" y="177209"/>
                    </a:cubicBezTo>
                    <a:cubicBezTo>
                      <a:pt x="43947" y="166732"/>
                      <a:pt x="49662" y="157207"/>
                      <a:pt x="56329" y="146729"/>
                    </a:cubicBezTo>
                    <a:cubicBezTo>
                      <a:pt x="62997" y="137204"/>
                      <a:pt x="68712" y="128632"/>
                      <a:pt x="77284" y="119107"/>
                    </a:cubicBezTo>
                    <a:cubicBezTo>
                      <a:pt x="81094" y="114344"/>
                      <a:pt x="84904" y="109582"/>
                      <a:pt x="88714" y="105772"/>
                    </a:cubicBezTo>
                    <a:lnTo>
                      <a:pt x="98239" y="96247"/>
                    </a:lnTo>
                    <a:lnTo>
                      <a:pt x="100144" y="93389"/>
                    </a:lnTo>
                    <a:lnTo>
                      <a:pt x="101097" y="92437"/>
                    </a:lnTo>
                    <a:lnTo>
                      <a:pt x="103954" y="89579"/>
                    </a:lnTo>
                    <a:lnTo>
                      <a:pt x="110622" y="83864"/>
                    </a:lnTo>
                    <a:cubicBezTo>
                      <a:pt x="114432" y="80054"/>
                      <a:pt x="119194" y="76244"/>
                      <a:pt x="123004" y="72434"/>
                    </a:cubicBezTo>
                    <a:cubicBezTo>
                      <a:pt x="141102" y="57194"/>
                      <a:pt x="160152" y="43859"/>
                      <a:pt x="183012" y="32429"/>
                    </a:cubicBezTo>
                    <a:cubicBezTo>
                      <a:pt x="204919" y="20999"/>
                      <a:pt x="229684" y="13379"/>
                      <a:pt x="255402" y="9569"/>
                    </a:cubicBezTo>
                    <a:cubicBezTo>
                      <a:pt x="280167" y="5759"/>
                      <a:pt x="305884" y="6712"/>
                      <a:pt x="329697" y="10522"/>
                    </a:cubicBezTo>
                    <a:cubicBezTo>
                      <a:pt x="353509" y="14332"/>
                      <a:pt x="375417" y="20999"/>
                      <a:pt x="396372" y="29572"/>
                    </a:cubicBezTo>
                    <a:cubicBezTo>
                      <a:pt x="416374" y="38144"/>
                      <a:pt x="435424" y="47669"/>
                      <a:pt x="453522" y="59099"/>
                    </a:cubicBezTo>
                    <a:cubicBezTo>
                      <a:pt x="487812" y="81007"/>
                      <a:pt x="518292" y="105772"/>
                      <a:pt x="545914" y="131489"/>
                    </a:cubicBezTo>
                    <a:cubicBezTo>
                      <a:pt x="600207" y="182924"/>
                      <a:pt x="643069" y="237217"/>
                      <a:pt x="681169" y="289604"/>
                    </a:cubicBezTo>
                    <a:cubicBezTo>
                      <a:pt x="719269" y="342944"/>
                      <a:pt x="750702" y="394379"/>
                      <a:pt x="778324" y="442957"/>
                    </a:cubicBezTo>
                    <a:cubicBezTo>
                      <a:pt x="791659" y="467722"/>
                      <a:pt x="804994" y="490582"/>
                      <a:pt x="816424" y="513442"/>
                    </a:cubicBezTo>
                    <a:cubicBezTo>
                      <a:pt x="827854" y="536302"/>
                      <a:pt x="839284" y="557257"/>
                      <a:pt x="848809" y="578212"/>
                    </a:cubicBezTo>
                    <a:cubicBezTo>
                      <a:pt x="868812" y="618217"/>
                      <a:pt x="885004" y="654412"/>
                      <a:pt x="897387" y="683939"/>
                    </a:cubicBezTo>
                    <a:cubicBezTo>
                      <a:pt x="910722" y="713467"/>
                      <a:pt x="919294" y="737279"/>
                      <a:pt x="925962" y="753472"/>
                    </a:cubicBezTo>
                    <a:lnTo>
                      <a:pt x="949774" y="821099"/>
                    </a:lnTo>
                    <a:lnTo>
                      <a:pt x="904054" y="820147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Freeform: Shape 24">
                <a:extLst>
                  <a:ext uri="{FF2B5EF4-FFF2-40B4-BE49-F238E27FC236}">
                    <a16:creationId xmlns:a16="http://schemas.microsoft.com/office/drawing/2014/main" xmlns="" id="{D3B5C1E6-1A43-40BC-821F-F88AF7F80BEF}"/>
                  </a:ext>
                </a:extLst>
              </p:cNvPr>
              <p:cNvSpPr/>
              <p:nvPr/>
            </p:nvSpPr>
            <p:spPr>
              <a:xfrm>
                <a:off x="6063761" y="2687479"/>
                <a:ext cx="933450" cy="1476375"/>
              </a:xfrm>
              <a:custGeom>
                <a:avLst/>
                <a:gdLst>
                  <a:gd name="connsiteX0" fmla="*/ 16999 w 933450"/>
                  <a:gd name="connsiteY0" fmla="*/ 1477804 h 1476375"/>
                  <a:gd name="connsiteX1" fmla="*/ 30334 w 933450"/>
                  <a:gd name="connsiteY1" fmla="*/ 1027271 h 1476375"/>
                  <a:gd name="connsiteX2" fmla="*/ 177971 w 933450"/>
                  <a:gd name="connsiteY2" fmla="*/ 595789 h 1476375"/>
                  <a:gd name="connsiteX3" fmla="*/ 206546 w 933450"/>
                  <a:gd name="connsiteY3" fmla="*/ 545306 h 1476375"/>
                  <a:gd name="connsiteX4" fmla="*/ 237979 w 933450"/>
                  <a:gd name="connsiteY4" fmla="*/ 496729 h 1476375"/>
                  <a:gd name="connsiteX5" fmla="*/ 272269 w 933450"/>
                  <a:gd name="connsiteY5" fmla="*/ 449104 h 1476375"/>
                  <a:gd name="connsiteX6" fmla="*/ 279889 w 933450"/>
                  <a:gd name="connsiteY6" fmla="*/ 436721 h 1476375"/>
                  <a:gd name="connsiteX7" fmla="*/ 289414 w 933450"/>
                  <a:gd name="connsiteY7" fmla="*/ 425291 h 1476375"/>
                  <a:gd name="connsiteX8" fmla="*/ 307511 w 933450"/>
                  <a:gd name="connsiteY8" fmla="*/ 402431 h 1476375"/>
                  <a:gd name="connsiteX9" fmla="*/ 473246 w 933450"/>
                  <a:gd name="connsiteY9" fmla="*/ 237649 h 1476375"/>
                  <a:gd name="connsiteX10" fmla="*/ 496106 w 933450"/>
                  <a:gd name="connsiteY10" fmla="*/ 218599 h 1476375"/>
                  <a:gd name="connsiteX11" fmla="*/ 519919 w 933450"/>
                  <a:gd name="connsiteY11" fmla="*/ 201454 h 1476375"/>
                  <a:gd name="connsiteX12" fmla="*/ 543731 w 933450"/>
                  <a:gd name="connsiteY12" fmla="*/ 184309 h 1476375"/>
                  <a:gd name="connsiteX13" fmla="*/ 567544 w 933450"/>
                  <a:gd name="connsiteY13" fmla="*/ 167164 h 1476375"/>
                  <a:gd name="connsiteX14" fmla="*/ 617074 w 933450"/>
                  <a:gd name="connsiteY14" fmla="*/ 135731 h 1476375"/>
                  <a:gd name="connsiteX15" fmla="*/ 629456 w 933450"/>
                  <a:gd name="connsiteY15" fmla="*/ 128111 h 1476375"/>
                  <a:gd name="connsiteX16" fmla="*/ 641839 w 933450"/>
                  <a:gd name="connsiteY16" fmla="*/ 120491 h 1476375"/>
                  <a:gd name="connsiteX17" fmla="*/ 667556 w 933450"/>
                  <a:gd name="connsiteY17" fmla="*/ 106204 h 1476375"/>
                  <a:gd name="connsiteX18" fmla="*/ 879011 w 933450"/>
                  <a:gd name="connsiteY18" fmla="*/ 7144 h 1476375"/>
                  <a:gd name="connsiteX19" fmla="*/ 928541 w 933450"/>
                  <a:gd name="connsiteY19" fmla="*/ 150019 h 1476375"/>
                  <a:gd name="connsiteX20" fmla="*/ 731374 w 933450"/>
                  <a:gd name="connsiteY20" fmla="*/ 227171 h 1476375"/>
                  <a:gd name="connsiteX21" fmla="*/ 707561 w 933450"/>
                  <a:gd name="connsiteY21" fmla="*/ 238601 h 1476375"/>
                  <a:gd name="connsiteX22" fmla="*/ 695179 w 933450"/>
                  <a:gd name="connsiteY22" fmla="*/ 244316 h 1476375"/>
                  <a:gd name="connsiteX23" fmla="*/ 683749 w 933450"/>
                  <a:gd name="connsiteY23" fmla="*/ 250984 h 1476375"/>
                  <a:gd name="connsiteX24" fmla="*/ 637076 w 933450"/>
                  <a:gd name="connsiteY24" fmla="*/ 276701 h 1476375"/>
                  <a:gd name="connsiteX25" fmla="*/ 614216 w 933450"/>
                  <a:gd name="connsiteY25" fmla="*/ 290036 h 1476375"/>
                  <a:gd name="connsiteX26" fmla="*/ 592309 w 933450"/>
                  <a:gd name="connsiteY26" fmla="*/ 304324 h 1476375"/>
                  <a:gd name="connsiteX27" fmla="*/ 570401 w 933450"/>
                  <a:gd name="connsiteY27" fmla="*/ 318611 h 1476375"/>
                  <a:gd name="connsiteX28" fmla="*/ 548494 w 933450"/>
                  <a:gd name="connsiteY28" fmla="*/ 333851 h 1476375"/>
                  <a:gd name="connsiteX29" fmla="*/ 388474 w 933450"/>
                  <a:gd name="connsiteY29" fmla="*/ 472916 h 1476375"/>
                  <a:gd name="connsiteX30" fmla="*/ 370376 w 933450"/>
                  <a:gd name="connsiteY30" fmla="*/ 491966 h 1476375"/>
                  <a:gd name="connsiteX31" fmla="*/ 360851 w 933450"/>
                  <a:gd name="connsiteY31" fmla="*/ 501491 h 1476375"/>
                  <a:gd name="connsiteX32" fmla="*/ 352279 w 933450"/>
                  <a:gd name="connsiteY32" fmla="*/ 511969 h 1476375"/>
                  <a:gd name="connsiteX33" fmla="*/ 317989 w 933450"/>
                  <a:gd name="connsiteY33" fmla="*/ 552926 h 1476375"/>
                  <a:gd name="connsiteX34" fmla="*/ 286556 w 933450"/>
                  <a:gd name="connsiteY34" fmla="*/ 595789 h 1476375"/>
                  <a:gd name="connsiteX35" fmla="*/ 257029 w 933450"/>
                  <a:gd name="connsiteY35" fmla="*/ 640556 h 1476375"/>
                  <a:gd name="connsiteX36" fmla="*/ 91294 w 933450"/>
                  <a:gd name="connsiteY36" fmla="*/ 1038701 h 1476375"/>
                  <a:gd name="connsiteX37" fmla="*/ 49384 w 933450"/>
                  <a:gd name="connsiteY37" fmla="*/ 1474946 h 1476375"/>
                  <a:gd name="connsiteX38" fmla="*/ 16999 w 933450"/>
                  <a:gd name="connsiteY38" fmla="*/ 1477804 h 14763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933450" h="1476375">
                    <a:moveTo>
                      <a:pt x="16999" y="1477804"/>
                    </a:moveTo>
                    <a:cubicBezTo>
                      <a:pt x="-146" y="1328261"/>
                      <a:pt x="5569" y="1176814"/>
                      <a:pt x="30334" y="1027271"/>
                    </a:cubicBezTo>
                    <a:cubicBezTo>
                      <a:pt x="56051" y="877729"/>
                      <a:pt x="103676" y="731044"/>
                      <a:pt x="177971" y="595789"/>
                    </a:cubicBezTo>
                    <a:cubicBezTo>
                      <a:pt x="187496" y="578644"/>
                      <a:pt x="197021" y="562451"/>
                      <a:pt x="206546" y="545306"/>
                    </a:cubicBezTo>
                    <a:lnTo>
                      <a:pt x="237979" y="496729"/>
                    </a:lnTo>
                    <a:cubicBezTo>
                      <a:pt x="249409" y="480536"/>
                      <a:pt x="260839" y="465296"/>
                      <a:pt x="272269" y="449104"/>
                    </a:cubicBezTo>
                    <a:lnTo>
                      <a:pt x="279889" y="436721"/>
                    </a:lnTo>
                    <a:lnTo>
                      <a:pt x="289414" y="425291"/>
                    </a:lnTo>
                    <a:lnTo>
                      <a:pt x="307511" y="402431"/>
                    </a:lnTo>
                    <a:cubicBezTo>
                      <a:pt x="357041" y="343376"/>
                      <a:pt x="412286" y="287179"/>
                      <a:pt x="473246" y="237649"/>
                    </a:cubicBezTo>
                    <a:cubicBezTo>
                      <a:pt x="480866" y="231934"/>
                      <a:pt x="488486" y="225266"/>
                      <a:pt x="496106" y="218599"/>
                    </a:cubicBezTo>
                    <a:lnTo>
                      <a:pt x="519919" y="201454"/>
                    </a:lnTo>
                    <a:lnTo>
                      <a:pt x="543731" y="184309"/>
                    </a:lnTo>
                    <a:cubicBezTo>
                      <a:pt x="551351" y="178594"/>
                      <a:pt x="558971" y="172879"/>
                      <a:pt x="567544" y="167164"/>
                    </a:cubicBezTo>
                    <a:lnTo>
                      <a:pt x="617074" y="135731"/>
                    </a:lnTo>
                    <a:lnTo>
                      <a:pt x="629456" y="128111"/>
                    </a:lnTo>
                    <a:cubicBezTo>
                      <a:pt x="633266" y="125254"/>
                      <a:pt x="638029" y="123349"/>
                      <a:pt x="641839" y="120491"/>
                    </a:cubicBezTo>
                    <a:lnTo>
                      <a:pt x="667556" y="106204"/>
                    </a:lnTo>
                    <a:cubicBezTo>
                      <a:pt x="735184" y="67151"/>
                      <a:pt x="806621" y="36671"/>
                      <a:pt x="879011" y="7144"/>
                    </a:cubicBezTo>
                    <a:lnTo>
                      <a:pt x="928541" y="150019"/>
                    </a:lnTo>
                    <a:cubicBezTo>
                      <a:pt x="861866" y="171926"/>
                      <a:pt x="794239" y="195739"/>
                      <a:pt x="731374" y="227171"/>
                    </a:cubicBezTo>
                    <a:lnTo>
                      <a:pt x="707561" y="238601"/>
                    </a:lnTo>
                    <a:cubicBezTo>
                      <a:pt x="703751" y="240506"/>
                      <a:pt x="699941" y="242411"/>
                      <a:pt x="695179" y="244316"/>
                    </a:cubicBezTo>
                    <a:lnTo>
                      <a:pt x="683749" y="250984"/>
                    </a:lnTo>
                    <a:lnTo>
                      <a:pt x="637076" y="276701"/>
                    </a:lnTo>
                    <a:cubicBezTo>
                      <a:pt x="629456" y="280511"/>
                      <a:pt x="621836" y="285274"/>
                      <a:pt x="614216" y="290036"/>
                    </a:cubicBezTo>
                    <a:lnTo>
                      <a:pt x="592309" y="304324"/>
                    </a:lnTo>
                    <a:lnTo>
                      <a:pt x="570401" y="318611"/>
                    </a:lnTo>
                    <a:cubicBezTo>
                      <a:pt x="562781" y="323374"/>
                      <a:pt x="556114" y="329089"/>
                      <a:pt x="548494" y="333851"/>
                    </a:cubicBezTo>
                    <a:cubicBezTo>
                      <a:pt x="490391" y="373856"/>
                      <a:pt x="438004" y="421481"/>
                      <a:pt x="388474" y="472916"/>
                    </a:cubicBezTo>
                    <a:lnTo>
                      <a:pt x="370376" y="491966"/>
                    </a:lnTo>
                    <a:lnTo>
                      <a:pt x="360851" y="501491"/>
                    </a:lnTo>
                    <a:lnTo>
                      <a:pt x="352279" y="511969"/>
                    </a:lnTo>
                    <a:cubicBezTo>
                      <a:pt x="340849" y="525304"/>
                      <a:pt x="329419" y="539591"/>
                      <a:pt x="317989" y="552926"/>
                    </a:cubicBezTo>
                    <a:lnTo>
                      <a:pt x="286556" y="595789"/>
                    </a:lnTo>
                    <a:cubicBezTo>
                      <a:pt x="276079" y="610076"/>
                      <a:pt x="266554" y="625316"/>
                      <a:pt x="257029" y="640556"/>
                    </a:cubicBezTo>
                    <a:cubicBezTo>
                      <a:pt x="179876" y="761524"/>
                      <a:pt x="124631" y="896779"/>
                      <a:pt x="91294" y="1038701"/>
                    </a:cubicBezTo>
                    <a:cubicBezTo>
                      <a:pt x="57956" y="1180624"/>
                      <a:pt x="42716" y="1328261"/>
                      <a:pt x="49384" y="1474946"/>
                    </a:cubicBezTo>
                    <a:lnTo>
                      <a:pt x="16999" y="147780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6" name="Freeform: Shape 25">
                <a:extLst>
                  <a:ext uri="{FF2B5EF4-FFF2-40B4-BE49-F238E27FC236}">
                    <a16:creationId xmlns:a16="http://schemas.microsoft.com/office/drawing/2014/main" xmlns="" id="{B4513566-C936-4947-9FF1-15991CA38B24}"/>
                  </a:ext>
                </a:extLst>
              </p:cNvPr>
              <p:cNvSpPr/>
              <p:nvPr/>
            </p:nvSpPr>
            <p:spPr>
              <a:xfrm>
                <a:off x="5496401" y="2864644"/>
                <a:ext cx="628650" cy="1257300"/>
              </a:xfrm>
              <a:custGeom>
                <a:avLst/>
                <a:gdLst>
                  <a:gd name="connsiteX0" fmla="*/ 576739 w 628650"/>
                  <a:gd name="connsiteY0" fmla="*/ 1249204 h 1257300"/>
                  <a:gd name="connsiteX1" fmla="*/ 556736 w 628650"/>
                  <a:gd name="connsiteY1" fmla="*/ 900589 h 1257300"/>
                  <a:gd name="connsiteX2" fmla="*/ 468154 w 628650"/>
                  <a:gd name="connsiteY2" fmla="*/ 569119 h 1257300"/>
                  <a:gd name="connsiteX3" fmla="*/ 285274 w 628650"/>
                  <a:gd name="connsiteY3" fmla="*/ 296704 h 1257300"/>
                  <a:gd name="connsiteX4" fmla="*/ 155734 w 628650"/>
                  <a:gd name="connsiteY4" fmla="*/ 205264 h 1257300"/>
                  <a:gd name="connsiteX5" fmla="*/ 7144 w 628650"/>
                  <a:gd name="connsiteY5" fmla="*/ 152876 h 1257300"/>
                  <a:gd name="connsiteX6" fmla="*/ 46196 w 628650"/>
                  <a:gd name="connsiteY6" fmla="*/ 7144 h 1257300"/>
                  <a:gd name="connsiteX7" fmla="*/ 223361 w 628650"/>
                  <a:gd name="connsiteY7" fmla="*/ 88106 h 1257300"/>
                  <a:gd name="connsiteX8" fmla="*/ 371951 w 628650"/>
                  <a:gd name="connsiteY8" fmla="*/ 212884 h 1257300"/>
                  <a:gd name="connsiteX9" fmla="*/ 481489 w 628650"/>
                  <a:gd name="connsiteY9" fmla="*/ 368141 h 1257300"/>
                  <a:gd name="connsiteX10" fmla="*/ 553879 w 628650"/>
                  <a:gd name="connsiteY10" fmla="*/ 539591 h 1257300"/>
                  <a:gd name="connsiteX11" fmla="*/ 617696 w 628650"/>
                  <a:gd name="connsiteY11" fmla="*/ 896779 h 1257300"/>
                  <a:gd name="connsiteX12" fmla="*/ 607219 w 628650"/>
                  <a:gd name="connsiteY12" fmla="*/ 1253966 h 1257300"/>
                  <a:gd name="connsiteX13" fmla="*/ 576739 w 628650"/>
                  <a:gd name="connsiteY13" fmla="*/ 1249204 h 1257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28650" h="1257300">
                    <a:moveTo>
                      <a:pt x="576739" y="1249204"/>
                    </a:moveTo>
                    <a:cubicBezTo>
                      <a:pt x="580549" y="1132046"/>
                      <a:pt x="573881" y="1014889"/>
                      <a:pt x="556736" y="900589"/>
                    </a:cubicBezTo>
                    <a:cubicBezTo>
                      <a:pt x="539591" y="786289"/>
                      <a:pt x="511969" y="672941"/>
                      <a:pt x="468154" y="569119"/>
                    </a:cubicBezTo>
                    <a:cubicBezTo>
                      <a:pt x="424339" y="465296"/>
                      <a:pt x="364331" y="369094"/>
                      <a:pt x="285274" y="296704"/>
                    </a:cubicBezTo>
                    <a:cubicBezTo>
                      <a:pt x="246221" y="260509"/>
                      <a:pt x="202406" y="229076"/>
                      <a:pt x="155734" y="205264"/>
                    </a:cubicBezTo>
                    <a:cubicBezTo>
                      <a:pt x="108109" y="181451"/>
                      <a:pt x="58579" y="164306"/>
                      <a:pt x="7144" y="152876"/>
                    </a:cubicBezTo>
                    <a:lnTo>
                      <a:pt x="46196" y="7144"/>
                    </a:lnTo>
                    <a:cubicBezTo>
                      <a:pt x="108109" y="27146"/>
                      <a:pt x="168116" y="53816"/>
                      <a:pt x="223361" y="88106"/>
                    </a:cubicBezTo>
                    <a:cubicBezTo>
                      <a:pt x="278606" y="122396"/>
                      <a:pt x="328136" y="165259"/>
                      <a:pt x="371951" y="212884"/>
                    </a:cubicBezTo>
                    <a:cubicBezTo>
                      <a:pt x="414814" y="260509"/>
                      <a:pt x="451961" y="312896"/>
                      <a:pt x="481489" y="368141"/>
                    </a:cubicBezTo>
                    <a:cubicBezTo>
                      <a:pt x="511016" y="423386"/>
                      <a:pt x="534829" y="480536"/>
                      <a:pt x="553879" y="539591"/>
                    </a:cubicBezTo>
                    <a:cubicBezTo>
                      <a:pt x="591979" y="656749"/>
                      <a:pt x="610076" y="776764"/>
                      <a:pt x="617696" y="896779"/>
                    </a:cubicBezTo>
                    <a:cubicBezTo>
                      <a:pt x="625316" y="1016794"/>
                      <a:pt x="621506" y="1135856"/>
                      <a:pt x="607219" y="1253966"/>
                    </a:cubicBezTo>
                    <a:lnTo>
                      <a:pt x="576739" y="1249204"/>
                    </a:lnTo>
                    <a:close/>
                  </a:path>
                </a:pathLst>
              </a:custGeom>
              <a:grpFill/>
              <a:ln w="9525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xmlns="" id="{4A7C562E-0D8F-4B31-844A-4CC75F933FFF}"/>
                </a:ext>
              </a:extLst>
            </p:cNvPr>
            <p:cNvSpPr/>
            <p:nvPr/>
          </p:nvSpPr>
          <p:spPr>
            <a:xfrm>
              <a:off x="3790950" y="2772505"/>
              <a:ext cx="2447925" cy="3993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xmlns="" id="{4B1AD97B-6C18-428B-AE0D-E205CAD5948C}"/>
                </a:ext>
              </a:extLst>
            </p:cNvPr>
            <p:cNvSpPr/>
            <p:nvPr/>
          </p:nvSpPr>
          <p:spPr>
            <a:xfrm>
              <a:off x="3900488" y="3171825"/>
              <a:ext cx="2228849" cy="1476374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EB8C3BD7-6A60-4223-A8A5-3B136EB39353}"/>
                </a:ext>
              </a:extLst>
            </p:cNvPr>
            <p:cNvSpPr/>
            <p:nvPr/>
          </p:nvSpPr>
          <p:spPr>
            <a:xfrm>
              <a:off x="3900488" y="3171825"/>
              <a:ext cx="2228849" cy="45719"/>
            </a:xfrm>
            <a:prstGeom prst="rect">
              <a:avLst/>
            </a:prstGeom>
            <a:solidFill>
              <a:schemeClr val="accent1">
                <a:lumMod val="50000"/>
                <a:alpha val="46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Rectangle 41">
            <a:extLst>
              <a:ext uri="{FF2B5EF4-FFF2-40B4-BE49-F238E27FC236}">
                <a16:creationId xmlns:a16="http://schemas.microsoft.com/office/drawing/2014/main" xmlns="" id="{6211651F-CECC-49FE-A54F-F8055E7C801C}"/>
              </a:ext>
            </a:extLst>
          </p:cNvPr>
          <p:cNvSpPr/>
          <p:nvPr/>
        </p:nvSpPr>
        <p:spPr>
          <a:xfrm>
            <a:off x="11344639" y="0"/>
            <a:ext cx="861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8557846" y="3024555"/>
            <a:ext cx="1117198" cy="9964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6928338" y="3024554"/>
            <a:ext cx="0" cy="103163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4243754" y="3024554"/>
            <a:ext cx="1184031" cy="11371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33848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10060880" y="672651"/>
            <a:ext cx="1804850" cy="2783496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602592" y="314053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1045407" y="144919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9584875" y="1487290"/>
            <a:ext cx="838473" cy="892781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9254376" y="709183"/>
            <a:ext cx="1092667" cy="976102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3648437" y="1197234"/>
            <a:ext cx="1779347" cy="369332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Quantification</a:t>
            </a:r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3538414" y="2422453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810321" y="2907871"/>
            <a:ext cx="1487402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Quantifier 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3675995" y="2943658"/>
            <a:ext cx="156422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restriction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7202469" y="2946957"/>
            <a:ext cx="1371600" cy="40011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scope</a:t>
            </a:r>
            <a:endParaRPr lang="en-US" altLang="ko-KR" sz="20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cxnSp>
        <p:nvCxnSpPr>
          <p:cNvPr id="42" name="Straight Arrow Connector 41"/>
          <p:cNvCxnSpPr>
            <a:stCxn id="81" idx="1"/>
            <a:endCxn id="94" idx="0"/>
          </p:cNvCxnSpPr>
          <p:nvPr/>
        </p:nvCxnSpPr>
        <p:spPr>
          <a:xfrm flipH="1">
            <a:off x="1554022" y="1381900"/>
            <a:ext cx="2094415" cy="15259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2"/>
            <a:endCxn id="95" idx="0"/>
          </p:cNvCxnSpPr>
          <p:nvPr/>
        </p:nvCxnSpPr>
        <p:spPr>
          <a:xfrm flipH="1">
            <a:off x="4458105" y="1566566"/>
            <a:ext cx="80006" cy="137709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81" idx="3"/>
            <a:endCxn id="96" idx="0"/>
          </p:cNvCxnSpPr>
          <p:nvPr/>
        </p:nvCxnSpPr>
        <p:spPr>
          <a:xfrm>
            <a:off x="5427784" y="1381900"/>
            <a:ext cx="2460485" cy="15650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8924" y="3566709"/>
            <a:ext cx="308596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cs typeface="Arial" pitchFamily="34" charset="0"/>
              </a:rPr>
              <a:t>noun</a:t>
            </a:r>
            <a:r>
              <a:rPr lang="en-US" altLang="ko-KR" sz="1200" b="1" dirty="0" smtClean="0">
                <a:cs typeface="Arial" pitchFamily="34" charset="0"/>
              </a:rPr>
              <a:t> </a:t>
            </a:r>
            <a:r>
              <a:rPr lang="en-US" altLang="ko-KR" sz="1200" b="1" dirty="0" smtClean="0">
                <a:cs typeface="Arial" pitchFamily="34" charset="0"/>
              </a:rPr>
              <a:t>, some, many, all </a:t>
            </a:r>
          </a:p>
          <a:p>
            <a:endParaRPr lang="en-US" altLang="ko-KR" sz="1200" b="1" dirty="0">
              <a:cs typeface="Arial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252461" y="3598973"/>
            <a:ext cx="3520427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200" b="1" dirty="0" smtClean="0">
                <a:cs typeface="Arial" pitchFamily="34" charset="0"/>
              </a:rPr>
              <a:t>The sort of things being quantified </a:t>
            </a:r>
          </a:p>
        </p:txBody>
      </p:sp>
      <p:sp>
        <p:nvSpPr>
          <p:cNvPr id="79" name="Rectangle 78"/>
          <p:cNvSpPr/>
          <p:nvPr/>
        </p:nvSpPr>
        <p:spPr>
          <a:xfrm>
            <a:off x="6738106" y="3563804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400" b="1" dirty="0" smtClean="0">
                <a:cs typeface="Arial" pitchFamily="34" charset="0"/>
              </a:rPr>
              <a:t>Express the truth of the item </a:t>
            </a:r>
            <a:r>
              <a:rPr lang="en-US" altLang="ko-KR" sz="1400" b="1" dirty="0" err="1" smtClean="0">
                <a:cs typeface="Arial" pitchFamily="34" charset="0"/>
              </a:rPr>
              <a:t>disgnated</a:t>
            </a:r>
            <a:r>
              <a:rPr lang="en-US" altLang="ko-KR" sz="1400" b="1" dirty="0" smtClean="0">
                <a:cs typeface="Arial" pitchFamily="34" charset="0"/>
              </a:rPr>
              <a:t> by the quantified </a:t>
            </a:r>
          </a:p>
          <a:p>
            <a:r>
              <a:rPr lang="en-US" altLang="ko-KR" sz="1400" b="1" dirty="0" smtClean="0">
                <a:cs typeface="Arial" pitchFamily="34" charset="0"/>
              </a:rPr>
              <a:t>Noun phrase </a:t>
            </a:r>
          </a:p>
        </p:txBody>
      </p:sp>
      <p:sp>
        <p:nvSpPr>
          <p:cNvPr id="87" name="Rectangle 86"/>
          <p:cNvSpPr/>
          <p:nvPr/>
        </p:nvSpPr>
        <p:spPr>
          <a:xfrm>
            <a:off x="2412899" y="4571220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rtl="1"/>
            <a:r>
              <a:rPr lang="en-US" dirty="0"/>
              <a:t>For example: </a:t>
            </a:r>
          </a:p>
          <a:p>
            <a:pPr rtl="1"/>
            <a:r>
              <a:rPr lang="en-US" dirty="0" smtClean="0"/>
              <a:t>No</a:t>
            </a:r>
            <a:r>
              <a:rPr lang="en-US" dirty="0" smtClean="0"/>
              <a:t> </a:t>
            </a:r>
            <a:r>
              <a:rPr lang="en-US" dirty="0" err="1" smtClean="0"/>
              <a:t>albanians</a:t>
            </a:r>
            <a:r>
              <a:rPr lang="en-US" dirty="0" smtClean="0"/>
              <a:t> come to the party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486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49215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1952095" y="1860436"/>
            <a:ext cx="440524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20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	quantifiers in classical predicate logic 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1783156" y="1880016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542806" y="3759254"/>
            <a:ext cx="2196856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Existential quantifiers 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5884984" y="3744319"/>
            <a:ext cx="2497379" cy="83099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Universal</a:t>
            </a:r>
          </a:p>
          <a:p>
            <a:pPr algn="ctr"/>
            <a:r>
              <a:rPr lang="en-US" altLang="ko-KR" sz="2400" b="1" dirty="0" smtClean="0">
                <a:solidFill>
                  <a:schemeClr val="bg1"/>
                </a:solidFill>
                <a:cs typeface="Arial" pitchFamily="34" charset="0"/>
              </a:rPr>
              <a:t>quantifiers</a:t>
            </a:r>
            <a:endParaRPr lang="en-US" altLang="ko-KR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1091591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641234" y="2914850"/>
            <a:ext cx="1098428" cy="84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22277" y="2914850"/>
            <a:ext cx="1811397" cy="82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392664" y="4801652"/>
            <a:ext cx="41866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Express </a:t>
            </a:r>
            <a:r>
              <a:rPr lang="en-US" altLang="ko-KR" sz="1600" b="1" dirty="0" smtClean="0">
                <a:cs typeface="Arial" pitchFamily="34" charset="0"/>
              </a:rPr>
              <a:t>the statement within its scope are true at least for something for example: somebody, </a:t>
            </a:r>
            <a:r>
              <a:rPr lang="en-US" altLang="ko-KR" sz="1600" b="1" dirty="0" smtClean="0">
                <a:cs typeface="Arial" pitchFamily="34" charset="0"/>
              </a:rPr>
              <a:t>some book 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015788" y="4920841"/>
            <a:ext cx="466562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600" b="1" dirty="0" smtClean="0">
                <a:cs typeface="Arial" pitchFamily="34" charset="0"/>
              </a:rPr>
              <a:t>Express the statements within its scope are true for everything for example : all men everybody  </a:t>
            </a:r>
            <a:endParaRPr lang="en-US" altLang="ko-KR" sz="1600" b="1" dirty="0">
              <a:cs typeface="Arial" pitchFamily="34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973015" y="5857006"/>
            <a:ext cx="818230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>
                <a:cs typeface="Arial" pitchFamily="34" charset="0"/>
              </a:rPr>
              <a:t>Most </a:t>
            </a:r>
            <a:r>
              <a:rPr lang="en-US" altLang="ko-KR" dirty="0" smtClean="0">
                <a:cs typeface="Arial" pitchFamily="34" charset="0"/>
              </a:rPr>
              <a:t>adjectives </a:t>
            </a:r>
            <a:r>
              <a:rPr lang="en-US" altLang="ko-KR" dirty="0">
                <a:cs typeface="Arial" pitchFamily="34" charset="0"/>
              </a:rPr>
              <a:t>can occur in both position but there are </a:t>
            </a:r>
            <a:r>
              <a:rPr lang="en-US" altLang="ko-KR" dirty="0" smtClean="0">
                <a:cs typeface="Arial" pitchFamily="34" charset="0"/>
              </a:rPr>
              <a:t>exceptions </a:t>
            </a:r>
            <a:r>
              <a:rPr lang="en-US" altLang="ko-KR" dirty="0">
                <a:cs typeface="Arial" pitchFamily="34" charset="0"/>
              </a:rPr>
              <a:t>for example : the man is afraid </a:t>
            </a:r>
          </a:p>
          <a:p>
            <a:r>
              <a:rPr lang="en-US" altLang="ko-KR" dirty="0">
                <a:cs typeface="Arial" pitchFamily="34" charset="0"/>
              </a:rPr>
              <a:t>The afraid man </a:t>
            </a:r>
          </a:p>
        </p:txBody>
      </p:sp>
    </p:spTree>
    <p:extLst>
      <p:ext uri="{BB962C8B-B14F-4D97-AF65-F5344CB8AC3E}">
        <p14:creationId xmlns:p14="http://schemas.microsoft.com/office/powerpoint/2010/main" val="23545568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Rectangle 2"/>
          <p:cNvSpPr/>
          <p:nvPr/>
        </p:nvSpPr>
        <p:spPr>
          <a:xfrm>
            <a:off x="808892" y="1542914"/>
            <a:ext cx="818230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  <a:cs typeface="Arial" pitchFamily="34" charset="0"/>
              </a:rPr>
              <a:t>Examples:</a:t>
            </a:r>
          </a:p>
          <a:p>
            <a:endParaRPr lang="en-US" altLang="ko-KR" dirty="0" smtClean="0">
              <a:cs typeface="Arial" pitchFamily="34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cs typeface="Arial" pitchFamily="34" charset="0"/>
              </a:rPr>
              <a:t>Everybody saw marry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cs typeface="Arial" pitchFamily="34" charset="0"/>
              </a:rPr>
              <a:t>For all(</a:t>
            </a:r>
            <a:r>
              <a:rPr lang="en-US" altLang="ko-KR" dirty="0" err="1" smtClean="0">
                <a:cs typeface="Arial" pitchFamily="34" charset="0"/>
              </a:rPr>
              <a:t>x,x</a:t>
            </a:r>
            <a:r>
              <a:rPr lang="en-US" altLang="ko-KR" dirty="0" smtClean="0">
                <a:cs typeface="Arial" pitchFamily="34" charset="0"/>
              </a:rPr>
              <a:t> saw marry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cs typeface="Arial" pitchFamily="34" charset="0"/>
              </a:rPr>
              <a:t>Somebody saw marry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altLang="ko-KR" dirty="0" smtClean="0">
                <a:cs typeface="Arial" pitchFamily="34" charset="0"/>
              </a:rPr>
              <a:t>For some (x), X saw marry</a:t>
            </a:r>
          </a:p>
          <a:p>
            <a:endParaRPr lang="en-US" altLang="ko-KR" dirty="0">
              <a:cs typeface="Arial" pitchFamily="34" charset="0"/>
            </a:endParaRPr>
          </a:p>
          <a:p>
            <a:r>
              <a:rPr lang="en-US" altLang="ko-KR" dirty="0" smtClean="0">
                <a:cs typeface="Arial" pitchFamily="34" charset="0"/>
              </a:rPr>
              <a:t>(x) Variable because it doesn’t have a fixed reference and the quantifiers is said to bind the variable </a:t>
            </a:r>
          </a:p>
        </p:txBody>
      </p:sp>
    </p:spTree>
    <p:extLst>
      <p:ext uri="{BB962C8B-B14F-4D97-AF65-F5344CB8AC3E}">
        <p14:creationId xmlns:p14="http://schemas.microsoft.com/office/powerpoint/2010/main" val="1658085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754923" y="1489392"/>
            <a:ext cx="6096000" cy="33547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3200" dirty="0" smtClean="0">
                <a:solidFill>
                  <a:srgbClr val="FF0000"/>
                </a:solidFill>
                <a:cs typeface="Arial" pitchFamily="34" charset="0"/>
              </a:rPr>
              <a:t>Negative polarity items</a:t>
            </a:r>
          </a:p>
          <a:p>
            <a:endParaRPr lang="en-US" altLang="ko-KR" dirty="0">
              <a:cs typeface="Arial" pitchFamily="34" charset="0"/>
            </a:endParaRPr>
          </a:p>
          <a:p>
            <a:r>
              <a:rPr lang="en-US" altLang="ko-KR" dirty="0" smtClean="0">
                <a:cs typeface="Arial" pitchFamily="34" charset="0"/>
              </a:rPr>
              <a:t>(</a:t>
            </a:r>
            <a:r>
              <a:rPr lang="en-US" altLang="ko-KR" dirty="0" err="1" smtClean="0">
                <a:cs typeface="Arial" pitchFamily="34" charset="0"/>
              </a:rPr>
              <a:t>negpols</a:t>
            </a:r>
            <a:r>
              <a:rPr lang="en-US" altLang="ko-KR" dirty="0" smtClean="0">
                <a:cs typeface="Arial" pitchFamily="34" charset="0"/>
              </a:rPr>
              <a:t>)</a:t>
            </a:r>
          </a:p>
          <a:p>
            <a:endParaRPr lang="en-US" altLang="ko-KR" dirty="0">
              <a:cs typeface="Arial" pitchFamily="34" charset="0"/>
            </a:endParaRPr>
          </a:p>
          <a:p>
            <a:r>
              <a:rPr lang="en-US" altLang="ko-KR" dirty="0" smtClean="0">
                <a:cs typeface="Arial" pitchFamily="34" charset="0"/>
              </a:rPr>
              <a:t>There are expressions which are containing a negative element of some kind , typically examples are (anyone  , anything, ever </a:t>
            </a:r>
          </a:p>
          <a:p>
            <a:endParaRPr lang="en-US" altLang="ko-KR" dirty="0"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ko-KR" dirty="0" smtClean="0">
                <a:solidFill>
                  <a:srgbClr val="FF0000"/>
                </a:solidFill>
                <a:cs typeface="Arial" pitchFamily="34" charset="0"/>
              </a:rPr>
              <a:t>He never says anything </a:t>
            </a:r>
          </a:p>
          <a:p>
            <a:r>
              <a:rPr lang="en-US" altLang="ko-KR" dirty="0" smtClean="0">
                <a:solidFill>
                  <a:srgbClr val="FF0000"/>
                </a:solidFill>
                <a:cs typeface="Arial" pitchFamily="34" charset="0"/>
              </a:rPr>
              <a:t>×</a:t>
            </a:r>
            <a:r>
              <a:rPr lang="en-US" altLang="ko-KR" dirty="0">
                <a:solidFill>
                  <a:srgbClr val="FF0000"/>
                </a:solidFill>
                <a:cs typeface="Arial" pitchFamily="34" charset="0"/>
              </a:rPr>
              <a:t> </a:t>
            </a:r>
            <a:r>
              <a:rPr lang="en-US" altLang="ko-KR" dirty="0" smtClean="0">
                <a:solidFill>
                  <a:srgbClr val="FF0000"/>
                </a:solidFill>
                <a:cs typeface="Arial" pitchFamily="34" charset="0"/>
              </a:rPr>
              <a:t>  All men have ever reached the top  </a:t>
            </a:r>
          </a:p>
          <a:p>
            <a:endParaRPr lang="en-US" altLang="ko-KR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9599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DF691C40-340A-44BC-A6B3-C3A20A9ED913}"/>
              </a:ext>
            </a:extLst>
          </p:cNvPr>
          <p:cNvSpPr txBox="1"/>
          <p:nvPr/>
        </p:nvSpPr>
        <p:spPr>
          <a:xfrm>
            <a:off x="0" y="4656768"/>
            <a:ext cx="12192000" cy="99520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5867" dirty="0">
                <a:solidFill>
                  <a:schemeClr val="bg1"/>
                </a:solidFill>
                <a:cs typeface="Arial" pitchFamily="34" charset="0"/>
              </a:rPr>
              <a:t>Thank You</a:t>
            </a:r>
            <a:endParaRPr lang="ko-KR" altLang="en-US" sz="5867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FB2F21A8-A2DC-448E-8003-AFE4C77CBA6F}"/>
              </a:ext>
            </a:extLst>
          </p:cNvPr>
          <p:cNvSpPr txBox="1"/>
          <p:nvPr/>
        </p:nvSpPr>
        <p:spPr>
          <a:xfrm>
            <a:off x="0" y="5559730"/>
            <a:ext cx="12191852" cy="37965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1867" dirty="0">
                <a:solidFill>
                  <a:schemeClr val="bg1"/>
                </a:solidFill>
                <a:cs typeface="Arial" pitchFamily="34" charset="0"/>
              </a:rPr>
              <a:t>Insert the Sub Title of Your Presentation</a:t>
            </a:r>
            <a:endParaRPr lang="ko-KR" altLang="en-US" sz="1867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BA3BC151-9748-4002-8B0D-A26097D7098A}"/>
              </a:ext>
            </a:extLst>
          </p:cNvPr>
          <p:cNvGrpSpPr/>
          <p:nvPr/>
        </p:nvGrpSpPr>
        <p:grpSpPr>
          <a:xfrm>
            <a:off x="2770066" y="945938"/>
            <a:ext cx="6865254" cy="4659052"/>
            <a:chOff x="2448554" y="245660"/>
            <a:chExt cx="7538044" cy="5115636"/>
          </a:xfrm>
        </p:grpSpPr>
        <p:sp>
          <p:nvSpPr>
            <p:cNvPr id="7" name="Rectangle 38">
              <a:extLst>
                <a:ext uri="{FF2B5EF4-FFF2-40B4-BE49-F238E27FC236}">
                  <a16:creationId xmlns:a16="http://schemas.microsoft.com/office/drawing/2014/main" xmlns="" id="{EE8747C4-0046-4CF6-AC66-ADE66ED9D5BE}"/>
                </a:ext>
              </a:extLst>
            </p:cNvPr>
            <p:cNvSpPr/>
            <p:nvPr userDrawn="1"/>
          </p:nvSpPr>
          <p:spPr>
            <a:xfrm rot="3287105" flipH="1">
              <a:off x="7748181" y="1094093"/>
              <a:ext cx="537556" cy="3939279"/>
            </a:xfrm>
            <a:custGeom>
              <a:avLst/>
              <a:gdLst>
                <a:gd name="connsiteX0" fmla="*/ 0 w 1676400"/>
                <a:gd name="connsiteY0" fmla="*/ 0 h 3629205"/>
                <a:gd name="connsiteX1" fmla="*/ 1676400 w 1676400"/>
                <a:gd name="connsiteY1" fmla="*/ 0 h 3629205"/>
                <a:gd name="connsiteX2" fmla="*/ 1676400 w 1676400"/>
                <a:gd name="connsiteY2" fmla="*/ 3629205 h 3629205"/>
                <a:gd name="connsiteX3" fmla="*/ 0 w 1676400"/>
                <a:gd name="connsiteY3" fmla="*/ 3629205 h 3629205"/>
                <a:gd name="connsiteX4" fmla="*/ 0 w 1676400"/>
                <a:gd name="connsiteY4" fmla="*/ 0 h 3629205"/>
                <a:gd name="connsiteX0" fmla="*/ 0 w 1676400"/>
                <a:gd name="connsiteY0" fmla="*/ 0 h 3670148"/>
                <a:gd name="connsiteX1" fmla="*/ 1676400 w 1676400"/>
                <a:gd name="connsiteY1" fmla="*/ 0 h 3670148"/>
                <a:gd name="connsiteX2" fmla="*/ 1676400 w 1676400"/>
                <a:gd name="connsiteY2" fmla="*/ 3629205 h 3670148"/>
                <a:gd name="connsiteX3" fmla="*/ 1569492 w 1676400"/>
                <a:gd name="connsiteY3" fmla="*/ 3670148 h 3670148"/>
                <a:gd name="connsiteX4" fmla="*/ 0 w 1676400"/>
                <a:gd name="connsiteY4" fmla="*/ 0 h 3670148"/>
                <a:gd name="connsiteX0" fmla="*/ 0 w 502693"/>
                <a:gd name="connsiteY0" fmla="*/ 13648 h 3670148"/>
                <a:gd name="connsiteX1" fmla="*/ 502693 w 502693"/>
                <a:gd name="connsiteY1" fmla="*/ 0 h 3670148"/>
                <a:gd name="connsiteX2" fmla="*/ 502693 w 502693"/>
                <a:gd name="connsiteY2" fmla="*/ 3629205 h 3670148"/>
                <a:gd name="connsiteX3" fmla="*/ 395785 w 502693"/>
                <a:gd name="connsiteY3" fmla="*/ 3670148 h 3670148"/>
                <a:gd name="connsiteX4" fmla="*/ 0 w 502693"/>
                <a:gd name="connsiteY4" fmla="*/ 13648 h 3670148"/>
                <a:gd name="connsiteX0" fmla="*/ 0 w 502693"/>
                <a:gd name="connsiteY0" fmla="*/ 13648 h 3683796"/>
                <a:gd name="connsiteX1" fmla="*/ 502693 w 502693"/>
                <a:gd name="connsiteY1" fmla="*/ 0 h 3683796"/>
                <a:gd name="connsiteX2" fmla="*/ 461750 w 502693"/>
                <a:gd name="connsiteY2" fmla="*/ 3683796 h 3683796"/>
                <a:gd name="connsiteX3" fmla="*/ 395785 w 502693"/>
                <a:gd name="connsiteY3" fmla="*/ 3670148 h 3683796"/>
                <a:gd name="connsiteX4" fmla="*/ 0 w 502693"/>
                <a:gd name="connsiteY4" fmla="*/ 13648 h 368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2693" h="3683796">
                  <a:moveTo>
                    <a:pt x="0" y="13648"/>
                  </a:moveTo>
                  <a:lnTo>
                    <a:pt x="502693" y="0"/>
                  </a:lnTo>
                  <a:lnTo>
                    <a:pt x="461750" y="3683796"/>
                  </a:lnTo>
                  <a:lnTo>
                    <a:pt x="395785" y="3670148"/>
                  </a:lnTo>
                  <a:lnTo>
                    <a:pt x="0" y="1364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2000">
                  <a:schemeClr val="bg1">
                    <a:alpha val="60000"/>
                  </a:schemeClr>
                </a:gs>
                <a:gs pos="84000">
                  <a:schemeClr val="bg1">
                    <a:alpha val="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8" name="Rectangle 38">
              <a:extLst>
                <a:ext uri="{FF2B5EF4-FFF2-40B4-BE49-F238E27FC236}">
                  <a16:creationId xmlns:a16="http://schemas.microsoft.com/office/drawing/2014/main" xmlns="" id="{39B79BCB-959B-4EF1-8F33-6B043FAAA99C}"/>
                </a:ext>
              </a:extLst>
            </p:cNvPr>
            <p:cNvSpPr/>
            <p:nvPr userDrawn="1"/>
          </p:nvSpPr>
          <p:spPr>
            <a:xfrm rot="4037511" flipH="1">
              <a:off x="7601831" y="1646033"/>
              <a:ext cx="537556" cy="3939279"/>
            </a:xfrm>
            <a:custGeom>
              <a:avLst/>
              <a:gdLst>
                <a:gd name="connsiteX0" fmla="*/ 0 w 1676400"/>
                <a:gd name="connsiteY0" fmla="*/ 0 h 3629205"/>
                <a:gd name="connsiteX1" fmla="*/ 1676400 w 1676400"/>
                <a:gd name="connsiteY1" fmla="*/ 0 h 3629205"/>
                <a:gd name="connsiteX2" fmla="*/ 1676400 w 1676400"/>
                <a:gd name="connsiteY2" fmla="*/ 3629205 h 3629205"/>
                <a:gd name="connsiteX3" fmla="*/ 0 w 1676400"/>
                <a:gd name="connsiteY3" fmla="*/ 3629205 h 3629205"/>
                <a:gd name="connsiteX4" fmla="*/ 0 w 1676400"/>
                <a:gd name="connsiteY4" fmla="*/ 0 h 3629205"/>
                <a:gd name="connsiteX0" fmla="*/ 0 w 1676400"/>
                <a:gd name="connsiteY0" fmla="*/ 0 h 3670148"/>
                <a:gd name="connsiteX1" fmla="*/ 1676400 w 1676400"/>
                <a:gd name="connsiteY1" fmla="*/ 0 h 3670148"/>
                <a:gd name="connsiteX2" fmla="*/ 1676400 w 1676400"/>
                <a:gd name="connsiteY2" fmla="*/ 3629205 h 3670148"/>
                <a:gd name="connsiteX3" fmla="*/ 1569492 w 1676400"/>
                <a:gd name="connsiteY3" fmla="*/ 3670148 h 3670148"/>
                <a:gd name="connsiteX4" fmla="*/ 0 w 1676400"/>
                <a:gd name="connsiteY4" fmla="*/ 0 h 3670148"/>
                <a:gd name="connsiteX0" fmla="*/ 0 w 502693"/>
                <a:gd name="connsiteY0" fmla="*/ 13648 h 3670148"/>
                <a:gd name="connsiteX1" fmla="*/ 502693 w 502693"/>
                <a:gd name="connsiteY1" fmla="*/ 0 h 3670148"/>
                <a:gd name="connsiteX2" fmla="*/ 502693 w 502693"/>
                <a:gd name="connsiteY2" fmla="*/ 3629205 h 3670148"/>
                <a:gd name="connsiteX3" fmla="*/ 395785 w 502693"/>
                <a:gd name="connsiteY3" fmla="*/ 3670148 h 3670148"/>
                <a:gd name="connsiteX4" fmla="*/ 0 w 502693"/>
                <a:gd name="connsiteY4" fmla="*/ 13648 h 3670148"/>
                <a:gd name="connsiteX0" fmla="*/ 0 w 502693"/>
                <a:gd name="connsiteY0" fmla="*/ 13648 h 3683796"/>
                <a:gd name="connsiteX1" fmla="*/ 502693 w 502693"/>
                <a:gd name="connsiteY1" fmla="*/ 0 h 3683796"/>
                <a:gd name="connsiteX2" fmla="*/ 461750 w 502693"/>
                <a:gd name="connsiteY2" fmla="*/ 3683796 h 3683796"/>
                <a:gd name="connsiteX3" fmla="*/ 395785 w 502693"/>
                <a:gd name="connsiteY3" fmla="*/ 3670148 h 3683796"/>
                <a:gd name="connsiteX4" fmla="*/ 0 w 502693"/>
                <a:gd name="connsiteY4" fmla="*/ 13648 h 36837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02693" h="3683796">
                  <a:moveTo>
                    <a:pt x="0" y="13648"/>
                  </a:moveTo>
                  <a:lnTo>
                    <a:pt x="502693" y="0"/>
                  </a:lnTo>
                  <a:lnTo>
                    <a:pt x="461750" y="3683796"/>
                  </a:lnTo>
                  <a:lnTo>
                    <a:pt x="395785" y="3670148"/>
                  </a:lnTo>
                  <a:lnTo>
                    <a:pt x="0" y="13648"/>
                  </a:ln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42000">
                  <a:schemeClr val="bg1">
                    <a:alpha val="60000"/>
                  </a:schemeClr>
                </a:gs>
                <a:gs pos="86000">
                  <a:schemeClr val="bg1">
                    <a:alpha val="0"/>
                  </a:schemeClr>
                </a:gs>
              </a:gsLst>
              <a:path path="circle">
                <a:fillToRect l="50000" t="130000" r="50000" b="-30000"/>
              </a:path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xmlns="" id="{573BEF2E-BF78-48BF-A392-89D5CDE32333}"/>
                </a:ext>
              </a:extLst>
            </p:cNvPr>
            <p:cNvGrpSpPr/>
            <p:nvPr userDrawn="1"/>
          </p:nvGrpSpPr>
          <p:grpSpPr>
            <a:xfrm>
              <a:off x="2448554" y="245660"/>
              <a:ext cx="5978950" cy="5115636"/>
              <a:chOff x="2448554" y="245660"/>
              <a:chExt cx="5978950" cy="5115636"/>
            </a:xfrm>
          </p:grpSpPr>
          <p:sp>
            <p:nvSpPr>
              <p:cNvPr id="10" name="Rectangle 38">
                <a:extLst>
                  <a:ext uri="{FF2B5EF4-FFF2-40B4-BE49-F238E27FC236}">
                    <a16:creationId xmlns:a16="http://schemas.microsoft.com/office/drawing/2014/main" xmlns="" id="{F68F704D-5BDC-4105-A49E-DD8C057BF3CB}"/>
                  </a:ext>
                </a:extLst>
              </p:cNvPr>
              <p:cNvSpPr/>
              <p:nvPr userDrawn="1"/>
            </p:nvSpPr>
            <p:spPr>
              <a:xfrm rot="2517009">
                <a:off x="7148862" y="65490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0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38">
                <a:extLst>
                  <a:ext uri="{FF2B5EF4-FFF2-40B4-BE49-F238E27FC236}">
                    <a16:creationId xmlns:a16="http://schemas.microsoft.com/office/drawing/2014/main" xmlns="" id="{481DA148-113C-4422-8035-80629A155DB7}"/>
                  </a:ext>
                </a:extLst>
              </p:cNvPr>
              <p:cNvSpPr/>
              <p:nvPr userDrawn="1"/>
            </p:nvSpPr>
            <p:spPr>
              <a:xfrm rot="1786569">
                <a:off x="6808568" y="38316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38">
                <a:extLst>
                  <a:ext uri="{FF2B5EF4-FFF2-40B4-BE49-F238E27FC236}">
                    <a16:creationId xmlns:a16="http://schemas.microsoft.com/office/drawing/2014/main" xmlns="" id="{A28ACE80-E9FE-4E8E-882B-67A1FF6BF3DC}"/>
                  </a:ext>
                </a:extLst>
              </p:cNvPr>
              <p:cNvSpPr/>
              <p:nvPr userDrawn="1"/>
            </p:nvSpPr>
            <p:spPr>
              <a:xfrm rot="1020583">
                <a:off x="6330978" y="337330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3" name="Rectangle 38">
                <a:extLst>
                  <a:ext uri="{FF2B5EF4-FFF2-40B4-BE49-F238E27FC236}">
                    <a16:creationId xmlns:a16="http://schemas.microsoft.com/office/drawing/2014/main" xmlns="" id="{56E386CC-1641-4E36-BCE6-294E690C0828}"/>
                  </a:ext>
                </a:extLst>
              </p:cNvPr>
              <p:cNvSpPr/>
              <p:nvPr userDrawn="1"/>
            </p:nvSpPr>
            <p:spPr>
              <a:xfrm rot="251693">
                <a:off x="5853388" y="291495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4" name="Rectangle 38">
                <a:extLst>
                  <a:ext uri="{FF2B5EF4-FFF2-40B4-BE49-F238E27FC236}">
                    <a16:creationId xmlns:a16="http://schemas.microsoft.com/office/drawing/2014/main" xmlns="" id="{5EB6A65D-33CA-4FD3-BDF6-A80C2749B428}"/>
                  </a:ext>
                </a:extLst>
              </p:cNvPr>
              <p:cNvSpPr/>
              <p:nvPr userDrawn="1"/>
            </p:nvSpPr>
            <p:spPr>
              <a:xfrm rot="21040716">
                <a:off x="5375797" y="245660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5" name="Rectangle 38">
                <a:extLst>
                  <a:ext uri="{FF2B5EF4-FFF2-40B4-BE49-F238E27FC236}">
                    <a16:creationId xmlns:a16="http://schemas.microsoft.com/office/drawing/2014/main" xmlns="" id="{2BF6FD31-5D84-4D85-A78C-26C96177877F}"/>
                  </a:ext>
                </a:extLst>
              </p:cNvPr>
              <p:cNvSpPr/>
              <p:nvPr userDrawn="1"/>
            </p:nvSpPr>
            <p:spPr>
              <a:xfrm rot="19992242">
                <a:off x="4886532" y="561084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38">
                <a:extLst>
                  <a:ext uri="{FF2B5EF4-FFF2-40B4-BE49-F238E27FC236}">
                    <a16:creationId xmlns:a16="http://schemas.microsoft.com/office/drawing/2014/main" xmlns="" id="{562ADBE5-F0BF-4BAE-939A-72F66BA54EDD}"/>
                  </a:ext>
                </a:extLst>
              </p:cNvPr>
              <p:cNvSpPr/>
              <p:nvPr userDrawn="1"/>
            </p:nvSpPr>
            <p:spPr>
              <a:xfrm rot="18894773">
                <a:off x="4471977" y="940192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92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38">
                <a:extLst>
                  <a:ext uri="{FF2B5EF4-FFF2-40B4-BE49-F238E27FC236}">
                    <a16:creationId xmlns:a16="http://schemas.microsoft.com/office/drawing/2014/main" xmlns="" id="{FA5EBA0F-714E-4149-B0F5-594C13A2B923}"/>
                  </a:ext>
                </a:extLst>
              </p:cNvPr>
              <p:cNvSpPr/>
              <p:nvPr userDrawn="1"/>
            </p:nvSpPr>
            <p:spPr>
              <a:xfrm rot="17882336">
                <a:off x="4231363" y="1324371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87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38">
                <a:extLst>
                  <a:ext uri="{FF2B5EF4-FFF2-40B4-BE49-F238E27FC236}">
                    <a16:creationId xmlns:a16="http://schemas.microsoft.com/office/drawing/2014/main" xmlns="" id="{45138C04-D13A-4B01-B1F6-1762BD017049}"/>
                  </a:ext>
                </a:extLst>
              </p:cNvPr>
              <p:cNvSpPr/>
              <p:nvPr userDrawn="1"/>
            </p:nvSpPr>
            <p:spPr>
              <a:xfrm rot="17043522">
                <a:off x="4149416" y="1751316"/>
                <a:ext cx="537556" cy="3939279"/>
              </a:xfrm>
              <a:custGeom>
                <a:avLst/>
                <a:gdLst>
                  <a:gd name="connsiteX0" fmla="*/ 0 w 1676400"/>
                  <a:gd name="connsiteY0" fmla="*/ 0 h 3629205"/>
                  <a:gd name="connsiteX1" fmla="*/ 1676400 w 1676400"/>
                  <a:gd name="connsiteY1" fmla="*/ 0 h 3629205"/>
                  <a:gd name="connsiteX2" fmla="*/ 1676400 w 1676400"/>
                  <a:gd name="connsiteY2" fmla="*/ 3629205 h 3629205"/>
                  <a:gd name="connsiteX3" fmla="*/ 0 w 1676400"/>
                  <a:gd name="connsiteY3" fmla="*/ 3629205 h 3629205"/>
                  <a:gd name="connsiteX4" fmla="*/ 0 w 1676400"/>
                  <a:gd name="connsiteY4" fmla="*/ 0 h 3629205"/>
                  <a:gd name="connsiteX0" fmla="*/ 0 w 1676400"/>
                  <a:gd name="connsiteY0" fmla="*/ 0 h 3670148"/>
                  <a:gd name="connsiteX1" fmla="*/ 1676400 w 1676400"/>
                  <a:gd name="connsiteY1" fmla="*/ 0 h 3670148"/>
                  <a:gd name="connsiteX2" fmla="*/ 1676400 w 1676400"/>
                  <a:gd name="connsiteY2" fmla="*/ 3629205 h 3670148"/>
                  <a:gd name="connsiteX3" fmla="*/ 1569492 w 1676400"/>
                  <a:gd name="connsiteY3" fmla="*/ 3670148 h 3670148"/>
                  <a:gd name="connsiteX4" fmla="*/ 0 w 1676400"/>
                  <a:gd name="connsiteY4" fmla="*/ 0 h 3670148"/>
                  <a:gd name="connsiteX0" fmla="*/ 0 w 502693"/>
                  <a:gd name="connsiteY0" fmla="*/ 13648 h 3670148"/>
                  <a:gd name="connsiteX1" fmla="*/ 502693 w 502693"/>
                  <a:gd name="connsiteY1" fmla="*/ 0 h 3670148"/>
                  <a:gd name="connsiteX2" fmla="*/ 502693 w 502693"/>
                  <a:gd name="connsiteY2" fmla="*/ 3629205 h 3670148"/>
                  <a:gd name="connsiteX3" fmla="*/ 395785 w 502693"/>
                  <a:gd name="connsiteY3" fmla="*/ 3670148 h 3670148"/>
                  <a:gd name="connsiteX4" fmla="*/ 0 w 502693"/>
                  <a:gd name="connsiteY4" fmla="*/ 13648 h 3670148"/>
                  <a:gd name="connsiteX0" fmla="*/ 0 w 502693"/>
                  <a:gd name="connsiteY0" fmla="*/ 13648 h 3683796"/>
                  <a:gd name="connsiteX1" fmla="*/ 502693 w 502693"/>
                  <a:gd name="connsiteY1" fmla="*/ 0 h 3683796"/>
                  <a:gd name="connsiteX2" fmla="*/ 461750 w 502693"/>
                  <a:gd name="connsiteY2" fmla="*/ 3683796 h 3683796"/>
                  <a:gd name="connsiteX3" fmla="*/ 395785 w 502693"/>
                  <a:gd name="connsiteY3" fmla="*/ 3670148 h 3683796"/>
                  <a:gd name="connsiteX4" fmla="*/ 0 w 502693"/>
                  <a:gd name="connsiteY4" fmla="*/ 13648 h 368379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02693" h="3683796">
                    <a:moveTo>
                      <a:pt x="0" y="13648"/>
                    </a:moveTo>
                    <a:lnTo>
                      <a:pt x="502693" y="0"/>
                    </a:lnTo>
                    <a:lnTo>
                      <a:pt x="461750" y="3683796"/>
                    </a:lnTo>
                    <a:lnTo>
                      <a:pt x="395785" y="3670148"/>
                    </a:lnTo>
                    <a:lnTo>
                      <a:pt x="0" y="13648"/>
                    </a:lnTo>
                    <a:close/>
                  </a:path>
                </a:pathLst>
              </a:custGeom>
              <a:gradFill>
                <a:gsLst>
                  <a:gs pos="0">
                    <a:schemeClr val="bg1"/>
                  </a:gs>
                  <a:gs pos="42000">
                    <a:schemeClr val="bg1">
                      <a:alpha val="60000"/>
                    </a:schemeClr>
                  </a:gs>
                  <a:gs pos="81000">
                    <a:schemeClr val="bg1">
                      <a:alpha val="0"/>
                    </a:schemeClr>
                  </a:gs>
                </a:gsLst>
                <a:path path="circle">
                  <a:fillToRect l="50000" t="130000" r="50000" b="-30000"/>
                </a:path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8">
                <a:extLst>
                  <a:ext uri="{FF2B5EF4-FFF2-40B4-BE49-F238E27FC236}">
                    <a16:creationId xmlns:a16="http://schemas.microsoft.com/office/drawing/2014/main" xmlns="" id="{7A2740FD-4361-4C89-9FC7-BC8E1EFADFC3}"/>
                  </a:ext>
                </a:extLst>
              </p:cNvPr>
              <p:cNvGrpSpPr/>
              <p:nvPr userDrawn="1"/>
            </p:nvGrpSpPr>
            <p:grpSpPr>
              <a:xfrm rot="606281">
                <a:off x="5221287" y="2912635"/>
                <a:ext cx="1679258" cy="1394114"/>
                <a:chOff x="5240655" y="3498050"/>
                <a:chExt cx="1679258" cy="1394114"/>
              </a:xfrm>
            </p:grpSpPr>
            <p:sp>
              <p:nvSpPr>
                <p:cNvPr id="98" name="Freeform: Shape 97">
                  <a:extLst>
                    <a:ext uri="{FF2B5EF4-FFF2-40B4-BE49-F238E27FC236}">
                      <a16:creationId xmlns:a16="http://schemas.microsoft.com/office/drawing/2014/main" xmlns="" id="{349D9E4B-C8E7-44C2-BD00-EF78FD691467}"/>
                    </a:ext>
                  </a:extLst>
                </p:cNvPr>
                <p:cNvSpPr/>
                <p:nvPr/>
              </p:nvSpPr>
              <p:spPr>
                <a:xfrm>
                  <a:off x="5240655" y="3498050"/>
                  <a:ext cx="1676400" cy="314325"/>
                </a:xfrm>
                <a:custGeom>
                  <a:avLst/>
                  <a:gdLst>
                    <a:gd name="connsiteX0" fmla="*/ 7144 w 1676400"/>
                    <a:gd name="connsiteY0" fmla="*/ 167164 h 314325"/>
                    <a:gd name="connsiteX1" fmla="*/ 800576 w 1676400"/>
                    <a:gd name="connsiteY1" fmla="*/ 7144 h 314325"/>
                    <a:gd name="connsiteX2" fmla="*/ 1678781 w 1676400"/>
                    <a:gd name="connsiteY2" fmla="*/ 138589 h 314325"/>
                    <a:gd name="connsiteX3" fmla="*/ 987266 w 1676400"/>
                    <a:gd name="connsiteY3" fmla="*/ 310991 h 31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76400" h="314325">
                      <a:moveTo>
                        <a:pt x="7144" y="167164"/>
                      </a:moveTo>
                      <a:lnTo>
                        <a:pt x="800576" y="7144"/>
                      </a:lnTo>
                      <a:lnTo>
                        <a:pt x="1678781" y="138589"/>
                      </a:lnTo>
                      <a:lnTo>
                        <a:pt x="987266" y="310991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9" name="Freeform: Shape 98">
                  <a:extLst>
                    <a:ext uri="{FF2B5EF4-FFF2-40B4-BE49-F238E27FC236}">
                      <a16:creationId xmlns:a16="http://schemas.microsoft.com/office/drawing/2014/main" xmlns="" id="{ADA987F4-CC5B-402D-85AC-C740986A32D7}"/>
                    </a:ext>
                  </a:extLst>
                </p:cNvPr>
                <p:cNvSpPr/>
                <p:nvPr/>
              </p:nvSpPr>
              <p:spPr>
                <a:xfrm>
                  <a:off x="6034088" y="3498050"/>
                  <a:ext cx="885825" cy="1171575"/>
                </a:xfrm>
                <a:custGeom>
                  <a:avLst/>
                  <a:gdLst>
                    <a:gd name="connsiteX0" fmla="*/ 7144 w 885825"/>
                    <a:gd name="connsiteY0" fmla="*/ 7144 h 1171575"/>
                    <a:gd name="connsiteX1" fmla="*/ 29051 w 885825"/>
                    <a:gd name="connsiteY1" fmla="*/ 1033939 h 1171575"/>
                    <a:gd name="connsiteX2" fmla="*/ 792956 w 885825"/>
                    <a:gd name="connsiteY2" fmla="*/ 1164431 h 1171575"/>
                    <a:gd name="connsiteX3" fmla="*/ 885349 w 885825"/>
                    <a:gd name="connsiteY3" fmla="*/ 138589 h 11715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885825" h="1171575">
                      <a:moveTo>
                        <a:pt x="7144" y="7144"/>
                      </a:moveTo>
                      <a:lnTo>
                        <a:pt x="29051" y="1033939"/>
                      </a:lnTo>
                      <a:lnTo>
                        <a:pt x="792956" y="1164431"/>
                      </a:lnTo>
                      <a:lnTo>
                        <a:pt x="885349" y="138589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0" name="Freeform: Shape 99">
                  <a:extLst>
                    <a:ext uri="{FF2B5EF4-FFF2-40B4-BE49-F238E27FC236}">
                      <a16:creationId xmlns:a16="http://schemas.microsoft.com/office/drawing/2014/main" xmlns="" id="{A16E7D17-9D3A-46A3-8048-80CE9DA420BC}"/>
                    </a:ext>
                  </a:extLst>
                </p:cNvPr>
                <p:cNvSpPr/>
                <p:nvPr/>
              </p:nvSpPr>
              <p:spPr>
                <a:xfrm>
                  <a:off x="5240655" y="3653914"/>
                  <a:ext cx="990600" cy="1238250"/>
                </a:xfrm>
                <a:custGeom>
                  <a:avLst/>
                  <a:gdLst>
                    <a:gd name="connsiteX0" fmla="*/ 987266 w 990600"/>
                    <a:gd name="connsiteY0" fmla="*/ 1231106 h 1238250"/>
                    <a:gd name="connsiteX1" fmla="*/ 121444 w 990600"/>
                    <a:gd name="connsiteY1" fmla="*/ 1030129 h 1238250"/>
                    <a:gd name="connsiteX2" fmla="*/ 7144 w 990600"/>
                    <a:gd name="connsiteY2" fmla="*/ 7144 h 1238250"/>
                    <a:gd name="connsiteX3" fmla="*/ 987266 w 990600"/>
                    <a:gd name="connsiteY3" fmla="*/ 150971 h 12382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990600" h="1238250">
                      <a:moveTo>
                        <a:pt x="987266" y="1231106"/>
                      </a:moveTo>
                      <a:lnTo>
                        <a:pt x="121444" y="1030129"/>
                      </a:lnTo>
                      <a:lnTo>
                        <a:pt x="7144" y="7144"/>
                      </a:lnTo>
                      <a:lnTo>
                        <a:pt x="987266" y="150971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1" name="Freeform: Shape 100">
                  <a:extLst>
                    <a:ext uri="{FF2B5EF4-FFF2-40B4-BE49-F238E27FC236}">
                      <a16:creationId xmlns:a16="http://schemas.microsoft.com/office/drawing/2014/main" xmlns="" id="{74CD2074-B1FC-45C2-BCCF-EDAAA96D515D}"/>
                    </a:ext>
                  </a:extLst>
                </p:cNvPr>
                <p:cNvSpPr/>
                <p:nvPr/>
              </p:nvSpPr>
              <p:spPr>
                <a:xfrm>
                  <a:off x="6227921" y="3632483"/>
                  <a:ext cx="691515" cy="1252883"/>
                </a:xfrm>
                <a:custGeom>
                  <a:avLst/>
                  <a:gdLst>
                    <a:gd name="connsiteX0" fmla="*/ 11906 w 704850"/>
                    <a:gd name="connsiteY0" fmla="*/ 1255871 h 1257300"/>
                    <a:gd name="connsiteX1" fmla="*/ 7144 w 704850"/>
                    <a:gd name="connsiteY1" fmla="*/ 179546 h 1257300"/>
                    <a:gd name="connsiteX2" fmla="*/ 698659 w 704850"/>
                    <a:gd name="connsiteY2" fmla="*/ 7144 h 1257300"/>
                    <a:gd name="connsiteX3" fmla="*/ 611029 w 704850"/>
                    <a:gd name="connsiteY3" fmla="*/ 1030129 h 1257300"/>
                    <a:gd name="connsiteX0" fmla="*/ 116984 w 691515"/>
                    <a:gd name="connsiteY0" fmla="*/ 1277821 h 1277821"/>
                    <a:gd name="connsiteX1" fmla="*/ 0 w 691515"/>
                    <a:gd name="connsiteY1" fmla="*/ 172402 h 1277821"/>
                    <a:gd name="connsiteX2" fmla="*/ 691515 w 691515"/>
                    <a:gd name="connsiteY2" fmla="*/ 0 h 1277821"/>
                    <a:gd name="connsiteX3" fmla="*/ 603885 w 691515"/>
                    <a:gd name="connsiteY3" fmla="*/ 1022985 h 1277821"/>
                    <a:gd name="connsiteX0" fmla="*/ 606 w 691515"/>
                    <a:gd name="connsiteY0" fmla="*/ 1252883 h 1252883"/>
                    <a:gd name="connsiteX1" fmla="*/ 0 w 691515"/>
                    <a:gd name="connsiteY1" fmla="*/ 172402 h 1252883"/>
                    <a:gd name="connsiteX2" fmla="*/ 691515 w 691515"/>
                    <a:gd name="connsiteY2" fmla="*/ 0 h 1252883"/>
                    <a:gd name="connsiteX3" fmla="*/ 603885 w 691515"/>
                    <a:gd name="connsiteY3" fmla="*/ 1022985 h 125288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91515" h="1252883">
                      <a:moveTo>
                        <a:pt x="606" y="1252883"/>
                      </a:moveTo>
                      <a:lnTo>
                        <a:pt x="0" y="172402"/>
                      </a:lnTo>
                      <a:lnTo>
                        <a:pt x="691515" y="0"/>
                      </a:lnTo>
                      <a:lnTo>
                        <a:pt x="603885" y="1022985"/>
                      </a:lnTo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2" name="Freeform: Shape 101">
                  <a:extLst>
                    <a:ext uri="{FF2B5EF4-FFF2-40B4-BE49-F238E27FC236}">
                      <a16:creationId xmlns:a16="http://schemas.microsoft.com/office/drawing/2014/main" xmlns="" id="{4ABD2246-AB95-4C65-A140-F25CA44DA28B}"/>
                    </a:ext>
                  </a:extLst>
                </p:cNvPr>
                <p:cNvSpPr/>
                <p:nvPr/>
              </p:nvSpPr>
              <p:spPr>
                <a:xfrm>
                  <a:off x="6482715" y="3669154"/>
                  <a:ext cx="266700" cy="1114425"/>
                </a:xfrm>
                <a:custGeom>
                  <a:avLst/>
                  <a:gdLst>
                    <a:gd name="connsiteX0" fmla="*/ 7144 w 266700"/>
                    <a:gd name="connsiteY0" fmla="*/ 1115854 h 1114425"/>
                    <a:gd name="connsiteX1" fmla="*/ 190024 w 266700"/>
                    <a:gd name="connsiteY1" fmla="*/ 1048226 h 1114425"/>
                    <a:gd name="connsiteX2" fmla="*/ 261461 w 266700"/>
                    <a:gd name="connsiteY2" fmla="*/ 7144 h 1114425"/>
                    <a:gd name="connsiteX3" fmla="*/ 52864 w 266700"/>
                    <a:gd name="connsiteY3" fmla="*/ 60484 h 11144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66700" h="1114425">
                      <a:moveTo>
                        <a:pt x="7144" y="1115854"/>
                      </a:moveTo>
                      <a:lnTo>
                        <a:pt x="190024" y="1048226"/>
                      </a:lnTo>
                      <a:lnTo>
                        <a:pt x="261461" y="7144"/>
                      </a:lnTo>
                      <a:lnTo>
                        <a:pt x="52864" y="6048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03" name="Freeform: Shape 102">
                  <a:extLst>
                    <a:ext uri="{FF2B5EF4-FFF2-40B4-BE49-F238E27FC236}">
                      <a16:creationId xmlns:a16="http://schemas.microsoft.com/office/drawing/2014/main" xmlns="" id="{847A61DE-6D13-40C6-8C21-933F5765B769}"/>
                    </a:ext>
                  </a:extLst>
                </p:cNvPr>
                <p:cNvSpPr/>
                <p:nvPr/>
              </p:nvSpPr>
              <p:spPr>
                <a:xfrm>
                  <a:off x="5514975" y="3693919"/>
                  <a:ext cx="342900" cy="1104900"/>
                </a:xfrm>
                <a:custGeom>
                  <a:avLst/>
                  <a:gdLst>
                    <a:gd name="connsiteX0" fmla="*/ 118586 w 342900"/>
                    <a:gd name="connsiteY0" fmla="*/ 1052989 h 1104900"/>
                    <a:gd name="connsiteX1" fmla="*/ 7144 w 342900"/>
                    <a:gd name="connsiteY1" fmla="*/ 7144 h 1104900"/>
                    <a:gd name="connsiteX2" fmla="*/ 255746 w 342900"/>
                    <a:gd name="connsiteY2" fmla="*/ 43339 h 1104900"/>
                    <a:gd name="connsiteX3" fmla="*/ 344329 w 342900"/>
                    <a:gd name="connsiteY3" fmla="*/ 1103471 h 11049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42900" h="1104900">
                      <a:moveTo>
                        <a:pt x="118586" y="1052989"/>
                      </a:moveTo>
                      <a:lnTo>
                        <a:pt x="7144" y="7144"/>
                      </a:lnTo>
                      <a:lnTo>
                        <a:pt x="255746" y="43339"/>
                      </a:lnTo>
                      <a:lnTo>
                        <a:pt x="344329" y="110347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19">
                <a:extLst>
                  <a:ext uri="{FF2B5EF4-FFF2-40B4-BE49-F238E27FC236}">
                    <a16:creationId xmlns:a16="http://schemas.microsoft.com/office/drawing/2014/main" xmlns="" id="{2985A0D8-6DBC-4401-B3DF-43378596E22A}"/>
                  </a:ext>
                </a:extLst>
              </p:cNvPr>
              <p:cNvGrpSpPr/>
              <p:nvPr userDrawn="1"/>
            </p:nvGrpSpPr>
            <p:grpSpPr>
              <a:xfrm rot="21208422">
                <a:off x="5041529" y="731779"/>
                <a:ext cx="2087258" cy="1084663"/>
                <a:chOff x="4951095" y="1965836"/>
                <a:chExt cx="2289810" cy="1189921"/>
              </a:xfrm>
            </p:grpSpPr>
            <p:sp>
              <p:nvSpPr>
                <p:cNvPr id="81" name="Freeform: Shape 80">
                  <a:extLst>
                    <a:ext uri="{FF2B5EF4-FFF2-40B4-BE49-F238E27FC236}">
                      <a16:creationId xmlns:a16="http://schemas.microsoft.com/office/drawing/2014/main" xmlns="" id="{03CC73A3-1DD6-4747-A8CF-B37820AD5825}"/>
                    </a:ext>
                  </a:extLst>
                </p:cNvPr>
                <p:cNvSpPr/>
                <p:nvPr/>
              </p:nvSpPr>
              <p:spPr>
                <a:xfrm>
                  <a:off x="6336983" y="2615689"/>
                  <a:ext cx="657225" cy="485775"/>
                </a:xfrm>
                <a:custGeom>
                  <a:avLst/>
                  <a:gdLst>
                    <a:gd name="connsiteX0" fmla="*/ 654844 w 657225"/>
                    <a:gd name="connsiteY0" fmla="*/ 7144 h 485775"/>
                    <a:gd name="connsiteX1" fmla="*/ 7144 w 657225"/>
                    <a:gd name="connsiteY1" fmla="*/ 253841 h 485775"/>
                    <a:gd name="connsiteX2" fmla="*/ 19526 w 657225"/>
                    <a:gd name="connsiteY2" fmla="*/ 487204 h 485775"/>
                    <a:gd name="connsiteX3" fmla="*/ 644366 w 657225"/>
                    <a:gd name="connsiteY3" fmla="*/ 225266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657225" h="485775">
                      <a:moveTo>
                        <a:pt x="654844" y="7144"/>
                      </a:moveTo>
                      <a:lnTo>
                        <a:pt x="7144" y="253841"/>
                      </a:lnTo>
                      <a:lnTo>
                        <a:pt x="19526" y="487204"/>
                      </a:lnTo>
                      <a:lnTo>
                        <a:pt x="644366" y="225266"/>
                      </a:lnTo>
                      <a:close/>
                    </a:path>
                  </a:pathLst>
                </a:custGeom>
                <a:solidFill>
                  <a:schemeClr val="accent1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2" name="Freeform: Shape 81">
                  <a:extLst>
                    <a:ext uri="{FF2B5EF4-FFF2-40B4-BE49-F238E27FC236}">
                      <a16:creationId xmlns:a16="http://schemas.microsoft.com/office/drawing/2014/main" xmlns="" id="{EF9A9050-E9C0-4B42-8A02-39FACCFBD146}"/>
                    </a:ext>
                  </a:extLst>
                </p:cNvPr>
                <p:cNvSpPr/>
                <p:nvPr/>
              </p:nvSpPr>
              <p:spPr>
                <a:xfrm>
                  <a:off x="5220653" y="2555682"/>
                  <a:ext cx="1771650" cy="314325"/>
                </a:xfrm>
                <a:custGeom>
                  <a:avLst/>
                  <a:gdLst>
                    <a:gd name="connsiteX0" fmla="*/ 1771174 w 1771650"/>
                    <a:gd name="connsiteY0" fmla="*/ 67151 h 314325"/>
                    <a:gd name="connsiteX1" fmla="*/ 1092041 w 1771650"/>
                    <a:gd name="connsiteY1" fmla="*/ 21431 h 314325"/>
                    <a:gd name="connsiteX2" fmla="*/ 865346 w 1771650"/>
                    <a:gd name="connsiteY2" fmla="*/ 7144 h 314325"/>
                    <a:gd name="connsiteX3" fmla="*/ 7144 w 1771650"/>
                    <a:gd name="connsiteY3" fmla="*/ 276701 h 314325"/>
                    <a:gd name="connsiteX4" fmla="*/ 1123474 w 1771650"/>
                    <a:gd name="connsiteY4" fmla="*/ 313849 h 3143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71650" h="314325">
                      <a:moveTo>
                        <a:pt x="1771174" y="67151"/>
                      </a:moveTo>
                      <a:lnTo>
                        <a:pt x="1092041" y="21431"/>
                      </a:lnTo>
                      <a:lnTo>
                        <a:pt x="865346" y="7144"/>
                      </a:lnTo>
                      <a:lnTo>
                        <a:pt x="7144" y="276701"/>
                      </a:lnTo>
                      <a:lnTo>
                        <a:pt x="1123474" y="313849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3" name="Freeform: Shape 82">
                  <a:extLst>
                    <a:ext uri="{FF2B5EF4-FFF2-40B4-BE49-F238E27FC236}">
                      <a16:creationId xmlns:a16="http://schemas.microsoft.com/office/drawing/2014/main" xmlns="" id="{CE223D91-260D-4ECB-AC51-64CB3E206F05}"/>
                    </a:ext>
                  </a:extLst>
                </p:cNvPr>
                <p:cNvSpPr/>
                <p:nvPr/>
              </p:nvSpPr>
              <p:spPr>
                <a:xfrm>
                  <a:off x="5220653" y="2825239"/>
                  <a:ext cx="1143000" cy="276225"/>
                </a:xfrm>
                <a:custGeom>
                  <a:avLst/>
                  <a:gdLst>
                    <a:gd name="connsiteX0" fmla="*/ 56674 w 1143000"/>
                    <a:gd name="connsiteY0" fmla="*/ 213836 h 276225"/>
                    <a:gd name="connsiteX1" fmla="*/ 1135856 w 1143000"/>
                    <a:gd name="connsiteY1" fmla="*/ 277654 h 276225"/>
                    <a:gd name="connsiteX2" fmla="*/ 1123474 w 1143000"/>
                    <a:gd name="connsiteY2" fmla="*/ 44291 h 276225"/>
                    <a:gd name="connsiteX3" fmla="*/ 7144 w 1143000"/>
                    <a:gd name="connsiteY3" fmla="*/ 7144 h 2762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43000" h="276225">
                      <a:moveTo>
                        <a:pt x="56674" y="213836"/>
                      </a:moveTo>
                      <a:lnTo>
                        <a:pt x="1135856" y="277654"/>
                      </a:lnTo>
                      <a:lnTo>
                        <a:pt x="1123474" y="44291"/>
                      </a:ln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accent1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4" name="Freeform: Shape 83">
                  <a:extLst>
                    <a:ext uri="{FF2B5EF4-FFF2-40B4-BE49-F238E27FC236}">
                      <a16:creationId xmlns:a16="http://schemas.microsoft.com/office/drawing/2014/main" xmlns="" id="{BF72C8B1-E893-4EDA-964A-41FDD082ACE9}"/>
                    </a:ext>
                  </a:extLst>
                </p:cNvPr>
                <p:cNvSpPr/>
                <p:nvPr/>
              </p:nvSpPr>
              <p:spPr>
                <a:xfrm>
                  <a:off x="5488305" y="2833812"/>
                  <a:ext cx="285750" cy="238125"/>
                </a:xfrm>
                <a:custGeom>
                  <a:avLst/>
                  <a:gdLst>
                    <a:gd name="connsiteX0" fmla="*/ 7144 w 285750"/>
                    <a:gd name="connsiteY0" fmla="*/ 7144 h 238125"/>
                    <a:gd name="connsiteX1" fmla="*/ 232886 w 285750"/>
                    <a:gd name="connsiteY1" fmla="*/ 17621 h 238125"/>
                    <a:gd name="connsiteX2" fmla="*/ 281464 w 285750"/>
                    <a:gd name="connsiteY2" fmla="*/ 234791 h 238125"/>
                    <a:gd name="connsiteX3" fmla="*/ 81439 w 285750"/>
                    <a:gd name="connsiteY3" fmla="*/ 222409 h 23812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285750" h="238125">
                      <a:moveTo>
                        <a:pt x="7144" y="7144"/>
                      </a:moveTo>
                      <a:lnTo>
                        <a:pt x="232886" y="17621"/>
                      </a:lnTo>
                      <a:lnTo>
                        <a:pt x="281464" y="234791"/>
                      </a:lnTo>
                      <a:lnTo>
                        <a:pt x="81439" y="22240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5" name="Freeform: Shape 84">
                  <a:extLst>
                    <a:ext uri="{FF2B5EF4-FFF2-40B4-BE49-F238E27FC236}">
                      <a16:creationId xmlns:a16="http://schemas.microsoft.com/office/drawing/2014/main" xmlns="" id="{460E00BA-0B40-4759-A26B-8C0A3C13364F}"/>
                    </a:ext>
                  </a:extLst>
                </p:cNvPr>
                <p:cNvSpPr/>
                <p:nvPr/>
              </p:nvSpPr>
              <p:spPr>
                <a:xfrm>
                  <a:off x="5488305" y="2569969"/>
                  <a:ext cx="1019175" cy="285750"/>
                </a:xfrm>
                <a:custGeom>
                  <a:avLst/>
                  <a:gdLst>
                    <a:gd name="connsiteX0" fmla="*/ 7144 w 1019175"/>
                    <a:gd name="connsiteY0" fmla="*/ 270986 h 285750"/>
                    <a:gd name="connsiteX1" fmla="*/ 824389 w 1019175"/>
                    <a:gd name="connsiteY1" fmla="*/ 7144 h 285750"/>
                    <a:gd name="connsiteX2" fmla="*/ 1013936 w 1019175"/>
                    <a:gd name="connsiteY2" fmla="*/ 20479 h 285750"/>
                    <a:gd name="connsiteX3" fmla="*/ 232886 w 1019175"/>
                    <a:gd name="connsiteY3" fmla="*/ 281464 h 2857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019175" h="285750">
                      <a:moveTo>
                        <a:pt x="7144" y="270986"/>
                      </a:moveTo>
                      <a:lnTo>
                        <a:pt x="824389" y="7144"/>
                      </a:lnTo>
                      <a:lnTo>
                        <a:pt x="1013936" y="20479"/>
                      </a:lnTo>
                      <a:lnTo>
                        <a:pt x="232886" y="28146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6" name="Freeform: Shape 85">
                  <a:extLst>
                    <a:ext uri="{FF2B5EF4-FFF2-40B4-BE49-F238E27FC236}">
                      <a16:creationId xmlns:a16="http://schemas.microsoft.com/office/drawing/2014/main" xmlns="" id="{E7876071-65BC-477B-B565-C93D784E090F}"/>
                    </a:ext>
                  </a:extLst>
                </p:cNvPr>
                <p:cNvSpPr/>
                <p:nvPr/>
              </p:nvSpPr>
              <p:spPr>
                <a:xfrm>
                  <a:off x="6641783" y="2687127"/>
                  <a:ext cx="161925" cy="295275"/>
                </a:xfrm>
                <a:custGeom>
                  <a:avLst/>
                  <a:gdLst>
                    <a:gd name="connsiteX0" fmla="*/ 20479 w 161925"/>
                    <a:gd name="connsiteY0" fmla="*/ 64294 h 295275"/>
                    <a:gd name="connsiteX1" fmla="*/ 7144 w 161925"/>
                    <a:gd name="connsiteY1" fmla="*/ 292894 h 295275"/>
                    <a:gd name="connsiteX2" fmla="*/ 147161 w 161925"/>
                    <a:gd name="connsiteY2" fmla="*/ 234791 h 295275"/>
                    <a:gd name="connsiteX3" fmla="*/ 161449 w 161925"/>
                    <a:gd name="connsiteY3" fmla="*/ 7144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61925" h="295275">
                      <a:moveTo>
                        <a:pt x="20479" y="64294"/>
                      </a:moveTo>
                      <a:lnTo>
                        <a:pt x="7144" y="292894"/>
                      </a:lnTo>
                      <a:lnTo>
                        <a:pt x="147161" y="234791"/>
                      </a:lnTo>
                      <a:lnTo>
                        <a:pt x="161449" y="71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7" name="Freeform: Shape 86">
                  <a:extLst>
                    <a:ext uri="{FF2B5EF4-FFF2-40B4-BE49-F238E27FC236}">
                      <a16:creationId xmlns:a16="http://schemas.microsoft.com/office/drawing/2014/main" xmlns="" id="{3730BE77-DDF2-4EDA-8BAB-6EB3F2E18A25}"/>
                    </a:ext>
                  </a:extLst>
                </p:cNvPr>
                <p:cNvSpPr/>
                <p:nvPr/>
              </p:nvSpPr>
              <p:spPr>
                <a:xfrm>
                  <a:off x="5299710" y="2435943"/>
                  <a:ext cx="771525" cy="295275"/>
                </a:xfrm>
                <a:custGeom>
                  <a:avLst/>
                  <a:gdLst>
                    <a:gd name="connsiteX0" fmla="*/ 764381 w 771525"/>
                    <a:gd name="connsiteY0" fmla="*/ 250708 h 295275"/>
                    <a:gd name="connsiteX1" fmla="*/ 7144 w 771525"/>
                    <a:gd name="connsiteY1" fmla="*/ 37347 h 295275"/>
                    <a:gd name="connsiteX2" fmla="*/ 10954 w 771525"/>
                    <a:gd name="connsiteY2" fmla="*/ 288808 h 295275"/>
                    <a:gd name="connsiteX3" fmla="*/ 723424 w 771525"/>
                    <a:gd name="connsiteY3" fmla="*/ 253565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1525" h="295275">
                      <a:moveTo>
                        <a:pt x="764381" y="250708"/>
                      </a:moveTo>
                      <a:cubicBezTo>
                        <a:pt x="764381" y="250708"/>
                        <a:pt x="349091" y="-95050"/>
                        <a:pt x="7144" y="37347"/>
                      </a:cubicBezTo>
                      <a:lnTo>
                        <a:pt x="10954" y="288808"/>
                      </a:lnTo>
                      <a:cubicBezTo>
                        <a:pt x="10954" y="288808"/>
                        <a:pt x="544354" y="107833"/>
                        <a:pt x="723424" y="253565"/>
                      </a:cubicBezTo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8" name="Freeform: Shape 87">
                  <a:extLst>
                    <a:ext uri="{FF2B5EF4-FFF2-40B4-BE49-F238E27FC236}">
                      <a16:creationId xmlns:a16="http://schemas.microsoft.com/office/drawing/2014/main" xmlns="" id="{5B245F88-F3F0-4DEF-BAD8-4D93FD0512EF}"/>
                    </a:ext>
                  </a:extLst>
                </p:cNvPr>
                <p:cNvSpPr/>
                <p:nvPr/>
              </p:nvSpPr>
              <p:spPr>
                <a:xfrm>
                  <a:off x="5638800" y="2642359"/>
                  <a:ext cx="1171575" cy="114300"/>
                </a:xfrm>
                <a:custGeom>
                  <a:avLst/>
                  <a:gdLst>
                    <a:gd name="connsiteX0" fmla="*/ 1164431 w 1171575"/>
                    <a:gd name="connsiteY0" fmla="*/ 51911 h 114300"/>
                    <a:gd name="connsiteX1" fmla="*/ 168116 w 1171575"/>
                    <a:gd name="connsiteY1" fmla="*/ 7144 h 114300"/>
                    <a:gd name="connsiteX2" fmla="*/ 7144 w 1171575"/>
                    <a:gd name="connsiteY2" fmla="*/ 58579 h 114300"/>
                    <a:gd name="connsiteX3" fmla="*/ 1023461 w 1171575"/>
                    <a:gd name="connsiteY3" fmla="*/ 109061 h 11430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171575" h="114300">
                      <a:moveTo>
                        <a:pt x="1164431" y="51911"/>
                      </a:moveTo>
                      <a:lnTo>
                        <a:pt x="168116" y="7144"/>
                      </a:lnTo>
                      <a:lnTo>
                        <a:pt x="7144" y="58579"/>
                      </a:lnTo>
                      <a:lnTo>
                        <a:pt x="1023461" y="10906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89" name="Freeform: Shape 88">
                  <a:extLst>
                    <a:ext uri="{FF2B5EF4-FFF2-40B4-BE49-F238E27FC236}">
                      <a16:creationId xmlns:a16="http://schemas.microsoft.com/office/drawing/2014/main" xmlns="" id="{61E4606E-96C7-4238-95B8-7D52612E23C8}"/>
                    </a:ext>
                  </a:extLst>
                </p:cNvPr>
                <p:cNvSpPr/>
                <p:nvPr/>
              </p:nvSpPr>
              <p:spPr>
                <a:xfrm>
                  <a:off x="5468303" y="2057444"/>
                  <a:ext cx="666750" cy="638175"/>
                </a:xfrm>
                <a:custGeom>
                  <a:avLst/>
                  <a:gdLst>
                    <a:gd name="connsiteX0" fmla="*/ 7144 w 666750"/>
                    <a:gd name="connsiteY0" fmla="*/ 332026 h 638175"/>
                    <a:gd name="connsiteX1" fmla="*/ 565309 w 666750"/>
                    <a:gd name="connsiteY1" fmla="*/ 635874 h 638175"/>
                    <a:gd name="connsiteX2" fmla="*/ 668179 w 666750"/>
                    <a:gd name="connsiteY2" fmla="*/ 607299 h 638175"/>
                    <a:gd name="connsiteX3" fmla="*/ 227171 w 666750"/>
                    <a:gd name="connsiteY3" fmla="*/ 321549 h 638175"/>
                    <a:gd name="connsiteX4" fmla="*/ 227171 w 666750"/>
                    <a:gd name="connsiteY4" fmla="*/ 321549 h 638175"/>
                    <a:gd name="connsiteX5" fmla="*/ 366236 w 666750"/>
                    <a:gd name="connsiteY5" fmla="*/ 71041 h 638175"/>
                    <a:gd name="connsiteX6" fmla="*/ 366236 w 666750"/>
                    <a:gd name="connsiteY6" fmla="*/ 71041 h 638175"/>
                    <a:gd name="connsiteX7" fmla="*/ 326231 w 666750"/>
                    <a:gd name="connsiteY7" fmla="*/ 10081 h 638175"/>
                    <a:gd name="connsiteX8" fmla="*/ 199549 w 666750"/>
                    <a:gd name="connsiteY8" fmla="*/ 60564 h 638175"/>
                    <a:gd name="connsiteX9" fmla="*/ 70009 w 666750"/>
                    <a:gd name="connsiteY9" fmla="*/ 185341 h 638175"/>
                    <a:gd name="connsiteX10" fmla="*/ 7144 w 666750"/>
                    <a:gd name="connsiteY10" fmla="*/ 332026 h 6381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66750" h="638175">
                      <a:moveTo>
                        <a:pt x="7144" y="332026"/>
                      </a:moveTo>
                      <a:cubicBezTo>
                        <a:pt x="7144" y="332026"/>
                        <a:pt x="260509" y="625396"/>
                        <a:pt x="565309" y="635874"/>
                      </a:cubicBezTo>
                      <a:cubicBezTo>
                        <a:pt x="635794" y="628254"/>
                        <a:pt x="668179" y="607299"/>
                        <a:pt x="668179" y="607299"/>
                      </a:cubicBezTo>
                      <a:lnTo>
                        <a:pt x="227171" y="321549"/>
                      </a:lnTo>
                      <a:lnTo>
                        <a:pt x="227171" y="321549"/>
                      </a:lnTo>
                      <a:cubicBezTo>
                        <a:pt x="249079" y="226299"/>
                        <a:pt x="296704" y="139621"/>
                        <a:pt x="366236" y="71041"/>
                      </a:cubicBezTo>
                      <a:lnTo>
                        <a:pt x="366236" y="71041"/>
                      </a:lnTo>
                      <a:cubicBezTo>
                        <a:pt x="394811" y="42466"/>
                        <a:pt x="364331" y="-5159"/>
                        <a:pt x="326231" y="10081"/>
                      </a:cubicBezTo>
                      <a:lnTo>
                        <a:pt x="199549" y="60564"/>
                      </a:lnTo>
                      <a:lnTo>
                        <a:pt x="70009" y="185341"/>
                      </a:lnTo>
                      <a:lnTo>
                        <a:pt x="7144" y="332026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0" name="Freeform: Shape 89">
                  <a:extLst>
                    <a:ext uri="{FF2B5EF4-FFF2-40B4-BE49-F238E27FC236}">
                      <a16:creationId xmlns:a16="http://schemas.microsoft.com/office/drawing/2014/main" xmlns="" id="{ABDE5B57-529E-4139-B1E8-9073D0843785}"/>
                    </a:ext>
                  </a:extLst>
                </p:cNvPr>
                <p:cNvSpPr/>
                <p:nvPr/>
              </p:nvSpPr>
              <p:spPr>
                <a:xfrm>
                  <a:off x="5468303" y="1982180"/>
                  <a:ext cx="704850" cy="704850"/>
                </a:xfrm>
                <a:custGeom>
                  <a:avLst/>
                  <a:gdLst>
                    <a:gd name="connsiteX0" fmla="*/ 636746 w 704850"/>
                    <a:gd name="connsiteY0" fmla="*/ 703518 h 704850"/>
                    <a:gd name="connsiteX1" fmla="*/ 388144 w 704850"/>
                    <a:gd name="connsiteY1" fmla="*/ 256796 h 704850"/>
                    <a:gd name="connsiteX2" fmla="*/ 363379 w 704850"/>
                    <a:gd name="connsiteY2" fmla="*/ 239651 h 704850"/>
                    <a:gd name="connsiteX3" fmla="*/ 173831 w 704850"/>
                    <a:gd name="connsiteY3" fmla="*/ 264416 h 704850"/>
                    <a:gd name="connsiteX4" fmla="*/ 7144 w 704850"/>
                    <a:gd name="connsiteY4" fmla="*/ 406338 h 704850"/>
                    <a:gd name="connsiteX5" fmla="*/ 70009 w 704850"/>
                    <a:gd name="connsiteY5" fmla="*/ 260606 h 704850"/>
                    <a:gd name="connsiteX6" fmla="*/ 147161 w 704850"/>
                    <a:gd name="connsiteY6" fmla="*/ 151068 h 704850"/>
                    <a:gd name="connsiteX7" fmla="*/ 147161 w 704850"/>
                    <a:gd name="connsiteY7" fmla="*/ 151068 h 704850"/>
                    <a:gd name="connsiteX8" fmla="*/ 367189 w 704850"/>
                    <a:gd name="connsiteY8" fmla="*/ 12003 h 704850"/>
                    <a:gd name="connsiteX9" fmla="*/ 441484 w 704850"/>
                    <a:gd name="connsiteY9" fmla="*/ 8193 h 704850"/>
                    <a:gd name="connsiteX10" fmla="*/ 511969 w 704850"/>
                    <a:gd name="connsiteY10" fmla="*/ 51056 h 704850"/>
                    <a:gd name="connsiteX11" fmla="*/ 702469 w 704850"/>
                    <a:gd name="connsiteY11" fmla="*/ 660656 h 704850"/>
                    <a:gd name="connsiteX12" fmla="*/ 636746 w 704850"/>
                    <a:gd name="connsiteY12" fmla="*/ 703518 h 7048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704850" h="704850">
                      <a:moveTo>
                        <a:pt x="636746" y="703518"/>
                      </a:moveTo>
                      <a:lnTo>
                        <a:pt x="388144" y="256796"/>
                      </a:lnTo>
                      <a:cubicBezTo>
                        <a:pt x="383381" y="247271"/>
                        <a:pt x="373856" y="241556"/>
                        <a:pt x="363379" y="239651"/>
                      </a:cubicBezTo>
                      <a:cubicBezTo>
                        <a:pt x="331946" y="234888"/>
                        <a:pt x="259556" y="230126"/>
                        <a:pt x="173831" y="264416"/>
                      </a:cubicBezTo>
                      <a:cubicBezTo>
                        <a:pt x="57626" y="310136"/>
                        <a:pt x="7144" y="406338"/>
                        <a:pt x="7144" y="406338"/>
                      </a:cubicBezTo>
                      <a:lnTo>
                        <a:pt x="70009" y="260606"/>
                      </a:lnTo>
                      <a:cubicBezTo>
                        <a:pt x="88106" y="218696"/>
                        <a:pt x="113824" y="181548"/>
                        <a:pt x="147161" y="151068"/>
                      </a:cubicBezTo>
                      <a:lnTo>
                        <a:pt x="147161" y="151068"/>
                      </a:lnTo>
                      <a:cubicBezTo>
                        <a:pt x="208121" y="92966"/>
                        <a:pt x="284321" y="26291"/>
                        <a:pt x="367189" y="12003"/>
                      </a:cubicBezTo>
                      <a:lnTo>
                        <a:pt x="441484" y="8193"/>
                      </a:lnTo>
                      <a:cubicBezTo>
                        <a:pt x="471964" y="2478"/>
                        <a:pt x="502444" y="20576"/>
                        <a:pt x="511969" y="51056"/>
                      </a:cubicBezTo>
                      <a:lnTo>
                        <a:pt x="702469" y="660656"/>
                      </a:lnTo>
                      <a:lnTo>
                        <a:pt x="636746" y="70351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1" name="Freeform: Shape 90">
                  <a:extLst>
                    <a:ext uri="{FF2B5EF4-FFF2-40B4-BE49-F238E27FC236}">
                      <a16:creationId xmlns:a16="http://schemas.microsoft.com/office/drawing/2014/main" xmlns="" id="{D0C913DA-52E4-4DB1-9313-62FA92C1EB0D}"/>
                    </a:ext>
                  </a:extLst>
                </p:cNvPr>
                <p:cNvSpPr/>
                <p:nvPr/>
              </p:nvSpPr>
              <p:spPr>
                <a:xfrm>
                  <a:off x="6178176" y="2431374"/>
                  <a:ext cx="735107" cy="281337"/>
                </a:xfrm>
                <a:custGeom>
                  <a:avLst/>
                  <a:gdLst>
                    <a:gd name="connsiteX0" fmla="*/ 7144 w 771525"/>
                    <a:gd name="connsiteY0" fmla="*/ 250708 h 295275"/>
                    <a:gd name="connsiteX1" fmla="*/ 764381 w 771525"/>
                    <a:gd name="connsiteY1" fmla="*/ 37347 h 295275"/>
                    <a:gd name="connsiteX2" fmla="*/ 760571 w 771525"/>
                    <a:gd name="connsiteY2" fmla="*/ 288808 h 295275"/>
                    <a:gd name="connsiteX3" fmla="*/ 48101 w 771525"/>
                    <a:gd name="connsiteY3" fmla="*/ 253565 h 295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71525" h="295275">
                      <a:moveTo>
                        <a:pt x="7144" y="250708"/>
                      </a:moveTo>
                      <a:cubicBezTo>
                        <a:pt x="7144" y="250708"/>
                        <a:pt x="422434" y="-95050"/>
                        <a:pt x="764381" y="37347"/>
                      </a:cubicBezTo>
                      <a:lnTo>
                        <a:pt x="760571" y="288808"/>
                      </a:lnTo>
                      <a:cubicBezTo>
                        <a:pt x="760571" y="288808"/>
                        <a:pt x="227171" y="107832"/>
                        <a:pt x="48101" y="253565"/>
                      </a:cubicBezTo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2" name="Freeform: Shape 91">
                  <a:extLst>
                    <a:ext uri="{FF2B5EF4-FFF2-40B4-BE49-F238E27FC236}">
                      <a16:creationId xmlns:a16="http://schemas.microsoft.com/office/drawing/2014/main" xmlns="" id="{11C75F57-1F54-4608-B291-E633363D2DA5}"/>
                    </a:ext>
                  </a:extLst>
                </p:cNvPr>
                <p:cNvSpPr/>
                <p:nvPr/>
              </p:nvSpPr>
              <p:spPr>
                <a:xfrm>
                  <a:off x="6130290" y="2000754"/>
                  <a:ext cx="600075" cy="676275"/>
                </a:xfrm>
                <a:custGeom>
                  <a:avLst/>
                  <a:gdLst>
                    <a:gd name="connsiteX0" fmla="*/ 595789 w 600075"/>
                    <a:gd name="connsiteY0" fmla="*/ 255366 h 676275"/>
                    <a:gd name="connsiteX1" fmla="*/ 113824 w 600075"/>
                    <a:gd name="connsiteY1" fmla="*/ 669704 h 676275"/>
                    <a:gd name="connsiteX2" fmla="*/ 7144 w 600075"/>
                    <a:gd name="connsiteY2" fmla="*/ 663989 h 676275"/>
                    <a:gd name="connsiteX3" fmla="*/ 378619 w 600075"/>
                    <a:gd name="connsiteY3" fmla="*/ 291561 h 676275"/>
                    <a:gd name="connsiteX4" fmla="*/ 378619 w 600075"/>
                    <a:gd name="connsiteY4" fmla="*/ 291561 h 676275"/>
                    <a:gd name="connsiteX5" fmla="*/ 190024 w 600075"/>
                    <a:gd name="connsiteY5" fmla="*/ 76296 h 676275"/>
                    <a:gd name="connsiteX6" fmla="*/ 190024 w 600075"/>
                    <a:gd name="connsiteY6" fmla="*/ 76296 h 676275"/>
                    <a:gd name="connsiteX7" fmla="*/ 216694 w 600075"/>
                    <a:gd name="connsiteY7" fmla="*/ 7716 h 676275"/>
                    <a:gd name="connsiteX8" fmla="*/ 349091 w 600075"/>
                    <a:gd name="connsiteY8" fmla="*/ 29624 h 676275"/>
                    <a:gd name="connsiteX9" fmla="*/ 502444 w 600075"/>
                    <a:gd name="connsiteY9" fmla="*/ 125826 h 676275"/>
                    <a:gd name="connsiteX10" fmla="*/ 595789 w 600075"/>
                    <a:gd name="connsiteY10" fmla="*/ 255366 h 6762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l="l" t="t" r="r" b="b"/>
                  <a:pathLst>
                    <a:path w="600075" h="676275">
                      <a:moveTo>
                        <a:pt x="595789" y="255366"/>
                      </a:moveTo>
                      <a:cubicBezTo>
                        <a:pt x="595789" y="255366"/>
                        <a:pt x="410051" y="595409"/>
                        <a:pt x="113824" y="669704"/>
                      </a:cubicBezTo>
                      <a:cubicBezTo>
                        <a:pt x="43339" y="677324"/>
                        <a:pt x="7144" y="663989"/>
                        <a:pt x="7144" y="663989"/>
                      </a:cubicBezTo>
                      <a:lnTo>
                        <a:pt x="378619" y="291561"/>
                      </a:lnTo>
                      <a:lnTo>
                        <a:pt x="378619" y="291561"/>
                      </a:lnTo>
                      <a:cubicBezTo>
                        <a:pt x="337661" y="202979"/>
                        <a:pt x="271939" y="128684"/>
                        <a:pt x="190024" y="76296"/>
                      </a:cubicBezTo>
                      <a:lnTo>
                        <a:pt x="190024" y="76296"/>
                      </a:lnTo>
                      <a:cubicBezTo>
                        <a:pt x="155734" y="54389"/>
                        <a:pt x="176689" y="1049"/>
                        <a:pt x="216694" y="7716"/>
                      </a:cubicBezTo>
                      <a:lnTo>
                        <a:pt x="349091" y="29624"/>
                      </a:lnTo>
                      <a:lnTo>
                        <a:pt x="502444" y="125826"/>
                      </a:lnTo>
                      <a:lnTo>
                        <a:pt x="595789" y="255366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3" name="Freeform: Shape 92">
                  <a:extLst>
                    <a:ext uri="{FF2B5EF4-FFF2-40B4-BE49-F238E27FC236}">
                      <a16:creationId xmlns:a16="http://schemas.microsoft.com/office/drawing/2014/main" xmlns="" id="{0853F52D-A2A4-4820-B888-892EF9F69FE5}"/>
                    </a:ext>
                  </a:extLst>
                </p:cNvPr>
                <p:cNvSpPr/>
                <p:nvPr/>
              </p:nvSpPr>
              <p:spPr>
                <a:xfrm>
                  <a:off x="6092190" y="1965836"/>
                  <a:ext cx="638175" cy="714375"/>
                </a:xfrm>
                <a:custGeom>
                  <a:avLst/>
                  <a:gdLst>
                    <a:gd name="connsiteX0" fmla="*/ 80486 w 638175"/>
                    <a:gd name="connsiteY0" fmla="*/ 712242 h 714375"/>
                    <a:gd name="connsiteX1" fmla="*/ 229076 w 638175"/>
                    <a:gd name="connsiteY1" fmla="*/ 223609 h 714375"/>
                    <a:gd name="connsiteX2" fmla="*/ 250031 w 638175"/>
                    <a:gd name="connsiteY2" fmla="*/ 201702 h 714375"/>
                    <a:gd name="connsiteX3" fmla="*/ 440531 w 638175"/>
                    <a:gd name="connsiteY3" fmla="*/ 186462 h 714375"/>
                    <a:gd name="connsiteX4" fmla="*/ 632936 w 638175"/>
                    <a:gd name="connsiteY4" fmla="*/ 290284 h 714375"/>
                    <a:gd name="connsiteX5" fmla="*/ 540544 w 638175"/>
                    <a:gd name="connsiteY5" fmla="*/ 160744 h 714375"/>
                    <a:gd name="connsiteX6" fmla="*/ 442436 w 638175"/>
                    <a:gd name="connsiteY6" fmla="*/ 69304 h 714375"/>
                    <a:gd name="connsiteX7" fmla="*/ 442436 w 638175"/>
                    <a:gd name="connsiteY7" fmla="*/ 69304 h 714375"/>
                    <a:gd name="connsiteX8" fmla="*/ 204311 w 638175"/>
                    <a:gd name="connsiteY8" fmla="*/ 7392 h 714375"/>
                    <a:gd name="connsiteX9" fmla="*/ 129064 w 638175"/>
                    <a:gd name="connsiteY9" fmla="*/ 10249 h 714375"/>
                    <a:gd name="connsiteX10" fmla="*/ 69056 w 638175"/>
                    <a:gd name="connsiteY10" fmla="*/ 66447 h 714375"/>
                    <a:gd name="connsiteX11" fmla="*/ 7144 w 638175"/>
                    <a:gd name="connsiteY11" fmla="*/ 683667 h 714375"/>
                    <a:gd name="connsiteX12" fmla="*/ 80486 w 638175"/>
                    <a:gd name="connsiteY12" fmla="*/ 712242 h 7143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</a:cxnLst>
                  <a:rect l="l" t="t" r="r" b="b"/>
                  <a:pathLst>
                    <a:path w="638175" h="714375">
                      <a:moveTo>
                        <a:pt x="80486" y="712242"/>
                      </a:moveTo>
                      <a:lnTo>
                        <a:pt x="229076" y="223609"/>
                      </a:lnTo>
                      <a:cubicBezTo>
                        <a:pt x="231934" y="213132"/>
                        <a:pt x="239554" y="205512"/>
                        <a:pt x="250031" y="201702"/>
                      </a:cubicBezTo>
                      <a:cubicBezTo>
                        <a:pt x="279559" y="190272"/>
                        <a:pt x="349091" y="171222"/>
                        <a:pt x="440531" y="186462"/>
                      </a:cubicBezTo>
                      <a:cubicBezTo>
                        <a:pt x="564356" y="207417"/>
                        <a:pt x="632936" y="290284"/>
                        <a:pt x="632936" y="290284"/>
                      </a:cubicBezTo>
                      <a:lnTo>
                        <a:pt x="540544" y="160744"/>
                      </a:lnTo>
                      <a:cubicBezTo>
                        <a:pt x="513874" y="123597"/>
                        <a:pt x="480536" y="93117"/>
                        <a:pt x="442436" y="69304"/>
                      </a:cubicBezTo>
                      <a:lnTo>
                        <a:pt x="442436" y="69304"/>
                      </a:lnTo>
                      <a:cubicBezTo>
                        <a:pt x="370999" y="26442"/>
                        <a:pt x="288131" y="4534"/>
                        <a:pt x="204311" y="7392"/>
                      </a:cubicBezTo>
                      <a:lnTo>
                        <a:pt x="129064" y="10249"/>
                      </a:lnTo>
                      <a:cubicBezTo>
                        <a:pt x="97631" y="11202"/>
                        <a:pt x="71914" y="35967"/>
                        <a:pt x="69056" y="66447"/>
                      </a:cubicBezTo>
                      <a:lnTo>
                        <a:pt x="7144" y="683667"/>
                      </a:lnTo>
                      <a:lnTo>
                        <a:pt x="80486" y="712242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4" name="Freeform: Shape 93">
                  <a:extLst>
                    <a:ext uri="{FF2B5EF4-FFF2-40B4-BE49-F238E27FC236}">
                      <a16:creationId xmlns:a16="http://schemas.microsoft.com/office/drawing/2014/main" xmlns="" id="{675C73CE-E02D-474A-98D9-6B51A506A001}"/>
                    </a:ext>
                  </a:extLst>
                </p:cNvPr>
                <p:cNvSpPr/>
                <p:nvPr/>
              </p:nvSpPr>
              <p:spPr>
                <a:xfrm>
                  <a:off x="6641929" y="2460152"/>
                  <a:ext cx="326714" cy="462845"/>
                </a:xfrm>
                <a:custGeom>
                  <a:avLst/>
                  <a:gdLst>
                    <a:gd name="connsiteX0" fmla="*/ 277654 w 342900"/>
                    <a:gd name="connsiteY0" fmla="*/ 7144 h 485775"/>
                    <a:gd name="connsiteX1" fmla="*/ 7144 w 342900"/>
                    <a:gd name="connsiteY1" fmla="*/ 296704 h 485775"/>
                    <a:gd name="connsiteX2" fmla="*/ 154781 w 342900"/>
                    <a:gd name="connsiteY2" fmla="*/ 484346 h 485775"/>
                    <a:gd name="connsiteX3" fmla="*/ 337661 w 342900"/>
                    <a:gd name="connsiteY3" fmla="*/ 301466 h 485775"/>
                    <a:gd name="connsiteX4" fmla="*/ 277654 w 342900"/>
                    <a:gd name="connsiteY4" fmla="*/ 7144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2900" h="485775">
                      <a:moveTo>
                        <a:pt x="277654" y="7144"/>
                      </a:moveTo>
                      <a:cubicBezTo>
                        <a:pt x="277654" y="7144"/>
                        <a:pt x="263366" y="139541"/>
                        <a:pt x="7144" y="296704"/>
                      </a:cubicBezTo>
                      <a:lnTo>
                        <a:pt x="154781" y="484346"/>
                      </a:lnTo>
                      <a:cubicBezTo>
                        <a:pt x="154781" y="484346"/>
                        <a:pt x="290989" y="442436"/>
                        <a:pt x="337661" y="301466"/>
                      </a:cubicBezTo>
                      <a:lnTo>
                        <a:pt x="277654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5" name="Freeform: Shape 94">
                  <a:extLst>
                    <a:ext uri="{FF2B5EF4-FFF2-40B4-BE49-F238E27FC236}">
                      <a16:creationId xmlns:a16="http://schemas.microsoft.com/office/drawing/2014/main" xmlns="" id="{E69A8170-96BA-405F-8DB4-16CD6A6D5D01}"/>
                    </a:ext>
                  </a:extLst>
                </p:cNvPr>
                <p:cNvSpPr/>
                <p:nvPr/>
              </p:nvSpPr>
              <p:spPr>
                <a:xfrm>
                  <a:off x="6641929" y="2735136"/>
                  <a:ext cx="598976" cy="381167"/>
                </a:xfrm>
                <a:custGeom>
                  <a:avLst/>
                  <a:gdLst>
                    <a:gd name="connsiteX0" fmla="*/ 7144 w 628650"/>
                    <a:gd name="connsiteY0" fmla="*/ 7144 h 400050"/>
                    <a:gd name="connsiteX1" fmla="*/ 332899 w 628650"/>
                    <a:gd name="connsiteY1" fmla="*/ 111919 h 400050"/>
                    <a:gd name="connsiteX2" fmla="*/ 625316 w 628650"/>
                    <a:gd name="connsiteY2" fmla="*/ 128111 h 400050"/>
                    <a:gd name="connsiteX3" fmla="*/ 536734 w 628650"/>
                    <a:gd name="connsiteY3" fmla="*/ 252889 h 400050"/>
                    <a:gd name="connsiteX4" fmla="*/ 596741 w 628650"/>
                    <a:gd name="connsiteY4" fmla="*/ 398621 h 400050"/>
                    <a:gd name="connsiteX5" fmla="*/ 360521 w 628650"/>
                    <a:gd name="connsiteY5" fmla="*/ 383381 h 400050"/>
                    <a:gd name="connsiteX6" fmla="*/ 122396 w 628650"/>
                    <a:gd name="connsiteY6" fmla="*/ 314801 h 400050"/>
                    <a:gd name="connsiteX7" fmla="*/ 7144 w 628650"/>
                    <a:gd name="connsiteY7" fmla="*/ 7144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28650" h="400050">
                      <a:moveTo>
                        <a:pt x="7144" y="7144"/>
                      </a:moveTo>
                      <a:cubicBezTo>
                        <a:pt x="7144" y="7144"/>
                        <a:pt x="110966" y="119539"/>
                        <a:pt x="332899" y="111919"/>
                      </a:cubicBezTo>
                      <a:cubicBezTo>
                        <a:pt x="554831" y="104299"/>
                        <a:pt x="625316" y="128111"/>
                        <a:pt x="625316" y="128111"/>
                      </a:cubicBezTo>
                      <a:lnTo>
                        <a:pt x="536734" y="252889"/>
                      </a:lnTo>
                      <a:lnTo>
                        <a:pt x="596741" y="398621"/>
                      </a:lnTo>
                      <a:cubicBezTo>
                        <a:pt x="596741" y="398621"/>
                        <a:pt x="496729" y="373856"/>
                        <a:pt x="360521" y="383381"/>
                      </a:cubicBezTo>
                      <a:cubicBezTo>
                        <a:pt x="224314" y="393859"/>
                        <a:pt x="122396" y="314801"/>
                        <a:pt x="122396" y="314801"/>
                      </a:cubicBezTo>
                      <a:lnTo>
                        <a:pt x="7144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6" name="Freeform: Shape 95">
                  <a:extLst>
                    <a:ext uri="{FF2B5EF4-FFF2-40B4-BE49-F238E27FC236}">
                      <a16:creationId xmlns:a16="http://schemas.microsoft.com/office/drawing/2014/main" xmlns="" id="{2C9A095E-A630-41EF-AA59-EAA3F891726C}"/>
                    </a:ext>
                  </a:extLst>
                </p:cNvPr>
                <p:cNvSpPr/>
                <p:nvPr/>
              </p:nvSpPr>
              <p:spPr>
                <a:xfrm>
                  <a:off x="5239703" y="2466147"/>
                  <a:ext cx="342900" cy="485775"/>
                </a:xfrm>
                <a:custGeom>
                  <a:avLst/>
                  <a:gdLst>
                    <a:gd name="connsiteX0" fmla="*/ 67151 w 342900"/>
                    <a:gd name="connsiteY0" fmla="*/ 7144 h 485775"/>
                    <a:gd name="connsiteX1" fmla="*/ 337661 w 342900"/>
                    <a:gd name="connsiteY1" fmla="*/ 296704 h 485775"/>
                    <a:gd name="connsiteX2" fmla="*/ 190024 w 342900"/>
                    <a:gd name="connsiteY2" fmla="*/ 484346 h 485775"/>
                    <a:gd name="connsiteX3" fmla="*/ 7144 w 342900"/>
                    <a:gd name="connsiteY3" fmla="*/ 301466 h 485775"/>
                    <a:gd name="connsiteX4" fmla="*/ 67151 w 342900"/>
                    <a:gd name="connsiteY4" fmla="*/ 7144 h 48577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342900" h="485775">
                      <a:moveTo>
                        <a:pt x="67151" y="7144"/>
                      </a:moveTo>
                      <a:cubicBezTo>
                        <a:pt x="67151" y="7144"/>
                        <a:pt x="81439" y="139541"/>
                        <a:pt x="337661" y="296704"/>
                      </a:cubicBezTo>
                      <a:lnTo>
                        <a:pt x="190024" y="484346"/>
                      </a:lnTo>
                      <a:cubicBezTo>
                        <a:pt x="190024" y="484346"/>
                        <a:pt x="53816" y="442436"/>
                        <a:pt x="7144" y="301466"/>
                      </a:cubicBezTo>
                      <a:lnTo>
                        <a:pt x="67151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75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97" name="Freeform: Shape 96">
                  <a:extLst>
                    <a:ext uri="{FF2B5EF4-FFF2-40B4-BE49-F238E27FC236}">
                      <a16:creationId xmlns:a16="http://schemas.microsoft.com/office/drawing/2014/main" xmlns="" id="{BDAA1AAF-5E2E-453C-ADDE-90396A885A85}"/>
                    </a:ext>
                  </a:extLst>
                </p:cNvPr>
                <p:cNvSpPr/>
                <p:nvPr/>
              </p:nvSpPr>
              <p:spPr>
                <a:xfrm>
                  <a:off x="4951095" y="2755707"/>
                  <a:ext cx="628650" cy="400050"/>
                </a:xfrm>
                <a:custGeom>
                  <a:avLst/>
                  <a:gdLst>
                    <a:gd name="connsiteX0" fmla="*/ 625316 w 628650"/>
                    <a:gd name="connsiteY0" fmla="*/ 7144 h 400050"/>
                    <a:gd name="connsiteX1" fmla="*/ 299561 w 628650"/>
                    <a:gd name="connsiteY1" fmla="*/ 111919 h 400050"/>
                    <a:gd name="connsiteX2" fmla="*/ 7144 w 628650"/>
                    <a:gd name="connsiteY2" fmla="*/ 128111 h 400050"/>
                    <a:gd name="connsiteX3" fmla="*/ 95726 w 628650"/>
                    <a:gd name="connsiteY3" fmla="*/ 252889 h 400050"/>
                    <a:gd name="connsiteX4" fmla="*/ 35719 w 628650"/>
                    <a:gd name="connsiteY4" fmla="*/ 397669 h 400050"/>
                    <a:gd name="connsiteX5" fmla="*/ 271939 w 628650"/>
                    <a:gd name="connsiteY5" fmla="*/ 382429 h 400050"/>
                    <a:gd name="connsiteX6" fmla="*/ 510064 w 628650"/>
                    <a:gd name="connsiteY6" fmla="*/ 313849 h 400050"/>
                    <a:gd name="connsiteX7" fmla="*/ 625316 w 628650"/>
                    <a:gd name="connsiteY7" fmla="*/ 7144 h 4000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</a:cxnLst>
                  <a:rect l="l" t="t" r="r" b="b"/>
                  <a:pathLst>
                    <a:path w="628650" h="400050">
                      <a:moveTo>
                        <a:pt x="625316" y="7144"/>
                      </a:moveTo>
                      <a:cubicBezTo>
                        <a:pt x="625316" y="7144"/>
                        <a:pt x="521494" y="119539"/>
                        <a:pt x="299561" y="111919"/>
                      </a:cubicBezTo>
                      <a:cubicBezTo>
                        <a:pt x="76676" y="104299"/>
                        <a:pt x="7144" y="128111"/>
                        <a:pt x="7144" y="128111"/>
                      </a:cubicBezTo>
                      <a:lnTo>
                        <a:pt x="95726" y="252889"/>
                      </a:lnTo>
                      <a:lnTo>
                        <a:pt x="35719" y="397669"/>
                      </a:lnTo>
                      <a:cubicBezTo>
                        <a:pt x="35719" y="397669"/>
                        <a:pt x="135731" y="372904"/>
                        <a:pt x="271939" y="382429"/>
                      </a:cubicBezTo>
                      <a:cubicBezTo>
                        <a:pt x="408146" y="392906"/>
                        <a:pt x="510064" y="313849"/>
                        <a:pt x="510064" y="313849"/>
                      </a:cubicBezTo>
                      <a:lnTo>
                        <a:pt x="625316" y="7144"/>
                      </a:lnTo>
                      <a:close/>
                    </a:path>
                  </a:pathLst>
                </a:custGeom>
                <a:solidFill>
                  <a:schemeClr val="accent2">
                    <a:lumMod val="50000"/>
                  </a:schemeClr>
                </a:solidFill>
                <a:ln w="9525" cap="flat">
                  <a:noFill/>
                  <a:prstDash val="solid"/>
                  <a:miter/>
                </a:ln>
              </p:spPr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65B95573-E621-4D63-9F64-9A0B97486215}"/>
                  </a:ext>
                </a:extLst>
              </p:cNvPr>
              <p:cNvSpPr/>
              <p:nvPr userDrawn="1"/>
            </p:nvSpPr>
            <p:spPr>
              <a:xfrm>
                <a:off x="3432274" y="4329223"/>
                <a:ext cx="4995230" cy="1032073"/>
              </a:xfrm>
              <a:custGeom>
                <a:avLst/>
                <a:gdLst>
                  <a:gd name="connsiteX0" fmla="*/ 0 w 1651379"/>
                  <a:gd name="connsiteY0" fmla="*/ 13648 h 341194"/>
                  <a:gd name="connsiteX1" fmla="*/ 818866 w 1651379"/>
                  <a:gd name="connsiteY1" fmla="*/ 0 h 341194"/>
                  <a:gd name="connsiteX2" fmla="*/ 1651379 w 1651379"/>
                  <a:gd name="connsiteY2" fmla="*/ 272955 h 341194"/>
                  <a:gd name="connsiteX3" fmla="*/ 928048 w 1651379"/>
                  <a:gd name="connsiteY3" fmla="*/ 341194 h 341194"/>
                  <a:gd name="connsiteX4" fmla="*/ 0 w 1651379"/>
                  <a:gd name="connsiteY4" fmla="*/ 13648 h 3411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51379" h="341194">
                    <a:moveTo>
                      <a:pt x="0" y="13648"/>
                    </a:moveTo>
                    <a:lnTo>
                      <a:pt x="818866" y="0"/>
                    </a:lnTo>
                    <a:lnTo>
                      <a:pt x="1651379" y="272955"/>
                    </a:lnTo>
                    <a:lnTo>
                      <a:pt x="928048" y="341194"/>
                    </a:lnTo>
                    <a:lnTo>
                      <a:pt x="0" y="13648"/>
                    </a:lnTo>
                    <a:close/>
                  </a:path>
                </a:pathLst>
              </a:custGeom>
              <a:solidFill>
                <a:schemeClr val="accent3">
                  <a:alpha val="34000"/>
                </a:schemeClr>
              </a:solidFill>
              <a:ln>
                <a:noFill/>
              </a:ln>
              <a:effectLst>
                <a:softEdge rad="3175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xmlns="" id="{6002715E-6354-40CA-BF91-4F1A04C4C680}"/>
                  </a:ext>
                </a:extLst>
              </p:cNvPr>
              <p:cNvGrpSpPr/>
              <p:nvPr userDrawn="1"/>
            </p:nvGrpSpPr>
            <p:grpSpPr>
              <a:xfrm rot="18787131">
                <a:off x="5609235" y="1777210"/>
                <a:ext cx="1314496" cy="931783"/>
                <a:chOff x="9344861" y="193880"/>
                <a:chExt cx="1861937" cy="1319838"/>
              </a:xfrm>
              <a:solidFill>
                <a:schemeClr val="accent1"/>
              </a:solidFill>
            </p:grpSpPr>
            <p:sp>
              <p:nvSpPr>
                <p:cNvPr id="75" name="Cross 74">
                  <a:extLst>
                    <a:ext uri="{FF2B5EF4-FFF2-40B4-BE49-F238E27FC236}">
                      <a16:creationId xmlns:a16="http://schemas.microsoft.com/office/drawing/2014/main" xmlns="" id="{552FCE66-17AF-491A-955B-C256F997453C}"/>
                    </a:ext>
                  </a:extLst>
                </p:cNvPr>
                <p:cNvSpPr/>
                <p:nvPr/>
              </p:nvSpPr>
              <p:spPr>
                <a:xfrm rot="1642289">
                  <a:off x="10008369" y="683612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xmlns="" id="{BE6D8C07-3E83-434D-9A21-11BF0945300E}"/>
                    </a:ext>
                  </a:extLst>
                </p:cNvPr>
                <p:cNvSpPr/>
                <p:nvPr/>
              </p:nvSpPr>
              <p:spPr>
                <a:xfrm rot="12056913">
                  <a:off x="10955596" y="1154109"/>
                  <a:ext cx="251202" cy="216553"/>
                </a:xfrm>
                <a:prstGeom prst="triangle">
                  <a:avLst/>
                </a:prstGeom>
                <a:grp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7" name="Oval 76">
                  <a:extLst>
                    <a:ext uri="{FF2B5EF4-FFF2-40B4-BE49-F238E27FC236}">
                      <a16:creationId xmlns:a16="http://schemas.microsoft.com/office/drawing/2014/main" xmlns="" id="{CB926D95-479D-4728-B57F-0973A709F600}"/>
                    </a:ext>
                  </a:extLst>
                </p:cNvPr>
                <p:cNvSpPr/>
                <p:nvPr/>
              </p:nvSpPr>
              <p:spPr>
                <a:xfrm>
                  <a:off x="9691612" y="193880"/>
                  <a:ext cx="213463" cy="213463"/>
                </a:xfrm>
                <a:prstGeom prst="ellipse">
                  <a:avLst/>
                </a:prstGeom>
                <a:grpFill/>
                <a:ln w="3175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xmlns="" id="{5A9763E2-8870-4F43-8FD7-430D128DC6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344861" y="466136"/>
                  <a:ext cx="346751" cy="688800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xmlns="" id="{6D5AE3FF-4B88-46E1-B48B-0A144129D04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497261" y="1008316"/>
                  <a:ext cx="388703" cy="299020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xmlns="" id="{FB49DA87-4763-42C8-90D1-D2B951345CF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9600888" y="1262384"/>
                  <a:ext cx="1291312" cy="251334"/>
                </a:xfrm>
                <a:prstGeom prst="line">
                  <a:avLst/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pic>
            <p:nvPicPr>
              <p:cNvPr id="23" name="Graphic 22">
                <a:extLst>
                  <a:ext uri="{FF2B5EF4-FFF2-40B4-BE49-F238E27FC236}">
                    <a16:creationId xmlns:a16="http://schemas.microsoft.com/office/drawing/2014/main" xmlns="" id="{4EF6636A-EBA1-425E-B701-5E27B9F40CDE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5587901">
                <a:off x="6930330" y="2633398"/>
                <a:ext cx="385569" cy="485071"/>
              </a:xfrm>
              <a:prstGeom prst="rect">
                <a:avLst/>
              </a:prstGeom>
            </p:spPr>
          </p:pic>
          <p:sp>
            <p:nvSpPr>
              <p:cNvPr id="24" name="Star: 5 Points 23">
                <a:extLst>
                  <a:ext uri="{FF2B5EF4-FFF2-40B4-BE49-F238E27FC236}">
                    <a16:creationId xmlns:a16="http://schemas.microsoft.com/office/drawing/2014/main" xmlns="" id="{5B030274-55E8-4B14-BEA7-399E48FF9897}"/>
                  </a:ext>
                </a:extLst>
              </p:cNvPr>
              <p:cNvSpPr/>
              <p:nvPr userDrawn="1"/>
            </p:nvSpPr>
            <p:spPr>
              <a:xfrm rot="1627316">
                <a:off x="6815721" y="2379371"/>
                <a:ext cx="284451" cy="284451"/>
              </a:xfrm>
              <a:prstGeom prst="star5">
                <a:avLst/>
              </a:prstGeom>
              <a:solidFill>
                <a:schemeClr val="accent1"/>
              </a:solidFill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xmlns="" id="{60964258-E228-4066-9AC9-407C46524DE0}"/>
                  </a:ext>
                </a:extLst>
              </p:cNvPr>
              <p:cNvGrpSpPr/>
              <p:nvPr userDrawn="1"/>
            </p:nvGrpSpPr>
            <p:grpSpPr>
              <a:xfrm>
                <a:off x="5317670" y="2427798"/>
                <a:ext cx="332386" cy="332386"/>
                <a:chOff x="1048578" y="3959359"/>
                <a:chExt cx="332386" cy="332386"/>
              </a:xfrm>
            </p:grpSpPr>
            <p:sp>
              <p:nvSpPr>
                <p:cNvPr id="73" name="Star: 4 Points 72">
                  <a:extLst>
                    <a:ext uri="{FF2B5EF4-FFF2-40B4-BE49-F238E27FC236}">
                      <a16:creationId xmlns:a16="http://schemas.microsoft.com/office/drawing/2014/main" xmlns="" id="{BFC810CD-C525-44D4-B0F7-3FDFA6A8374C}"/>
                    </a:ext>
                  </a:extLst>
                </p:cNvPr>
                <p:cNvSpPr/>
                <p:nvPr/>
              </p:nvSpPr>
              <p:spPr>
                <a:xfrm rot="20117376">
                  <a:off x="1048578" y="3959359"/>
                  <a:ext cx="332386" cy="332386"/>
                </a:xfrm>
                <a:prstGeom prst="star4">
                  <a:avLst>
                    <a:gd name="adj" fmla="val 4612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4" name="Star: 4 Points 73">
                  <a:extLst>
                    <a:ext uri="{FF2B5EF4-FFF2-40B4-BE49-F238E27FC236}">
                      <a16:creationId xmlns:a16="http://schemas.microsoft.com/office/drawing/2014/main" xmlns="" id="{087B2710-2FF5-4013-B6F3-1AB49332579E}"/>
                    </a:ext>
                  </a:extLst>
                </p:cNvPr>
                <p:cNvSpPr/>
                <p:nvPr/>
              </p:nvSpPr>
              <p:spPr>
                <a:xfrm rot="1637580">
                  <a:off x="1108539" y="4019320"/>
                  <a:ext cx="212464" cy="212464"/>
                </a:xfrm>
                <a:prstGeom prst="star4">
                  <a:avLst>
                    <a:gd name="adj" fmla="val 4612"/>
                  </a:avLst>
                </a:prstGeom>
                <a:solidFill>
                  <a:schemeClr val="accent1"/>
                </a:solidFill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pic>
            <p:nvPicPr>
              <p:cNvPr id="26" name="Graphic 25">
                <a:extLst>
                  <a:ext uri="{FF2B5EF4-FFF2-40B4-BE49-F238E27FC236}">
                    <a16:creationId xmlns:a16="http://schemas.microsoft.com/office/drawing/2014/main" xmlns="" id="{1D5A6288-4AA9-4E47-8EED-4A503DFCCD6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9278089">
                <a:off x="4911944" y="2322837"/>
                <a:ext cx="293473" cy="369208"/>
              </a:xfrm>
              <a:prstGeom prst="rect">
                <a:avLst/>
              </a:prstGeom>
            </p:spPr>
          </p:pic>
          <p:sp>
            <p:nvSpPr>
              <p:cNvPr id="27" name="Cross 26">
                <a:extLst>
                  <a:ext uri="{FF2B5EF4-FFF2-40B4-BE49-F238E27FC236}">
                    <a16:creationId xmlns:a16="http://schemas.microsoft.com/office/drawing/2014/main" xmlns="" id="{0BE7A9E0-1720-4A61-AE04-3314C9776BFF}"/>
                  </a:ext>
                </a:extLst>
              </p:cNvPr>
              <p:cNvSpPr/>
              <p:nvPr userDrawn="1"/>
            </p:nvSpPr>
            <p:spPr>
              <a:xfrm rot="972147">
                <a:off x="4397777" y="2216250"/>
                <a:ext cx="296040" cy="296040"/>
              </a:xfrm>
              <a:prstGeom prst="plus">
                <a:avLst>
                  <a:gd name="adj" fmla="val 4377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8" name="Isosceles Triangle 27">
                <a:extLst>
                  <a:ext uri="{FF2B5EF4-FFF2-40B4-BE49-F238E27FC236}">
                    <a16:creationId xmlns:a16="http://schemas.microsoft.com/office/drawing/2014/main" xmlns="" id="{7A539FB5-3598-4165-9AB8-1CC961342588}"/>
                  </a:ext>
                </a:extLst>
              </p:cNvPr>
              <p:cNvSpPr/>
              <p:nvPr userDrawn="1"/>
            </p:nvSpPr>
            <p:spPr>
              <a:xfrm rot="11386771">
                <a:off x="7509344" y="2530188"/>
                <a:ext cx="251202" cy="216553"/>
              </a:xfrm>
              <a:prstGeom prst="triangl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xmlns="" id="{049DD7FC-11EC-45D7-BE17-DD40B3E11FA7}"/>
                  </a:ext>
                </a:extLst>
              </p:cNvPr>
              <p:cNvSpPr/>
              <p:nvPr userDrawn="1"/>
            </p:nvSpPr>
            <p:spPr>
              <a:xfrm rot="20929858">
                <a:off x="4368405" y="1804401"/>
                <a:ext cx="213463" cy="213463"/>
              </a:xfrm>
              <a:prstGeom prst="ellips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0" name="Star: 5 Points 29">
                <a:extLst>
                  <a:ext uri="{FF2B5EF4-FFF2-40B4-BE49-F238E27FC236}">
                    <a16:creationId xmlns:a16="http://schemas.microsoft.com/office/drawing/2014/main" xmlns="" id="{16FCEC70-45C1-446C-9E82-22E4B5052404}"/>
                  </a:ext>
                </a:extLst>
              </p:cNvPr>
              <p:cNvSpPr/>
              <p:nvPr userDrawn="1"/>
            </p:nvSpPr>
            <p:spPr>
              <a:xfrm rot="957174">
                <a:off x="4809288" y="1964002"/>
                <a:ext cx="225212" cy="225212"/>
              </a:xfrm>
              <a:prstGeom prst="star5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xmlns="" id="{2FD63268-A39C-4E64-9B39-DC462D04B17C}"/>
                  </a:ext>
                </a:extLst>
              </p:cNvPr>
              <p:cNvGrpSpPr/>
              <p:nvPr userDrawn="1"/>
            </p:nvGrpSpPr>
            <p:grpSpPr>
              <a:xfrm rot="20929858">
                <a:off x="7406465" y="2016830"/>
                <a:ext cx="332386" cy="332386"/>
                <a:chOff x="1048578" y="3959359"/>
                <a:chExt cx="332386" cy="332386"/>
              </a:xfrm>
              <a:solidFill>
                <a:schemeClr val="accent1"/>
              </a:solidFill>
            </p:grpSpPr>
            <p:sp>
              <p:nvSpPr>
                <p:cNvPr id="71" name="Star: 4 Points 70">
                  <a:extLst>
                    <a:ext uri="{FF2B5EF4-FFF2-40B4-BE49-F238E27FC236}">
                      <a16:creationId xmlns:a16="http://schemas.microsoft.com/office/drawing/2014/main" xmlns="" id="{5B3F1260-6BC4-4280-86E4-9AA83FF00AD9}"/>
                    </a:ext>
                  </a:extLst>
                </p:cNvPr>
                <p:cNvSpPr/>
                <p:nvPr/>
              </p:nvSpPr>
              <p:spPr>
                <a:xfrm rot="20117376">
                  <a:off x="1048578" y="3959359"/>
                  <a:ext cx="332386" cy="332386"/>
                </a:xfrm>
                <a:prstGeom prst="star4">
                  <a:avLst>
                    <a:gd name="adj" fmla="val 4612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2" name="Star: 4 Points 71">
                  <a:extLst>
                    <a:ext uri="{FF2B5EF4-FFF2-40B4-BE49-F238E27FC236}">
                      <a16:creationId xmlns:a16="http://schemas.microsoft.com/office/drawing/2014/main" xmlns="" id="{08BC49DB-8080-4A23-B919-E76F1B11C1BC}"/>
                    </a:ext>
                  </a:extLst>
                </p:cNvPr>
                <p:cNvSpPr/>
                <p:nvPr/>
              </p:nvSpPr>
              <p:spPr>
                <a:xfrm rot="1637580">
                  <a:off x="1108539" y="4019320"/>
                  <a:ext cx="212464" cy="212464"/>
                </a:xfrm>
                <a:prstGeom prst="star4">
                  <a:avLst>
                    <a:gd name="adj" fmla="val 4612"/>
                  </a:avLst>
                </a:prstGeom>
                <a:grpFill/>
                <a:ln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32" name="Group 31">
                <a:extLst>
                  <a:ext uri="{FF2B5EF4-FFF2-40B4-BE49-F238E27FC236}">
                    <a16:creationId xmlns:a16="http://schemas.microsoft.com/office/drawing/2014/main" xmlns="" id="{134EC674-8B53-4266-AB0B-F48BB7DFAB50}"/>
                  </a:ext>
                </a:extLst>
              </p:cNvPr>
              <p:cNvGrpSpPr/>
              <p:nvPr userDrawn="1"/>
            </p:nvGrpSpPr>
            <p:grpSpPr>
              <a:xfrm>
                <a:off x="5388532" y="2723308"/>
                <a:ext cx="1001490" cy="350342"/>
                <a:chOff x="310710" y="2650415"/>
                <a:chExt cx="1530822" cy="535511"/>
              </a:xfrm>
            </p:grpSpPr>
            <p:sp>
              <p:nvSpPr>
                <p:cNvPr id="64" name="Cross 63">
                  <a:extLst>
                    <a:ext uri="{FF2B5EF4-FFF2-40B4-BE49-F238E27FC236}">
                      <a16:creationId xmlns:a16="http://schemas.microsoft.com/office/drawing/2014/main" xmlns="" id="{5956F28E-F638-4CCD-8C3F-D03978264EDD}"/>
                    </a:ext>
                  </a:extLst>
                </p:cNvPr>
                <p:cNvSpPr/>
                <p:nvPr/>
              </p:nvSpPr>
              <p:spPr>
                <a:xfrm rot="4156166">
                  <a:off x="310711" y="2772973"/>
                  <a:ext cx="296040" cy="296042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5" name="Isosceles Triangle 64">
                  <a:extLst>
                    <a:ext uri="{FF2B5EF4-FFF2-40B4-BE49-F238E27FC236}">
                      <a16:creationId xmlns:a16="http://schemas.microsoft.com/office/drawing/2014/main" xmlns="" id="{CBF7D3BE-9DCE-49B1-A6E1-00F60AB43DCD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6" name="Oval 65">
                  <a:extLst>
                    <a:ext uri="{FF2B5EF4-FFF2-40B4-BE49-F238E27FC236}">
                      <a16:creationId xmlns:a16="http://schemas.microsoft.com/office/drawing/2014/main" xmlns="" id="{37561D12-711D-4F2E-8D7C-4A1FF96C7D5E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7" name="Star: 5 Points 66">
                  <a:extLst>
                    <a:ext uri="{FF2B5EF4-FFF2-40B4-BE49-F238E27FC236}">
                      <a16:creationId xmlns:a16="http://schemas.microsoft.com/office/drawing/2014/main" xmlns="" id="{2CEF11C5-0AC5-4A2F-8DE1-782A0AD3AEC3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8" name="Group 67">
                  <a:extLst>
                    <a:ext uri="{FF2B5EF4-FFF2-40B4-BE49-F238E27FC236}">
                      <a16:creationId xmlns:a16="http://schemas.microsoft.com/office/drawing/2014/main" xmlns="" id="{A1A6E326-D098-4ACC-9650-0D2377DC1876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69" name="Star: 4 Points 68">
                    <a:extLst>
                      <a:ext uri="{FF2B5EF4-FFF2-40B4-BE49-F238E27FC236}">
                        <a16:creationId xmlns:a16="http://schemas.microsoft.com/office/drawing/2014/main" xmlns="" id="{AA582742-5AB3-4A0F-89C8-44242E61DC1B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70" name="Star: 4 Points 69">
                    <a:extLst>
                      <a:ext uri="{FF2B5EF4-FFF2-40B4-BE49-F238E27FC236}">
                        <a16:creationId xmlns:a16="http://schemas.microsoft.com/office/drawing/2014/main" xmlns="" id="{4D87869B-722C-4C9F-8ED7-7471BA6326CA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xmlns="" id="{D7040A2F-7048-4908-BB27-CF2CFC50E7DA}"/>
                  </a:ext>
                </a:extLst>
              </p:cNvPr>
              <p:cNvGrpSpPr/>
              <p:nvPr userDrawn="1"/>
            </p:nvGrpSpPr>
            <p:grpSpPr>
              <a:xfrm>
                <a:off x="5537419" y="2672833"/>
                <a:ext cx="513615" cy="350346"/>
                <a:chOff x="1056453" y="2650415"/>
                <a:chExt cx="785079" cy="535511"/>
              </a:xfrm>
            </p:grpSpPr>
            <p:sp>
              <p:nvSpPr>
                <p:cNvPr id="57" name="Cross 56">
                  <a:extLst>
                    <a:ext uri="{FF2B5EF4-FFF2-40B4-BE49-F238E27FC236}">
                      <a16:creationId xmlns:a16="http://schemas.microsoft.com/office/drawing/2014/main" xmlns="" id="{AAE48DC5-7F60-4979-9FC1-6F7E3C86F436}"/>
                    </a:ext>
                  </a:extLst>
                </p:cNvPr>
                <p:cNvSpPr/>
                <p:nvPr/>
              </p:nvSpPr>
              <p:spPr>
                <a:xfrm rot="1642289">
                  <a:off x="1377764" y="2790642"/>
                  <a:ext cx="296040" cy="296041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8" name="Isosceles Triangle 57">
                  <a:extLst>
                    <a:ext uri="{FF2B5EF4-FFF2-40B4-BE49-F238E27FC236}">
                      <a16:creationId xmlns:a16="http://schemas.microsoft.com/office/drawing/2014/main" xmlns="" id="{FD3B2177-9477-45A8-B96F-8877DD93BB3C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9" name="Oval 58">
                  <a:extLst>
                    <a:ext uri="{FF2B5EF4-FFF2-40B4-BE49-F238E27FC236}">
                      <a16:creationId xmlns:a16="http://schemas.microsoft.com/office/drawing/2014/main" xmlns="" id="{6BBEB3C6-6B40-47EC-8291-60FE2E87ED9E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60" name="Star: 5 Points 59">
                  <a:extLst>
                    <a:ext uri="{FF2B5EF4-FFF2-40B4-BE49-F238E27FC236}">
                      <a16:creationId xmlns:a16="http://schemas.microsoft.com/office/drawing/2014/main" xmlns="" id="{6C5F5B51-6036-4E89-89C7-B1EBFF389842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xmlns="" id="{A7AA37F7-3118-4BF5-96AD-4F1E6EE5AC71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62" name="Star: 4 Points 61">
                    <a:extLst>
                      <a:ext uri="{FF2B5EF4-FFF2-40B4-BE49-F238E27FC236}">
                        <a16:creationId xmlns:a16="http://schemas.microsoft.com/office/drawing/2014/main" xmlns="" id="{0A6E3D45-E508-45DF-818C-B538A41DDBC4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63" name="Star: 4 Points 62">
                    <a:extLst>
                      <a:ext uri="{FF2B5EF4-FFF2-40B4-BE49-F238E27FC236}">
                        <a16:creationId xmlns:a16="http://schemas.microsoft.com/office/drawing/2014/main" xmlns="" id="{F11101CA-8177-4D32-8A4F-8413ABF01C5D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4" name="Group 33">
                <a:extLst>
                  <a:ext uri="{FF2B5EF4-FFF2-40B4-BE49-F238E27FC236}">
                    <a16:creationId xmlns:a16="http://schemas.microsoft.com/office/drawing/2014/main" xmlns="" id="{06F246E1-B2D6-4B8D-84AD-7F437D90B0AC}"/>
                  </a:ext>
                </a:extLst>
              </p:cNvPr>
              <p:cNvGrpSpPr/>
              <p:nvPr userDrawn="1"/>
            </p:nvGrpSpPr>
            <p:grpSpPr>
              <a:xfrm>
                <a:off x="6276693" y="2717375"/>
                <a:ext cx="513615" cy="522481"/>
                <a:chOff x="1056453" y="2650415"/>
                <a:chExt cx="785079" cy="798631"/>
              </a:xfrm>
            </p:grpSpPr>
            <p:sp>
              <p:nvSpPr>
                <p:cNvPr id="50" name="Cross 49">
                  <a:extLst>
                    <a:ext uri="{FF2B5EF4-FFF2-40B4-BE49-F238E27FC236}">
                      <a16:creationId xmlns:a16="http://schemas.microsoft.com/office/drawing/2014/main" xmlns="" id="{6598B3BA-F3F1-4F59-8C7B-04153549DE36}"/>
                    </a:ext>
                  </a:extLst>
                </p:cNvPr>
                <p:cNvSpPr/>
                <p:nvPr/>
              </p:nvSpPr>
              <p:spPr>
                <a:xfrm rot="1642289">
                  <a:off x="1358692" y="3153006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1" name="Isosceles Triangle 50">
                  <a:extLst>
                    <a:ext uri="{FF2B5EF4-FFF2-40B4-BE49-F238E27FC236}">
                      <a16:creationId xmlns:a16="http://schemas.microsoft.com/office/drawing/2014/main" xmlns="" id="{14509195-FE78-416B-A279-13C7146952AC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2" name="Oval 51">
                  <a:extLst>
                    <a:ext uri="{FF2B5EF4-FFF2-40B4-BE49-F238E27FC236}">
                      <a16:creationId xmlns:a16="http://schemas.microsoft.com/office/drawing/2014/main" xmlns="" id="{57D17006-7176-46F4-85FD-0B14E72879B7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53" name="Star: 5 Points 52">
                  <a:extLst>
                    <a:ext uri="{FF2B5EF4-FFF2-40B4-BE49-F238E27FC236}">
                      <a16:creationId xmlns:a16="http://schemas.microsoft.com/office/drawing/2014/main" xmlns="" id="{BF9527CA-500D-4078-9A32-54EB551FC91D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xmlns="" id="{6CBE08DD-E7F2-4E69-9962-F290F72FC648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55" name="Star: 4 Points 54">
                    <a:extLst>
                      <a:ext uri="{FF2B5EF4-FFF2-40B4-BE49-F238E27FC236}">
                        <a16:creationId xmlns:a16="http://schemas.microsoft.com/office/drawing/2014/main" xmlns="" id="{DB9AE97C-C72A-4F16-8B73-A03AF13D37C5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56" name="Star: 4 Points 55">
                    <a:extLst>
                      <a:ext uri="{FF2B5EF4-FFF2-40B4-BE49-F238E27FC236}">
                        <a16:creationId xmlns:a16="http://schemas.microsoft.com/office/drawing/2014/main" xmlns="" id="{97F3D584-C36F-401A-8F68-3EA7A4AAD316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xmlns="" id="{AB1470CE-1EA3-42FA-A8FE-E8E3198708A7}"/>
                  </a:ext>
                </a:extLst>
              </p:cNvPr>
              <p:cNvGrpSpPr/>
              <p:nvPr userDrawn="1"/>
            </p:nvGrpSpPr>
            <p:grpSpPr>
              <a:xfrm rot="10960927">
                <a:off x="6101705" y="2840905"/>
                <a:ext cx="411328" cy="418428"/>
                <a:chOff x="1056453" y="2650415"/>
                <a:chExt cx="785079" cy="798631"/>
              </a:xfrm>
            </p:grpSpPr>
            <p:sp>
              <p:nvSpPr>
                <p:cNvPr id="43" name="Cross 42">
                  <a:extLst>
                    <a:ext uri="{FF2B5EF4-FFF2-40B4-BE49-F238E27FC236}">
                      <a16:creationId xmlns:a16="http://schemas.microsoft.com/office/drawing/2014/main" xmlns="" id="{B31803B5-9E6F-4FBF-8C41-6AC1E446DD52}"/>
                    </a:ext>
                  </a:extLst>
                </p:cNvPr>
                <p:cNvSpPr/>
                <p:nvPr/>
              </p:nvSpPr>
              <p:spPr>
                <a:xfrm rot="1642289">
                  <a:off x="1358692" y="3153006"/>
                  <a:ext cx="296040" cy="296040"/>
                </a:xfrm>
                <a:prstGeom prst="plus">
                  <a:avLst>
                    <a:gd name="adj" fmla="val 43777"/>
                  </a:avLst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4" name="Isosceles Triangle 43">
                  <a:extLst>
                    <a:ext uri="{FF2B5EF4-FFF2-40B4-BE49-F238E27FC236}">
                      <a16:creationId xmlns:a16="http://schemas.microsoft.com/office/drawing/2014/main" xmlns="" id="{CD64A6E4-DD09-41EE-A718-AEC68B8B0C06}"/>
                    </a:ext>
                  </a:extLst>
                </p:cNvPr>
                <p:cNvSpPr/>
                <p:nvPr/>
              </p:nvSpPr>
              <p:spPr>
                <a:xfrm rot="12056913">
                  <a:off x="1056453" y="2942577"/>
                  <a:ext cx="251202" cy="216553"/>
                </a:xfrm>
                <a:prstGeom prst="triangl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xmlns="" id="{92F853C0-BB13-46D2-B9F7-85E63FBF1A95}"/>
                    </a:ext>
                  </a:extLst>
                </p:cNvPr>
                <p:cNvSpPr/>
                <p:nvPr/>
              </p:nvSpPr>
              <p:spPr>
                <a:xfrm>
                  <a:off x="1346528" y="2972463"/>
                  <a:ext cx="213463" cy="213463"/>
                </a:xfrm>
                <a:prstGeom prst="ellipse">
                  <a:avLst/>
                </a:prstGeom>
                <a:solidFill>
                  <a:schemeClr val="accent1"/>
                </a:solidFill>
                <a:ln w="317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46" name="Star: 5 Points 45">
                  <a:extLst>
                    <a:ext uri="{FF2B5EF4-FFF2-40B4-BE49-F238E27FC236}">
                      <a16:creationId xmlns:a16="http://schemas.microsoft.com/office/drawing/2014/main" xmlns="" id="{BE66CC98-F9ED-401F-A9AD-4CC804FA2EB0}"/>
                    </a:ext>
                  </a:extLst>
                </p:cNvPr>
                <p:cNvSpPr/>
                <p:nvPr/>
              </p:nvSpPr>
              <p:spPr>
                <a:xfrm rot="1627316">
                  <a:off x="1616320" y="2885786"/>
                  <a:ext cx="225212" cy="225212"/>
                </a:xfrm>
                <a:prstGeom prst="star5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47" name="Group 46">
                  <a:extLst>
                    <a:ext uri="{FF2B5EF4-FFF2-40B4-BE49-F238E27FC236}">
                      <a16:creationId xmlns:a16="http://schemas.microsoft.com/office/drawing/2014/main" xmlns="" id="{3C2181B8-24FD-4733-A893-D77D1DAE8C3F}"/>
                    </a:ext>
                  </a:extLst>
                </p:cNvPr>
                <p:cNvGrpSpPr/>
                <p:nvPr/>
              </p:nvGrpSpPr>
              <p:grpSpPr>
                <a:xfrm>
                  <a:off x="1319570" y="2650415"/>
                  <a:ext cx="332386" cy="332386"/>
                  <a:chOff x="1048578" y="3959359"/>
                  <a:chExt cx="332386" cy="332386"/>
                </a:xfrm>
                <a:solidFill>
                  <a:schemeClr val="accent1"/>
                </a:solidFill>
              </p:grpSpPr>
              <p:sp>
                <p:nvSpPr>
                  <p:cNvPr id="48" name="Star: 4 Points 47">
                    <a:extLst>
                      <a:ext uri="{FF2B5EF4-FFF2-40B4-BE49-F238E27FC236}">
                        <a16:creationId xmlns:a16="http://schemas.microsoft.com/office/drawing/2014/main" xmlns="" id="{D897276E-4372-4346-BB30-4A5C55C69D9C}"/>
                      </a:ext>
                    </a:extLst>
                  </p:cNvPr>
                  <p:cNvSpPr/>
                  <p:nvPr/>
                </p:nvSpPr>
                <p:spPr>
                  <a:xfrm rot="20117376">
                    <a:off x="1048578" y="3959359"/>
                    <a:ext cx="332386" cy="332386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49" name="Star: 4 Points 48">
                    <a:extLst>
                      <a:ext uri="{FF2B5EF4-FFF2-40B4-BE49-F238E27FC236}">
                        <a16:creationId xmlns:a16="http://schemas.microsoft.com/office/drawing/2014/main" xmlns="" id="{B0B869D7-4591-4B3E-8D10-535DDE70D7BD}"/>
                      </a:ext>
                    </a:extLst>
                  </p:cNvPr>
                  <p:cNvSpPr/>
                  <p:nvPr/>
                </p:nvSpPr>
                <p:spPr>
                  <a:xfrm rot="1637580">
                    <a:off x="1108539" y="4019320"/>
                    <a:ext cx="212464" cy="212464"/>
                  </a:xfrm>
                  <a:prstGeom prst="star4">
                    <a:avLst>
                      <a:gd name="adj" fmla="val 4612"/>
                    </a:avLst>
                  </a:prstGeom>
                  <a:grp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</p:grpSp>
          </p:grpSp>
          <p:sp>
            <p:nvSpPr>
              <p:cNvPr id="36" name="Cross 35">
                <a:extLst>
                  <a:ext uri="{FF2B5EF4-FFF2-40B4-BE49-F238E27FC236}">
                    <a16:creationId xmlns:a16="http://schemas.microsoft.com/office/drawing/2014/main" xmlns="" id="{0BCBA57D-7A82-4353-903F-A95E5D1AC542}"/>
                  </a:ext>
                </a:extLst>
              </p:cNvPr>
              <p:cNvSpPr/>
              <p:nvPr userDrawn="1"/>
            </p:nvSpPr>
            <p:spPr>
              <a:xfrm rot="972147">
                <a:off x="7925083" y="1848125"/>
                <a:ext cx="296040" cy="296040"/>
              </a:xfrm>
              <a:prstGeom prst="plus">
                <a:avLst>
                  <a:gd name="adj" fmla="val 43777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37" name="Graphic 36">
                <a:extLst>
                  <a:ext uri="{FF2B5EF4-FFF2-40B4-BE49-F238E27FC236}">
                    <a16:creationId xmlns:a16="http://schemas.microsoft.com/office/drawing/2014/main" xmlns="" id="{4DE0AA64-8FF8-46EE-977A-5FBBF44DF2C7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tretch>
                <a:fillRect/>
              </a:stretch>
            </p:blipFill>
            <p:spPr>
              <a:xfrm rot="3630290">
                <a:off x="7369006" y="1543987"/>
                <a:ext cx="271649" cy="341752"/>
              </a:xfrm>
              <a:prstGeom prst="rect">
                <a:avLst/>
              </a:prstGeom>
            </p:spPr>
          </p:pic>
          <p:sp>
            <p:nvSpPr>
              <p:cNvPr id="38" name="Isosceles Triangle 37">
                <a:extLst>
                  <a:ext uri="{FF2B5EF4-FFF2-40B4-BE49-F238E27FC236}">
                    <a16:creationId xmlns:a16="http://schemas.microsoft.com/office/drawing/2014/main" xmlns="" id="{CF7D88C5-8171-433A-A2D0-53E0F0807859}"/>
                  </a:ext>
                </a:extLst>
              </p:cNvPr>
              <p:cNvSpPr/>
              <p:nvPr userDrawn="1"/>
            </p:nvSpPr>
            <p:spPr>
              <a:xfrm rot="13544808">
                <a:off x="5286376" y="2098586"/>
                <a:ext cx="197795" cy="170513"/>
              </a:xfrm>
              <a:prstGeom prst="triangle">
                <a:avLst/>
              </a:prstGeom>
              <a:solidFill>
                <a:schemeClr val="accent1"/>
              </a:solidFill>
              <a:ln w="317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Rectangle: Rounded Corners 38">
                <a:extLst>
                  <a:ext uri="{FF2B5EF4-FFF2-40B4-BE49-F238E27FC236}">
                    <a16:creationId xmlns:a16="http://schemas.microsoft.com/office/drawing/2014/main" xmlns="" id="{D2A8631D-741A-4F8C-ACE8-509612B8A8D4}"/>
                  </a:ext>
                </a:extLst>
              </p:cNvPr>
              <p:cNvSpPr/>
              <p:nvPr userDrawn="1"/>
            </p:nvSpPr>
            <p:spPr>
              <a:xfrm rot="17991226">
                <a:off x="7115635" y="2172255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: Rounded Corners 39">
                <a:extLst>
                  <a:ext uri="{FF2B5EF4-FFF2-40B4-BE49-F238E27FC236}">
                    <a16:creationId xmlns:a16="http://schemas.microsoft.com/office/drawing/2014/main" xmlns="" id="{11238854-96A8-4F09-A659-59A548D9F4A8}"/>
                  </a:ext>
                </a:extLst>
              </p:cNvPr>
              <p:cNvSpPr/>
              <p:nvPr userDrawn="1"/>
            </p:nvSpPr>
            <p:spPr>
              <a:xfrm rot="14433381">
                <a:off x="5194396" y="2637676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Rectangle: Rounded Corners 40">
                <a:extLst>
                  <a:ext uri="{FF2B5EF4-FFF2-40B4-BE49-F238E27FC236}">
                    <a16:creationId xmlns:a16="http://schemas.microsoft.com/office/drawing/2014/main" xmlns="" id="{FA811FD9-52D3-4FFB-A138-73F5FEDB16F9}"/>
                  </a:ext>
                </a:extLst>
              </p:cNvPr>
              <p:cNvSpPr/>
              <p:nvPr userDrawn="1"/>
            </p:nvSpPr>
            <p:spPr>
              <a:xfrm rot="16376739">
                <a:off x="6109918" y="1972098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Rectangle: Rounded Corners 41">
                <a:extLst>
                  <a:ext uri="{FF2B5EF4-FFF2-40B4-BE49-F238E27FC236}">
                    <a16:creationId xmlns:a16="http://schemas.microsoft.com/office/drawing/2014/main" xmlns="" id="{48D362F2-E262-40D9-97E5-E7033F0F8AC0}"/>
                  </a:ext>
                </a:extLst>
              </p:cNvPr>
              <p:cNvSpPr/>
              <p:nvPr userDrawn="1"/>
            </p:nvSpPr>
            <p:spPr>
              <a:xfrm rot="14433381">
                <a:off x="4693092" y="1536641"/>
                <a:ext cx="279152" cy="58463"/>
              </a:xfrm>
              <a:prstGeom prst="roundRect">
                <a:avLst>
                  <a:gd name="adj" fmla="val 50000"/>
                </a:avLst>
              </a:prstGeom>
              <a:solidFill>
                <a:schemeClr val="accent2">
                  <a:alpha val="52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82224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F137304-D477-4861-A631-12A8F06FC7DA}"/>
              </a:ext>
            </a:extLst>
          </p:cNvPr>
          <p:cNvSpPr txBox="1"/>
          <p:nvPr/>
        </p:nvSpPr>
        <p:spPr>
          <a:xfrm>
            <a:off x="311237" y="566308"/>
            <a:ext cx="12684186" cy="397031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            Some exceptions: </a:t>
            </a:r>
          </a:p>
          <a:p>
            <a:endParaRPr lang="en-US" altLang="ko-KR" sz="5400" dirty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  <a:p>
            <a:endParaRPr lang="en-US" altLang="ko-KR" sz="3600" dirty="0" smtClean="0">
              <a:solidFill>
                <a:schemeClr val="tx1">
                  <a:lumMod val="85000"/>
                  <a:lumOff val="15000"/>
                </a:schemeClr>
              </a:solidFill>
              <a:cs typeface="Arial" pitchFamily="34" charset="0"/>
            </a:endParaRPr>
          </a:p>
          <a:p>
            <a:r>
              <a:rPr lang="en-US" altLang="ko-KR" sz="5400" dirty="0" smtClean="0">
                <a:solidFill>
                  <a:schemeClr val="accent1"/>
                </a:solidFill>
                <a:cs typeface="Arial" pitchFamily="34" charset="0"/>
              </a:rPr>
              <a:t>        punch                 seem</a:t>
            </a:r>
          </a:p>
          <a:p>
            <a:r>
              <a:rPr lang="en-US" altLang="ko-KR" sz="2400" dirty="0" smtClean="0">
                <a:cs typeface="Arial" pitchFamily="34" charset="0"/>
              </a:rPr>
              <a:t>(refers to an action but it is a </a:t>
            </a:r>
            <a:r>
              <a:rPr lang="en-US" altLang="ko-KR" sz="2400" dirty="0" smtClean="0">
                <a:cs typeface="Arial" pitchFamily="34" charset="0"/>
              </a:rPr>
              <a:t>noun</a:t>
            </a:r>
            <a:r>
              <a:rPr lang="en-US" altLang="ko-KR" sz="2400" dirty="0" smtClean="0">
                <a:cs typeface="Arial" pitchFamily="34" charset="0"/>
              </a:rPr>
              <a:t>)                 (it is a verb but don’t refer to an action) </a:t>
            </a:r>
            <a:r>
              <a:rPr lang="en-US" altLang="ko-KR" sz="5400" dirty="0" smtClean="0">
                <a:cs typeface="Arial" pitchFamily="34" charset="0"/>
              </a:rPr>
              <a:t> </a:t>
            </a:r>
            <a:endParaRPr lang="ko-KR" altLang="en-US" sz="5400" dirty="0">
              <a:cs typeface="Arial" pitchFamily="34" charset="0"/>
            </a:endParaRPr>
          </a:p>
        </p:txBody>
      </p:sp>
      <p:grpSp>
        <p:nvGrpSpPr>
          <p:cNvPr id="4" name="Graphic 103">
            <a:extLst>
              <a:ext uri="{FF2B5EF4-FFF2-40B4-BE49-F238E27FC236}">
                <a16:creationId xmlns:a16="http://schemas.microsoft.com/office/drawing/2014/main" xmlns="" id="{5C20832A-2CC1-474D-AACE-5EF1C4D5C2BA}"/>
              </a:ext>
            </a:extLst>
          </p:cNvPr>
          <p:cNvGrpSpPr/>
          <p:nvPr/>
        </p:nvGrpSpPr>
        <p:grpSpPr>
          <a:xfrm rot="20706504" flipH="1">
            <a:off x="2302438" y="239566"/>
            <a:ext cx="615022" cy="973785"/>
            <a:chOff x="5524500" y="2524125"/>
            <a:chExt cx="1143000" cy="1809750"/>
          </a:xfrm>
        </p:grpSpPr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xmlns="" id="{1DC86B69-CDC0-4379-B849-8B6874D46279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xmlns="" id="{1B413C2B-2120-4298-A914-91140882B06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xmlns="" id="{8D9EF825-B555-4301-A70D-BED7D516BB10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2AEC8F59-7213-49A1-8A97-671B82FB390C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1C01DACA-B971-485E-B106-9C7DD146C3DA}"/>
              </a:ext>
            </a:extLst>
          </p:cNvPr>
          <p:cNvSpPr/>
          <p:nvPr/>
        </p:nvSpPr>
        <p:spPr>
          <a:xfrm>
            <a:off x="2656173" y="1392004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Arrow Connector 57"/>
          <p:cNvCxnSpPr/>
          <p:nvPr/>
        </p:nvCxnSpPr>
        <p:spPr>
          <a:xfrm flipH="1">
            <a:off x="3620645" y="1597278"/>
            <a:ext cx="1184031" cy="11371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/>
          <p:nvPr/>
        </p:nvCxnSpPr>
        <p:spPr>
          <a:xfrm>
            <a:off x="6653330" y="1597278"/>
            <a:ext cx="1293286" cy="11371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0832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Oval 68"/>
          <p:cNvSpPr/>
          <p:nvPr/>
        </p:nvSpPr>
        <p:spPr>
          <a:xfrm>
            <a:off x="7134306" y="4319163"/>
            <a:ext cx="2810968" cy="88871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8" name="Oval 67"/>
          <p:cNvSpPr/>
          <p:nvPr/>
        </p:nvSpPr>
        <p:spPr>
          <a:xfrm>
            <a:off x="717677" y="4291029"/>
            <a:ext cx="2810968" cy="88871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3" name="Oval 52"/>
          <p:cNvSpPr/>
          <p:nvPr/>
        </p:nvSpPr>
        <p:spPr>
          <a:xfrm>
            <a:off x="7826688" y="3226466"/>
            <a:ext cx="2810968" cy="88871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52" name="Oval 51"/>
          <p:cNvSpPr/>
          <p:nvPr/>
        </p:nvSpPr>
        <p:spPr>
          <a:xfrm>
            <a:off x="4417122" y="3247292"/>
            <a:ext cx="2810968" cy="88871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2" name="Oval 1"/>
          <p:cNvSpPr/>
          <p:nvPr/>
        </p:nvSpPr>
        <p:spPr>
          <a:xfrm>
            <a:off x="846632" y="3247292"/>
            <a:ext cx="2810968" cy="888717"/>
          </a:xfrm>
          <a:prstGeom prst="ellipse">
            <a:avLst/>
          </a:prstGeom>
          <a:ln w="57150"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xmlns="" id="{AADA51B9-BB6F-4A2B-BA81-18FC6D74B20C}"/>
              </a:ext>
            </a:extLst>
          </p:cNvPr>
          <p:cNvSpPr/>
          <p:nvPr/>
        </p:nvSpPr>
        <p:spPr>
          <a:xfrm>
            <a:off x="0" y="1514879"/>
            <a:ext cx="12192000" cy="14401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67" name="Rectangle 6">
            <a:extLst>
              <a:ext uri="{FF2B5EF4-FFF2-40B4-BE49-F238E27FC236}">
                <a16:creationId xmlns:a16="http://schemas.microsoft.com/office/drawing/2014/main" xmlns="" id="{4293F51C-5830-43F7-A005-B1DC77945E42}"/>
              </a:ext>
            </a:extLst>
          </p:cNvPr>
          <p:cNvSpPr/>
          <p:nvPr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512E2C7-4784-4915-A0E7-899FD4F771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8018" y="248935"/>
            <a:ext cx="11573197" cy="724247"/>
          </a:xfrm>
        </p:spPr>
        <p:txBody>
          <a:bodyPr/>
          <a:lstStyle/>
          <a:p>
            <a:r>
              <a:rPr lang="en-US" sz="3200" dirty="0" smtClean="0"/>
              <a:t>Grammatical meaning associated nouns and noun phrases</a:t>
            </a:r>
          </a:p>
        </p:txBody>
      </p:sp>
      <p:sp>
        <p:nvSpPr>
          <p:cNvPr id="41" name="Text Placeholder 2">
            <a:extLst>
              <a:ext uri="{FF2B5EF4-FFF2-40B4-BE49-F238E27FC236}">
                <a16:creationId xmlns:a16="http://schemas.microsoft.com/office/drawing/2014/main" xmlns="" id="{02DA0923-E99D-4B77-B231-41B39CF078E3}"/>
              </a:ext>
            </a:extLst>
          </p:cNvPr>
          <p:cNvSpPr txBox="1">
            <a:spLocks/>
          </p:cNvSpPr>
          <p:nvPr/>
        </p:nvSpPr>
        <p:spPr>
          <a:xfrm>
            <a:off x="944667" y="1913988"/>
            <a:ext cx="2880320" cy="1584177"/>
          </a:xfrm>
          <a:prstGeom prst="rect">
            <a:avLst/>
          </a:prstGeom>
          <a:noFill/>
        </p:spPr>
        <p:txBody>
          <a:bodyPr anchor="t"/>
          <a:lstStyle>
            <a:lvl1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 sz="48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OUR</a:t>
            </a:r>
          </a:p>
          <a:p>
            <a:r>
              <a:rPr lang="en-US" altLang="ko-KR" dirty="0"/>
              <a:t>TEAM</a:t>
            </a:r>
            <a:endParaRPr lang="ko-KR" altLang="en-US" dirty="0"/>
          </a:p>
        </p:txBody>
      </p:sp>
      <p:sp>
        <p:nvSpPr>
          <p:cNvPr id="44" name="Content Placeholder 4">
            <a:extLst>
              <a:ext uri="{FF2B5EF4-FFF2-40B4-BE49-F238E27FC236}">
                <a16:creationId xmlns:a16="http://schemas.microsoft.com/office/drawing/2014/main" xmlns="" id="{69679AF0-FCB3-4F19-8AFE-95EFE1FB655F}"/>
              </a:ext>
            </a:extLst>
          </p:cNvPr>
          <p:cNvSpPr txBox="1">
            <a:spLocks/>
          </p:cNvSpPr>
          <p:nvPr/>
        </p:nvSpPr>
        <p:spPr>
          <a:xfrm>
            <a:off x="4635206" y="3995612"/>
            <a:ext cx="1475978" cy="280794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SELLER</a:t>
            </a:r>
          </a:p>
        </p:txBody>
      </p:sp>
      <p:sp>
        <p:nvSpPr>
          <p:cNvPr id="64" name="Content Placeholder 4">
            <a:extLst>
              <a:ext uri="{FF2B5EF4-FFF2-40B4-BE49-F238E27FC236}">
                <a16:creationId xmlns:a16="http://schemas.microsoft.com/office/drawing/2014/main" xmlns="" id="{344AFC8F-AFE9-4A46-AB64-09F5DB739BDC}"/>
              </a:ext>
            </a:extLst>
          </p:cNvPr>
          <p:cNvSpPr txBox="1">
            <a:spLocks/>
          </p:cNvSpPr>
          <p:nvPr/>
        </p:nvSpPr>
        <p:spPr>
          <a:xfrm>
            <a:off x="7134306" y="3995612"/>
            <a:ext cx="1475978" cy="280794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SELLER</a:t>
            </a:r>
          </a:p>
        </p:txBody>
      </p:sp>
      <p:sp>
        <p:nvSpPr>
          <p:cNvPr id="65" name="Content Placeholder 4">
            <a:extLst>
              <a:ext uri="{FF2B5EF4-FFF2-40B4-BE49-F238E27FC236}">
                <a16:creationId xmlns:a16="http://schemas.microsoft.com/office/drawing/2014/main" xmlns="" id="{F0EDC44B-D43C-4BDB-A674-87BEDFB4C0E7}"/>
              </a:ext>
            </a:extLst>
          </p:cNvPr>
          <p:cNvSpPr txBox="1">
            <a:spLocks/>
          </p:cNvSpPr>
          <p:nvPr/>
        </p:nvSpPr>
        <p:spPr>
          <a:xfrm>
            <a:off x="9633406" y="3995612"/>
            <a:ext cx="1475978" cy="280794"/>
          </a:xfrm>
          <a:prstGeom prst="rect">
            <a:avLst/>
          </a:prstGeom>
          <a:noFill/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2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SELLER</a:t>
            </a: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xmlns="" id="{F06EEF63-0A03-4B34-9CBA-E5813B8E5E8D}"/>
              </a:ext>
            </a:extLst>
          </p:cNvPr>
          <p:cNvSpPr/>
          <p:nvPr/>
        </p:nvSpPr>
        <p:spPr>
          <a:xfrm>
            <a:off x="1223856" y="1913988"/>
            <a:ext cx="1060472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Certain type of meaning are carried by grammatical elements inflections , </a:t>
            </a:r>
            <a:r>
              <a:rPr lang="en-US" altLang="ko-K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clitics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or markers  associated with noun or noun phrases and the most important of these are : </a:t>
            </a:r>
          </a:p>
          <a:p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1- definiteness                          2- number                          3- </a:t>
            </a:r>
            <a:r>
              <a:rPr lang="en-US" altLang="ko-KR" sz="24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animacy</a:t>
            </a:r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en-US" altLang="ko-KR" sz="2400" b="1" dirty="0" smtClean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altLang="ko-KR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4- gender                                                               5- functional rules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2" name="Graphic 103">
            <a:extLst>
              <a:ext uri="{FF2B5EF4-FFF2-40B4-BE49-F238E27FC236}">
                <a16:creationId xmlns:a16="http://schemas.microsoft.com/office/drawing/2014/main" xmlns="" id="{4402D0F7-3E2F-4E86-BBB2-43CF86A203EB}"/>
              </a:ext>
            </a:extLst>
          </p:cNvPr>
          <p:cNvGrpSpPr/>
          <p:nvPr/>
        </p:nvGrpSpPr>
        <p:grpSpPr>
          <a:xfrm rot="20706504" flipH="1">
            <a:off x="853412" y="-109293"/>
            <a:ext cx="615022" cy="973785"/>
            <a:chOff x="5524500" y="2524125"/>
            <a:chExt cx="1143000" cy="1809750"/>
          </a:xfrm>
        </p:grpSpPr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86F942D3-1674-4E97-AD8B-786172D6C8FE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C37B0E16-23F4-4FC4-8A6B-E2D843893AB1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62AA157B-5CA6-435E-98CD-BCAF1D0DF651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8A40C304-DB07-485C-8898-AC14029A72ED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5D581477-5E4B-4204-8049-2BA83DA828DE}"/>
              </a:ext>
            </a:extLst>
          </p:cNvPr>
          <p:cNvSpPr/>
          <p:nvPr/>
        </p:nvSpPr>
        <p:spPr>
          <a:xfrm>
            <a:off x="1235912" y="897540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28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>
            <a:extLst>
              <a:ext uri="{FF2B5EF4-FFF2-40B4-BE49-F238E27FC236}">
                <a16:creationId xmlns:a16="http://schemas.microsoft.com/office/drawing/2014/main" xmlns="" id="{40D222B0-6002-42DC-A747-7786342946FC}"/>
              </a:ext>
            </a:extLst>
          </p:cNvPr>
          <p:cNvGrpSpPr/>
          <p:nvPr/>
        </p:nvGrpSpPr>
        <p:grpSpPr>
          <a:xfrm>
            <a:off x="869407" y="1951250"/>
            <a:ext cx="5745985" cy="4457771"/>
            <a:chOff x="962955" y="1762612"/>
            <a:chExt cx="5848968" cy="4537666"/>
          </a:xfrm>
        </p:grpSpPr>
        <p:pic>
          <p:nvPicPr>
            <p:cNvPr id="9" name="Picture 8" descr="E:\002-KIMS BUSINESS\000-B-KIMS-소스 분류-2014\02-OBJECTS-모컴-액션-이미지\05-모니터\01-imac-kims수정-모니터.png">
              <a:extLst>
                <a:ext uri="{FF2B5EF4-FFF2-40B4-BE49-F238E27FC236}">
                  <a16:creationId xmlns:a16="http://schemas.microsoft.com/office/drawing/2014/main" xmlns="" id="{88E2C3C6-0850-4EA2-AF07-6C59B4F22C2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962955" y="1762612"/>
              <a:ext cx="4221574" cy="4003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그림 개체 틀 2">
              <a:extLst>
                <a:ext uri="{FF2B5EF4-FFF2-40B4-BE49-F238E27FC236}">
                  <a16:creationId xmlns:a16="http://schemas.microsoft.com/office/drawing/2014/main" xmlns="" id="{B8892A10-DAB3-47AC-8770-D6CDD3AAE3F2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150907" y="1946737"/>
              <a:ext cx="3845667" cy="2564085"/>
            </a:xfrm>
            <a:custGeom>
              <a:avLst/>
              <a:gdLst>
                <a:gd name="connsiteX0" fmla="*/ 0 w 4495800"/>
                <a:gd name="connsiteY0" fmla="*/ 0 h 2593057"/>
                <a:gd name="connsiteX1" fmla="*/ 4495800 w 4495800"/>
                <a:gd name="connsiteY1" fmla="*/ 0 h 2593057"/>
                <a:gd name="connsiteX2" fmla="*/ 4495800 w 4495800"/>
                <a:gd name="connsiteY2" fmla="*/ 2593057 h 2593057"/>
                <a:gd name="connsiteX3" fmla="*/ 0 w 4495800"/>
                <a:gd name="connsiteY3" fmla="*/ 2593057 h 2593057"/>
                <a:gd name="connsiteX4" fmla="*/ 0 w 4495800"/>
                <a:gd name="connsiteY4" fmla="*/ 0 h 2593057"/>
                <a:gd name="connsiteX0" fmla="*/ 0 w 4495800"/>
                <a:gd name="connsiteY0" fmla="*/ 656948 h 3250005"/>
                <a:gd name="connsiteX1" fmla="*/ 2951085 w 4495800"/>
                <a:gd name="connsiteY1" fmla="*/ 0 h 3250005"/>
                <a:gd name="connsiteX2" fmla="*/ 4495800 w 4495800"/>
                <a:gd name="connsiteY2" fmla="*/ 3250005 h 3250005"/>
                <a:gd name="connsiteX3" fmla="*/ 0 w 4495800"/>
                <a:gd name="connsiteY3" fmla="*/ 3250005 h 3250005"/>
                <a:gd name="connsiteX4" fmla="*/ 0 w 4495800"/>
                <a:gd name="connsiteY4" fmla="*/ 656948 h 3250005"/>
                <a:gd name="connsiteX0" fmla="*/ 106532 w 4602332"/>
                <a:gd name="connsiteY0" fmla="*/ 656948 h 3250005"/>
                <a:gd name="connsiteX1" fmla="*/ 3057617 w 4602332"/>
                <a:gd name="connsiteY1" fmla="*/ 0 h 3250005"/>
                <a:gd name="connsiteX2" fmla="*/ 4602332 w 4602332"/>
                <a:gd name="connsiteY2" fmla="*/ 3250005 h 3250005"/>
                <a:gd name="connsiteX3" fmla="*/ 0 w 4602332"/>
                <a:gd name="connsiteY3" fmla="*/ 2584180 h 3250005"/>
                <a:gd name="connsiteX4" fmla="*/ 106532 w 4602332"/>
                <a:gd name="connsiteY4" fmla="*/ 656948 h 3250005"/>
                <a:gd name="connsiteX0" fmla="*/ 106532 w 3057617"/>
                <a:gd name="connsiteY0" fmla="*/ 656948 h 2584180"/>
                <a:gd name="connsiteX1" fmla="*/ 3057617 w 3057617"/>
                <a:gd name="connsiteY1" fmla="*/ 0 h 2584180"/>
                <a:gd name="connsiteX2" fmla="*/ 2196483 w 3057617"/>
                <a:gd name="connsiteY2" fmla="*/ 2122541 h 2584180"/>
                <a:gd name="connsiteX3" fmla="*/ 0 w 3057617"/>
                <a:gd name="connsiteY3" fmla="*/ 2584180 h 2584180"/>
                <a:gd name="connsiteX4" fmla="*/ 106532 w 3057617"/>
                <a:gd name="connsiteY4" fmla="*/ 656948 h 2584180"/>
                <a:gd name="connsiteX0" fmla="*/ 106532 w 3057617"/>
                <a:gd name="connsiteY0" fmla="*/ 656948 h 2681834"/>
                <a:gd name="connsiteX1" fmla="*/ 3057617 w 3057617"/>
                <a:gd name="connsiteY1" fmla="*/ 0 h 2681834"/>
                <a:gd name="connsiteX2" fmla="*/ 2897819 w 3057617"/>
                <a:gd name="connsiteY2" fmla="*/ 2681834 h 2681834"/>
                <a:gd name="connsiteX3" fmla="*/ 0 w 3057617"/>
                <a:gd name="connsiteY3" fmla="*/ 2584180 h 2681834"/>
                <a:gd name="connsiteX4" fmla="*/ 106532 w 3057617"/>
                <a:gd name="connsiteY4" fmla="*/ 656948 h 2681834"/>
                <a:gd name="connsiteX0" fmla="*/ 0 w 2951085"/>
                <a:gd name="connsiteY0" fmla="*/ 656948 h 2681834"/>
                <a:gd name="connsiteX1" fmla="*/ 2951085 w 2951085"/>
                <a:gd name="connsiteY1" fmla="*/ 0 h 2681834"/>
                <a:gd name="connsiteX2" fmla="*/ 2791287 w 2951085"/>
                <a:gd name="connsiteY2" fmla="*/ 2681834 h 2681834"/>
                <a:gd name="connsiteX3" fmla="*/ 594804 w 2951085"/>
                <a:gd name="connsiteY3" fmla="*/ 2335605 h 2681834"/>
                <a:gd name="connsiteX4" fmla="*/ 0 w 2951085"/>
                <a:gd name="connsiteY4" fmla="*/ 656948 h 2681834"/>
                <a:gd name="connsiteX0" fmla="*/ 115409 w 3066494"/>
                <a:gd name="connsiteY0" fmla="*/ 656948 h 2681834"/>
                <a:gd name="connsiteX1" fmla="*/ 3066494 w 3066494"/>
                <a:gd name="connsiteY1" fmla="*/ 0 h 2681834"/>
                <a:gd name="connsiteX2" fmla="*/ 2906696 w 3066494"/>
                <a:gd name="connsiteY2" fmla="*/ 2681834 h 2681834"/>
                <a:gd name="connsiteX3" fmla="*/ 0 w 3066494"/>
                <a:gd name="connsiteY3" fmla="*/ 2557547 h 2681834"/>
                <a:gd name="connsiteX4" fmla="*/ 115409 w 3066494"/>
                <a:gd name="connsiteY4" fmla="*/ 656948 h 2681834"/>
                <a:gd name="connsiteX0" fmla="*/ 115409 w 2906696"/>
                <a:gd name="connsiteY0" fmla="*/ 292964 h 2317850"/>
                <a:gd name="connsiteX1" fmla="*/ 2853430 w 2906696"/>
                <a:gd name="connsiteY1" fmla="*/ 0 h 2317850"/>
                <a:gd name="connsiteX2" fmla="*/ 2906696 w 2906696"/>
                <a:gd name="connsiteY2" fmla="*/ 2317850 h 2317850"/>
                <a:gd name="connsiteX3" fmla="*/ 0 w 2906696"/>
                <a:gd name="connsiteY3" fmla="*/ 2193563 h 2317850"/>
                <a:gd name="connsiteX4" fmla="*/ 115409 w 2906696"/>
                <a:gd name="connsiteY4" fmla="*/ 292964 h 2317850"/>
                <a:gd name="connsiteX0" fmla="*/ 115409 w 3057617"/>
                <a:gd name="connsiteY0" fmla="*/ 648071 h 2672957"/>
                <a:gd name="connsiteX1" fmla="*/ 3057617 w 3057617"/>
                <a:gd name="connsiteY1" fmla="*/ 0 h 2672957"/>
                <a:gd name="connsiteX2" fmla="*/ 2906696 w 3057617"/>
                <a:gd name="connsiteY2" fmla="*/ 2672957 h 2672957"/>
                <a:gd name="connsiteX3" fmla="*/ 0 w 3057617"/>
                <a:gd name="connsiteY3" fmla="*/ 2548670 h 2672957"/>
                <a:gd name="connsiteX4" fmla="*/ 115409 w 3057617"/>
                <a:gd name="connsiteY4" fmla="*/ 648071 h 2672957"/>
                <a:gd name="connsiteX0" fmla="*/ 115409 w 2971257"/>
                <a:gd name="connsiteY0" fmla="*/ 510911 h 2535797"/>
                <a:gd name="connsiteX1" fmla="*/ 2971257 w 2971257"/>
                <a:gd name="connsiteY1" fmla="*/ 0 h 2535797"/>
                <a:gd name="connsiteX2" fmla="*/ 2906696 w 2971257"/>
                <a:gd name="connsiteY2" fmla="*/ 2535797 h 2535797"/>
                <a:gd name="connsiteX3" fmla="*/ 0 w 2971257"/>
                <a:gd name="connsiteY3" fmla="*/ 2411510 h 2535797"/>
                <a:gd name="connsiteX4" fmla="*/ 115409 w 2971257"/>
                <a:gd name="connsiteY4" fmla="*/ 510911 h 2535797"/>
                <a:gd name="connsiteX0" fmla="*/ 115409 w 3077937"/>
                <a:gd name="connsiteY0" fmla="*/ 668391 h 2693277"/>
                <a:gd name="connsiteX1" fmla="*/ 3077937 w 3077937"/>
                <a:gd name="connsiteY1" fmla="*/ 0 h 2693277"/>
                <a:gd name="connsiteX2" fmla="*/ 2906696 w 3077937"/>
                <a:gd name="connsiteY2" fmla="*/ 2693277 h 2693277"/>
                <a:gd name="connsiteX3" fmla="*/ 0 w 3077937"/>
                <a:gd name="connsiteY3" fmla="*/ 2568990 h 2693277"/>
                <a:gd name="connsiteX4" fmla="*/ 115409 w 3077937"/>
                <a:gd name="connsiteY4" fmla="*/ 668391 h 2693277"/>
                <a:gd name="connsiteX0" fmla="*/ 115409 w 3077937"/>
                <a:gd name="connsiteY0" fmla="*/ 668391 h 2568990"/>
                <a:gd name="connsiteX1" fmla="*/ 3077937 w 3077937"/>
                <a:gd name="connsiteY1" fmla="*/ 0 h 2568990"/>
                <a:gd name="connsiteX2" fmla="*/ 2769536 w 3077937"/>
                <a:gd name="connsiteY2" fmla="*/ 2535797 h 2568990"/>
                <a:gd name="connsiteX3" fmla="*/ 0 w 3077937"/>
                <a:gd name="connsiteY3" fmla="*/ 2568990 h 2568990"/>
                <a:gd name="connsiteX4" fmla="*/ 115409 w 3077937"/>
                <a:gd name="connsiteY4" fmla="*/ 668391 h 2568990"/>
                <a:gd name="connsiteX0" fmla="*/ 115409 w 3077937"/>
                <a:gd name="connsiteY0" fmla="*/ 668391 h 2693277"/>
                <a:gd name="connsiteX1" fmla="*/ 3077937 w 3077937"/>
                <a:gd name="connsiteY1" fmla="*/ 0 h 2693277"/>
                <a:gd name="connsiteX2" fmla="*/ 2916856 w 3077937"/>
                <a:gd name="connsiteY2" fmla="*/ 2693277 h 2693277"/>
                <a:gd name="connsiteX3" fmla="*/ 0 w 3077937"/>
                <a:gd name="connsiteY3" fmla="*/ 2568990 h 2693277"/>
                <a:gd name="connsiteX4" fmla="*/ 115409 w 3077937"/>
                <a:gd name="connsiteY4" fmla="*/ 668391 h 2693277"/>
                <a:gd name="connsiteX0" fmla="*/ 0 w 2962528"/>
                <a:gd name="connsiteY0" fmla="*/ 668391 h 2693277"/>
                <a:gd name="connsiteX1" fmla="*/ 2962528 w 2962528"/>
                <a:gd name="connsiteY1" fmla="*/ 0 h 2693277"/>
                <a:gd name="connsiteX2" fmla="*/ 2801447 w 2962528"/>
                <a:gd name="connsiteY2" fmla="*/ 2693277 h 2693277"/>
                <a:gd name="connsiteX3" fmla="*/ 331631 w 2962528"/>
                <a:gd name="connsiteY3" fmla="*/ 2289590 h 2693277"/>
                <a:gd name="connsiteX4" fmla="*/ 0 w 2962528"/>
                <a:gd name="connsiteY4" fmla="*/ 668391 h 2693277"/>
                <a:gd name="connsiteX0" fmla="*/ 120489 w 3083017"/>
                <a:gd name="connsiteY0" fmla="*/ 668391 h 2693277"/>
                <a:gd name="connsiteX1" fmla="*/ 3083017 w 3083017"/>
                <a:gd name="connsiteY1" fmla="*/ 0 h 2693277"/>
                <a:gd name="connsiteX2" fmla="*/ 2921936 w 3083017"/>
                <a:gd name="connsiteY2" fmla="*/ 2693277 h 2693277"/>
                <a:gd name="connsiteX3" fmla="*/ 0 w 3083017"/>
                <a:gd name="connsiteY3" fmla="*/ 2574070 h 2693277"/>
                <a:gd name="connsiteX4" fmla="*/ 120489 w 3083017"/>
                <a:gd name="connsiteY4" fmla="*/ 668391 h 2693277"/>
                <a:gd name="connsiteX0" fmla="*/ 262729 w 3083017"/>
                <a:gd name="connsiteY0" fmla="*/ 841111 h 2693277"/>
                <a:gd name="connsiteX1" fmla="*/ 3083017 w 3083017"/>
                <a:gd name="connsiteY1" fmla="*/ 0 h 2693277"/>
                <a:gd name="connsiteX2" fmla="*/ 2921936 w 3083017"/>
                <a:gd name="connsiteY2" fmla="*/ 2693277 h 2693277"/>
                <a:gd name="connsiteX3" fmla="*/ 0 w 3083017"/>
                <a:gd name="connsiteY3" fmla="*/ 2574070 h 2693277"/>
                <a:gd name="connsiteX4" fmla="*/ 262729 w 3083017"/>
                <a:gd name="connsiteY4" fmla="*/ 841111 h 2693277"/>
                <a:gd name="connsiteX0" fmla="*/ 105249 w 3083017"/>
                <a:gd name="connsiteY0" fmla="*/ 709031 h 2693277"/>
                <a:gd name="connsiteX1" fmla="*/ 3083017 w 3083017"/>
                <a:gd name="connsiteY1" fmla="*/ 0 h 2693277"/>
                <a:gd name="connsiteX2" fmla="*/ 2921936 w 3083017"/>
                <a:gd name="connsiteY2" fmla="*/ 2693277 h 2693277"/>
                <a:gd name="connsiteX3" fmla="*/ 0 w 3083017"/>
                <a:gd name="connsiteY3" fmla="*/ 2574070 h 2693277"/>
                <a:gd name="connsiteX4" fmla="*/ 105249 w 3083017"/>
                <a:gd name="connsiteY4" fmla="*/ 709031 h 2693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3017" h="2693277">
                  <a:moveTo>
                    <a:pt x="105249" y="709031"/>
                  </a:moveTo>
                  <a:lnTo>
                    <a:pt x="3083017" y="0"/>
                  </a:lnTo>
                  <a:lnTo>
                    <a:pt x="2921936" y="2693277"/>
                  </a:lnTo>
                  <a:lnTo>
                    <a:pt x="0" y="2574070"/>
                  </a:lnTo>
                  <a:lnTo>
                    <a:pt x="105249" y="709031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 w="25400">
              <a:noFill/>
            </a:ln>
            <a:effectLst/>
          </p:spPr>
          <p:txBody>
            <a:bodyPr vert="horz" lIns="91440" tIns="45720" rIns="91440" bIns="45720" rtlCol="0" anchor="ctr"/>
            <a:lstStyle>
              <a:defPPr>
                <a:defRPr lang="ko-KR"/>
              </a:defPPr>
              <a:lvl1pPr marL="0" indent="0" algn="ctr" defTabSz="914400" rtl="0" eaLnBrk="1" latinLnBrk="1" hangingPunct="1">
                <a:buFontTx/>
                <a:buNone/>
                <a:defRPr sz="1600" kern="1200">
                  <a:solidFill>
                    <a:schemeClr val="bg1">
                      <a:lumMod val="50000"/>
                    </a:schemeClr>
                  </a:solidFill>
                  <a:latin typeface="Arial" pitchFamily="34" charset="0"/>
                  <a:ea typeface="+mn-ea"/>
                  <a:cs typeface="Arial" pitchFamily="34" charset="0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ko-KR" altLang="en-US" dirty="0">
                <a:latin typeface="+mn-lt"/>
              </a:endParaRPr>
            </a:p>
          </p:txBody>
        </p:sp>
        <p:sp>
          <p:nvSpPr>
            <p:cNvPr id="12" name="Freeform 51">
              <a:extLst>
                <a:ext uri="{FF2B5EF4-FFF2-40B4-BE49-F238E27FC236}">
                  <a16:creationId xmlns:a16="http://schemas.microsoft.com/office/drawing/2014/main" xmlns="" id="{C794F961-3F33-4F99-9E8E-328D7E3BF0A1}"/>
                </a:ext>
              </a:extLst>
            </p:cNvPr>
            <p:cNvSpPr/>
            <p:nvPr/>
          </p:nvSpPr>
          <p:spPr>
            <a:xfrm>
              <a:off x="2600696" y="1961896"/>
              <a:ext cx="4194125" cy="1735966"/>
            </a:xfrm>
            <a:custGeom>
              <a:avLst/>
              <a:gdLst>
                <a:gd name="connsiteX0" fmla="*/ 3418711 w 3909575"/>
                <a:gd name="connsiteY0" fmla="*/ 1537 h 1788689"/>
                <a:gd name="connsiteX1" fmla="*/ 3368419 w 3909575"/>
                <a:gd name="connsiteY1" fmla="*/ 121871 h 1788689"/>
                <a:gd name="connsiteX2" fmla="*/ 3176755 w 3909575"/>
                <a:gd name="connsiteY2" fmla="*/ 166181 h 1788689"/>
                <a:gd name="connsiteX3" fmla="*/ 3416930 w 3909575"/>
                <a:gd name="connsiteY3" fmla="*/ 157930 h 1788689"/>
                <a:gd name="connsiteX4" fmla="*/ 3701848 w 3909575"/>
                <a:gd name="connsiteY4" fmla="*/ 27103 h 1788689"/>
                <a:gd name="connsiteX5" fmla="*/ 3909575 w 3909575"/>
                <a:gd name="connsiteY5" fmla="*/ 58533 h 1788689"/>
                <a:gd name="connsiteX6" fmla="*/ 3805270 w 3909575"/>
                <a:gd name="connsiteY6" fmla="*/ 99736 h 1788689"/>
                <a:gd name="connsiteX7" fmla="*/ 3852640 w 3909575"/>
                <a:gd name="connsiteY7" fmla="*/ 168423 h 1788689"/>
                <a:gd name="connsiteX8" fmla="*/ 3340943 w 3909575"/>
                <a:gd name="connsiteY8" fmla="*/ 360744 h 1788689"/>
                <a:gd name="connsiteX9" fmla="*/ 3212947 w 3909575"/>
                <a:gd name="connsiteY9" fmla="*/ 436602 h 1788689"/>
                <a:gd name="connsiteX10" fmla="*/ 2793493 w 3909575"/>
                <a:gd name="connsiteY10" fmla="*/ 469443 h 1788689"/>
                <a:gd name="connsiteX11" fmla="*/ 2633496 w 3909575"/>
                <a:gd name="connsiteY11" fmla="*/ 559844 h 1788689"/>
                <a:gd name="connsiteX12" fmla="*/ 2633496 w 3909575"/>
                <a:gd name="connsiteY12" fmla="*/ 563552 h 1788689"/>
                <a:gd name="connsiteX13" fmla="*/ 2496374 w 3909575"/>
                <a:gd name="connsiteY13" fmla="*/ 661511 h 1788689"/>
                <a:gd name="connsiteX14" fmla="*/ 707665 w 3909575"/>
                <a:gd name="connsiteY14" fmla="*/ 1778584 h 1788689"/>
                <a:gd name="connsiteX15" fmla="*/ 0 w 3909575"/>
                <a:gd name="connsiteY15" fmla="*/ 251933 h 1788689"/>
                <a:gd name="connsiteX16" fmla="*/ 723568 w 3909575"/>
                <a:gd name="connsiteY16" fmla="*/ 410960 h 1788689"/>
                <a:gd name="connsiteX17" fmla="*/ 906449 w 3909575"/>
                <a:gd name="connsiteY17" fmla="*/ 1110675 h 1788689"/>
                <a:gd name="connsiteX18" fmla="*/ 2334017 w 3909575"/>
                <a:gd name="connsiteY18" fmla="*/ 349554 h 1788689"/>
                <a:gd name="connsiteX19" fmla="*/ 2664775 w 3909575"/>
                <a:gd name="connsiteY19" fmla="*/ 145840 h 1788689"/>
                <a:gd name="connsiteX20" fmla="*/ 3107886 w 3909575"/>
                <a:gd name="connsiteY20" fmla="*/ 44315 h 1788689"/>
                <a:gd name="connsiteX21" fmla="*/ 3418711 w 3909575"/>
                <a:gd name="connsiteY21" fmla="*/ 1537 h 1788689"/>
                <a:gd name="connsiteX0" fmla="*/ 3418711 w 3909575"/>
                <a:gd name="connsiteY0" fmla="*/ 1537 h 1788689"/>
                <a:gd name="connsiteX1" fmla="*/ 3368419 w 3909575"/>
                <a:gd name="connsiteY1" fmla="*/ 121871 h 1788689"/>
                <a:gd name="connsiteX2" fmla="*/ 3176755 w 3909575"/>
                <a:gd name="connsiteY2" fmla="*/ 166181 h 1788689"/>
                <a:gd name="connsiteX3" fmla="*/ 3416930 w 3909575"/>
                <a:gd name="connsiteY3" fmla="*/ 157930 h 1788689"/>
                <a:gd name="connsiteX4" fmla="*/ 3701848 w 3909575"/>
                <a:gd name="connsiteY4" fmla="*/ 27103 h 1788689"/>
                <a:gd name="connsiteX5" fmla="*/ 3909575 w 3909575"/>
                <a:gd name="connsiteY5" fmla="*/ 58533 h 1788689"/>
                <a:gd name="connsiteX6" fmla="*/ 3805270 w 3909575"/>
                <a:gd name="connsiteY6" fmla="*/ 99736 h 1788689"/>
                <a:gd name="connsiteX7" fmla="*/ 3852640 w 3909575"/>
                <a:gd name="connsiteY7" fmla="*/ 168423 h 1788689"/>
                <a:gd name="connsiteX8" fmla="*/ 3340943 w 3909575"/>
                <a:gd name="connsiteY8" fmla="*/ 360744 h 1788689"/>
                <a:gd name="connsiteX9" fmla="*/ 3212947 w 3909575"/>
                <a:gd name="connsiteY9" fmla="*/ 436602 h 1788689"/>
                <a:gd name="connsiteX10" fmla="*/ 2793493 w 3909575"/>
                <a:gd name="connsiteY10" fmla="*/ 469443 h 1788689"/>
                <a:gd name="connsiteX11" fmla="*/ 2633496 w 3909575"/>
                <a:gd name="connsiteY11" fmla="*/ 559844 h 1788689"/>
                <a:gd name="connsiteX12" fmla="*/ 2496374 w 3909575"/>
                <a:gd name="connsiteY12" fmla="*/ 661511 h 1788689"/>
                <a:gd name="connsiteX13" fmla="*/ 707665 w 3909575"/>
                <a:gd name="connsiteY13" fmla="*/ 1778584 h 1788689"/>
                <a:gd name="connsiteX14" fmla="*/ 0 w 3909575"/>
                <a:gd name="connsiteY14" fmla="*/ 251933 h 1788689"/>
                <a:gd name="connsiteX15" fmla="*/ 723568 w 3909575"/>
                <a:gd name="connsiteY15" fmla="*/ 410960 h 1788689"/>
                <a:gd name="connsiteX16" fmla="*/ 906449 w 3909575"/>
                <a:gd name="connsiteY16" fmla="*/ 1110675 h 1788689"/>
                <a:gd name="connsiteX17" fmla="*/ 2334017 w 3909575"/>
                <a:gd name="connsiteY17" fmla="*/ 349554 h 1788689"/>
                <a:gd name="connsiteX18" fmla="*/ 2664775 w 3909575"/>
                <a:gd name="connsiteY18" fmla="*/ 145840 h 1788689"/>
                <a:gd name="connsiteX19" fmla="*/ 3107886 w 3909575"/>
                <a:gd name="connsiteY19" fmla="*/ 44315 h 1788689"/>
                <a:gd name="connsiteX20" fmla="*/ 3418711 w 3909575"/>
                <a:gd name="connsiteY20" fmla="*/ 1537 h 1788689"/>
                <a:gd name="connsiteX0" fmla="*/ 3418711 w 3909575"/>
                <a:gd name="connsiteY0" fmla="*/ 1537 h 1788689"/>
                <a:gd name="connsiteX1" fmla="*/ 3368419 w 3909575"/>
                <a:gd name="connsiteY1" fmla="*/ 121871 h 1788689"/>
                <a:gd name="connsiteX2" fmla="*/ 3176755 w 3909575"/>
                <a:gd name="connsiteY2" fmla="*/ 166181 h 1788689"/>
                <a:gd name="connsiteX3" fmla="*/ 3416930 w 3909575"/>
                <a:gd name="connsiteY3" fmla="*/ 157930 h 1788689"/>
                <a:gd name="connsiteX4" fmla="*/ 3701848 w 3909575"/>
                <a:gd name="connsiteY4" fmla="*/ 27103 h 1788689"/>
                <a:gd name="connsiteX5" fmla="*/ 3909575 w 3909575"/>
                <a:gd name="connsiteY5" fmla="*/ 58533 h 1788689"/>
                <a:gd name="connsiteX6" fmla="*/ 3805270 w 3909575"/>
                <a:gd name="connsiteY6" fmla="*/ 99736 h 1788689"/>
                <a:gd name="connsiteX7" fmla="*/ 3852640 w 3909575"/>
                <a:gd name="connsiteY7" fmla="*/ 168423 h 1788689"/>
                <a:gd name="connsiteX8" fmla="*/ 3340943 w 3909575"/>
                <a:gd name="connsiteY8" fmla="*/ 360744 h 1788689"/>
                <a:gd name="connsiteX9" fmla="*/ 3212947 w 3909575"/>
                <a:gd name="connsiteY9" fmla="*/ 436602 h 1788689"/>
                <a:gd name="connsiteX10" fmla="*/ 2793493 w 3909575"/>
                <a:gd name="connsiteY10" fmla="*/ 469443 h 1788689"/>
                <a:gd name="connsiteX11" fmla="*/ 2496374 w 3909575"/>
                <a:gd name="connsiteY11" fmla="*/ 661511 h 1788689"/>
                <a:gd name="connsiteX12" fmla="*/ 707665 w 3909575"/>
                <a:gd name="connsiteY12" fmla="*/ 1778584 h 1788689"/>
                <a:gd name="connsiteX13" fmla="*/ 0 w 3909575"/>
                <a:gd name="connsiteY13" fmla="*/ 251933 h 1788689"/>
                <a:gd name="connsiteX14" fmla="*/ 723568 w 3909575"/>
                <a:gd name="connsiteY14" fmla="*/ 410960 h 1788689"/>
                <a:gd name="connsiteX15" fmla="*/ 906449 w 3909575"/>
                <a:gd name="connsiteY15" fmla="*/ 1110675 h 1788689"/>
                <a:gd name="connsiteX16" fmla="*/ 2334017 w 3909575"/>
                <a:gd name="connsiteY16" fmla="*/ 349554 h 1788689"/>
                <a:gd name="connsiteX17" fmla="*/ 2664775 w 3909575"/>
                <a:gd name="connsiteY17" fmla="*/ 145840 h 1788689"/>
                <a:gd name="connsiteX18" fmla="*/ 3107886 w 3909575"/>
                <a:gd name="connsiteY18" fmla="*/ 44315 h 1788689"/>
                <a:gd name="connsiteX19" fmla="*/ 3418711 w 3909575"/>
                <a:gd name="connsiteY19" fmla="*/ 1537 h 1788689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334017 w 3909575"/>
                <a:gd name="connsiteY15" fmla="*/ 349554 h 1779443"/>
                <a:gd name="connsiteX16" fmla="*/ 2664775 w 3909575"/>
                <a:gd name="connsiteY16" fmla="*/ 145840 h 1779443"/>
                <a:gd name="connsiteX17" fmla="*/ 3107886 w 3909575"/>
                <a:gd name="connsiteY17" fmla="*/ 44315 h 1779443"/>
                <a:gd name="connsiteX18" fmla="*/ 3418711 w 3909575"/>
                <a:gd name="connsiteY18" fmla="*/ 1537 h 1779443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664775 w 3909575"/>
                <a:gd name="connsiteY15" fmla="*/ 145840 h 1779443"/>
                <a:gd name="connsiteX16" fmla="*/ 3107886 w 3909575"/>
                <a:gd name="connsiteY16" fmla="*/ 44315 h 1779443"/>
                <a:gd name="connsiteX17" fmla="*/ 3418711 w 3909575"/>
                <a:gd name="connsiteY17" fmla="*/ 1537 h 1779443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601164 w 3909575"/>
                <a:gd name="connsiteY15" fmla="*/ 209450 h 1779443"/>
                <a:gd name="connsiteX16" fmla="*/ 3107886 w 3909575"/>
                <a:gd name="connsiteY16" fmla="*/ 44315 h 1779443"/>
                <a:gd name="connsiteX17" fmla="*/ 3418711 w 3909575"/>
                <a:gd name="connsiteY17" fmla="*/ 1537 h 1779443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601164 w 3909575"/>
                <a:gd name="connsiteY15" fmla="*/ 209450 h 1779443"/>
                <a:gd name="connsiteX16" fmla="*/ 3107886 w 3909575"/>
                <a:gd name="connsiteY16" fmla="*/ 44315 h 1779443"/>
                <a:gd name="connsiteX17" fmla="*/ 3418711 w 3909575"/>
                <a:gd name="connsiteY17" fmla="*/ 1537 h 1779443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601164 w 3909575"/>
                <a:gd name="connsiteY15" fmla="*/ 209450 h 1779443"/>
                <a:gd name="connsiteX16" fmla="*/ 3107886 w 3909575"/>
                <a:gd name="connsiteY16" fmla="*/ 44315 h 1779443"/>
                <a:gd name="connsiteX17" fmla="*/ 3418711 w 3909575"/>
                <a:gd name="connsiteY17" fmla="*/ 1537 h 1779443"/>
                <a:gd name="connsiteX0" fmla="*/ 3418711 w 3909575"/>
                <a:gd name="connsiteY0" fmla="*/ 1537 h 1779443"/>
                <a:gd name="connsiteX1" fmla="*/ 3368419 w 3909575"/>
                <a:gd name="connsiteY1" fmla="*/ 121871 h 1779443"/>
                <a:gd name="connsiteX2" fmla="*/ 3176755 w 3909575"/>
                <a:gd name="connsiteY2" fmla="*/ 166181 h 1779443"/>
                <a:gd name="connsiteX3" fmla="*/ 3416930 w 3909575"/>
                <a:gd name="connsiteY3" fmla="*/ 157930 h 1779443"/>
                <a:gd name="connsiteX4" fmla="*/ 3701848 w 3909575"/>
                <a:gd name="connsiteY4" fmla="*/ 27103 h 1779443"/>
                <a:gd name="connsiteX5" fmla="*/ 3909575 w 3909575"/>
                <a:gd name="connsiteY5" fmla="*/ 58533 h 1779443"/>
                <a:gd name="connsiteX6" fmla="*/ 3805270 w 3909575"/>
                <a:gd name="connsiteY6" fmla="*/ 99736 h 1779443"/>
                <a:gd name="connsiteX7" fmla="*/ 3852640 w 3909575"/>
                <a:gd name="connsiteY7" fmla="*/ 168423 h 1779443"/>
                <a:gd name="connsiteX8" fmla="*/ 3340943 w 3909575"/>
                <a:gd name="connsiteY8" fmla="*/ 360744 h 1779443"/>
                <a:gd name="connsiteX9" fmla="*/ 3212947 w 3909575"/>
                <a:gd name="connsiteY9" fmla="*/ 436602 h 1779443"/>
                <a:gd name="connsiteX10" fmla="*/ 2793493 w 3909575"/>
                <a:gd name="connsiteY10" fmla="*/ 469443 h 1779443"/>
                <a:gd name="connsiteX11" fmla="*/ 707665 w 3909575"/>
                <a:gd name="connsiteY11" fmla="*/ 1778584 h 1779443"/>
                <a:gd name="connsiteX12" fmla="*/ 0 w 3909575"/>
                <a:gd name="connsiteY12" fmla="*/ 251933 h 1779443"/>
                <a:gd name="connsiteX13" fmla="*/ 723568 w 3909575"/>
                <a:gd name="connsiteY13" fmla="*/ 410960 h 1779443"/>
                <a:gd name="connsiteX14" fmla="*/ 906449 w 3909575"/>
                <a:gd name="connsiteY14" fmla="*/ 1110675 h 1779443"/>
                <a:gd name="connsiteX15" fmla="*/ 2601164 w 3909575"/>
                <a:gd name="connsiteY15" fmla="*/ 209450 h 1779443"/>
                <a:gd name="connsiteX16" fmla="*/ 3107886 w 3909575"/>
                <a:gd name="connsiteY16" fmla="*/ 44315 h 1779443"/>
                <a:gd name="connsiteX17" fmla="*/ 3418711 w 3909575"/>
                <a:gd name="connsiteY17" fmla="*/ 1537 h 1779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3909575" h="1779443">
                  <a:moveTo>
                    <a:pt x="3418711" y="1537"/>
                  </a:moveTo>
                  <a:cubicBezTo>
                    <a:pt x="3469264" y="24466"/>
                    <a:pt x="3432681" y="105909"/>
                    <a:pt x="3368419" y="121871"/>
                  </a:cubicBezTo>
                  <a:cubicBezTo>
                    <a:pt x="3315782" y="146844"/>
                    <a:pt x="3240643" y="151411"/>
                    <a:pt x="3176755" y="166181"/>
                  </a:cubicBezTo>
                  <a:cubicBezTo>
                    <a:pt x="3236930" y="196659"/>
                    <a:pt x="3336872" y="160680"/>
                    <a:pt x="3416930" y="157930"/>
                  </a:cubicBezTo>
                  <a:cubicBezTo>
                    <a:pt x="3522106" y="103071"/>
                    <a:pt x="3594377" y="68841"/>
                    <a:pt x="3701848" y="27103"/>
                  </a:cubicBezTo>
                  <a:cubicBezTo>
                    <a:pt x="3804830" y="-6636"/>
                    <a:pt x="3906693" y="-15839"/>
                    <a:pt x="3909575" y="58533"/>
                  </a:cubicBezTo>
                  <a:lnTo>
                    <a:pt x="3805270" y="99736"/>
                  </a:lnTo>
                  <a:cubicBezTo>
                    <a:pt x="3846572" y="108704"/>
                    <a:pt x="3885345" y="157331"/>
                    <a:pt x="3852640" y="168423"/>
                  </a:cubicBezTo>
                  <a:cubicBezTo>
                    <a:pt x="3662305" y="225168"/>
                    <a:pt x="3521110" y="292253"/>
                    <a:pt x="3340943" y="360744"/>
                  </a:cubicBezTo>
                  <a:cubicBezTo>
                    <a:pt x="3307879" y="381646"/>
                    <a:pt x="3243681" y="425574"/>
                    <a:pt x="3212947" y="436602"/>
                  </a:cubicBezTo>
                  <a:cubicBezTo>
                    <a:pt x="3118058" y="459638"/>
                    <a:pt x="2933306" y="422867"/>
                    <a:pt x="2793493" y="469443"/>
                  </a:cubicBezTo>
                  <a:cubicBezTo>
                    <a:pt x="2375946" y="693107"/>
                    <a:pt x="1173247" y="1814836"/>
                    <a:pt x="707665" y="1778584"/>
                  </a:cubicBezTo>
                  <a:cubicBezTo>
                    <a:pt x="527436" y="1709673"/>
                    <a:pt x="156375" y="1179586"/>
                    <a:pt x="0" y="251933"/>
                  </a:cubicBezTo>
                  <a:lnTo>
                    <a:pt x="723568" y="410960"/>
                  </a:lnTo>
                  <a:cubicBezTo>
                    <a:pt x="765975" y="694556"/>
                    <a:pt x="887896" y="962250"/>
                    <a:pt x="906449" y="1110675"/>
                  </a:cubicBezTo>
                  <a:cubicBezTo>
                    <a:pt x="1285642" y="963121"/>
                    <a:pt x="2226306" y="411031"/>
                    <a:pt x="2601164" y="209450"/>
                  </a:cubicBezTo>
                  <a:cubicBezTo>
                    <a:pt x="2826145" y="18599"/>
                    <a:pt x="3014053" y="22756"/>
                    <a:pt x="3107886" y="44315"/>
                  </a:cubicBezTo>
                  <a:cubicBezTo>
                    <a:pt x="3172104" y="52270"/>
                    <a:pt x="3315915" y="-10491"/>
                    <a:pt x="3418711" y="1537"/>
                  </a:cubicBez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701"/>
            </a:p>
          </p:txBody>
        </p: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xmlns="" id="{B2B60D00-7C02-4D31-B1F8-C1361E821BB3}"/>
                </a:ext>
              </a:extLst>
            </p:cNvPr>
            <p:cNvGrpSpPr/>
            <p:nvPr/>
          </p:nvGrpSpPr>
          <p:grpSpPr>
            <a:xfrm>
              <a:off x="3181222" y="2988667"/>
              <a:ext cx="3630701" cy="3311611"/>
              <a:chOff x="3676" y="2850482"/>
              <a:chExt cx="4717529" cy="4646544"/>
            </a:xfrm>
          </p:grpSpPr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xmlns="" id="{93550780-8CEB-4161-B4AC-804303F4A74E}"/>
                  </a:ext>
                </a:extLst>
              </p:cNvPr>
              <p:cNvGrpSpPr/>
              <p:nvPr/>
            </p:nvGrpSpPr>
            <p:grpSpPr>
              <a:xfrm rot="1800000">
                <a:off x="3676" y="3928713"/>
                <a:ext cx="3074897" cy="3568313"/>
                <a:chOff x="5097314" y="2786062"/>
                <a:chExt cx="2324100" cy="2697039"/>
              </a:xfrm>
            </p:grpSpPr>
            <p:sp>
              <p:nvSpPr>
                <p:cNvPr id="30" name="Freeform 13">
                  <a:extLst>
                    <a:ext uri="{FF2B5EF4-FFF2-40B4-BE49-F238E27FC236}">
                      <a16:creationId xmlns:a16="http://schemas.microsoft.com/office/drawing/2014/main" xmlns="" id="{6F5FFA10-D67E-46DA-9ABC-46CA21A4DDA4}"/>
                    </a:ext>
                  </a:extLst>
                </p:cNvPr>
                <p:cNvSpPr/>
                <p:nvPr/>
              </p:nvSpPr>
              <p:spPr>
                <a:xfrm>
                  <a:off x="5397351" y="2786062"/>
                  <a:ext cx="2024063" cy="2363788"/>
                </a:xfrm>
                <a:custGeom>
                  <a:avLst/>
                  <a:gdLst>
                    <a:gd name="connsiteX0" fmla="*/ 6096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09600 w 2057400"/>
                    <a:gd name="connsiteY4" fmla="*/ 0 h 2349500"/>
                    <a:gd name="connsiteX0" fmla="*/ 6477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47700 w 2057400"/>
                    <a:gd name="connsiteY4" fmla="*/ 0 h 2349500"/>
                    <a:gd name="connsiteX0" fmla="*/ 657225 w 2057400"/>
                    <a:gd name="connsiteY0" fmla="*/ 0 h 2363788"/>
                    <a:gd name="connsiteX1" fmla="*/ 0 w 2057400"/>
                    <a:gd name="connsiteY1" fmla="*/ 344488 h 2363788"/>
                    <a:gd name="connsiteX2" fmla="*/ 1701800 w 2057400"/>
                    <a:gd name="connsiteY2" fmla="*/ 2363788 h 2363788"/>
                    <a:gd name="connsiteX3" fmla="*/ 2057400 w 2057400"/>
                    <a:gd name="connsiteY3" fmla="*/ 1639888 h 2363788"/>
                    <a:gd name="connsiteX4" fmla="*/ 657225 w 2057400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701800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677987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14363 w 2024063"/>
                    <a:gd name="connsiteY0" fmla="*/ 0 h 2363788"/>
                    <a:gd name="connsiteX1" fmla="*/ 0 w 2024063"/>
                    <a:gd name="connsiteY1" fmla="*/ 354013 h 2363788"/>
                    <a:gd name="connsiteX2" fmla="*/ 1635125 w 2024063"/>
                    <a:gd name="connsiteY2" fmla="*/ 2363788 h 2363788"/>
                    <a:gd name="connsiteX3" fmla="*/ 2024063 w 2024063"/>
                    <a:gd name="connsiteY3" fmla="*/ 1601788 h 2363788"/>
                    <a:gd name="connsiteX4" fmla="*/ 614363 w 2024063"/>
                    <a:gd name="connsiteY4" fmla="*/ 0 h 23637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24063" h="2363788">
                      <a:moveTo>
                        <a:pt x="614363" y="0"/>
                      </a:moveTo>
                      <a:lnTo>
                        <a:pt x="0" y="354013"/>
                      </a:lnTo>
                      <a:lnTo>
                        <a:pt x="1635125" y="2363788"/>
                      </a:lnTo>
                      <a:lnTo>
                        <a:pt x="2024063" y="1601788"/>
                      </a:lnTo>
                      <a:lnTo>
                        <a:pt x="614363" y="0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31" name="Freeform 14">
                  <a:extLst>
                    <a:ext uri="{FF2B5EF4-FFF2-40B4-BE49-F238E27FC236}">
                      <a16:creationId xmlns:a16="http://schemas.microsoft.com/office/drawing/2014/main" xmlns="" id="{F3F734EA-8EC5-4695-ABF1-850369A4B02B}"/>
                    </a:ext>
                  </a:extLst>
                </p:cNvPr>
                <p:cNvSpPr/>
                <p:nvPr/>
              </p:nvSpPr>
              <p:spPr>
                <a:xfrm>
                  <a:off x="5097314" y="3203575"/>
                  <a:ext cx="1323975" cy="2262036"/>
                </a:xfrm>
                <a:custGeom>
                  <a:avLst/>
                  <a:gdLst>
                    <a:gd name="connsiteX0" fmla="*/ 317500 w 1333500"/>
                    <a:gd name="connsiteY0" fmla="*/ 0 h 2463800"/>
                    <a:gd name="connsiteX1" fmla="*/ 0 w 1333500"/>
                    <a:gd name="connsiteY1" fmla="*/ 165100 h 2463800"/>
                    <a:gd name="connsiteX2" fmla="*/ 1104900 w 1333500"/>
                    <a:gd name="connsiteY2" fmla="*/ 2463800 h 2463800"/>
                    <a:gd name="connsiteX3" fmla="*/ 1333500 w 1333500"/>
                    <a:gd name="connsiteY3" fmla="*/ 1689100 h 2463800"/>
                    <a:gd name="connsiteX4" fmla="*/ 317500 w 1333500"/>
                    <a:gd name="connsiteY4" fmla="*/ 0 h 2463800"/>
                    <a:gd name="connsiteX0" fmla="*/ 331788 w 1333500"/>
                    <a:gd name="connsiteY0" fmla="*/ 0 h 2416175"/>
                    <a:gd name="connsiteX1" fmla="*/ 0 w 1333500"/>
                    <a:gd name="connsiteY1" fmla="*/ 117475 h 2416175"/>
                    <a:gd name="connsiteX2" fmla="*/ 1104900 w 1333500"/>
                    <a:gd name="connsiteY2" fmla="*/ 2416175 h 2416175"/>
                    <a:gd name="connsiteX3" fmla="*/ 1333500 w 1333500"/>
                    <a:gd name="connsiteY3" fmla="*/ 1641475 h 2416175"/>
                    <a:gd name="connsiteX4" fmla="*/ 331788 w 1333500"/>
                    <a:gd name="connsiteY4" fmla="*/ 0 h 2416175"/>
                    <a:gd name="connsiteX0" fmla="*/ 331788 w 1362075"/>
                    <a:gd name="connsiteY0" fmla="*/ 0 h 2416175"/>
                    <a:gd name="connsiteX1" fmla="*/ 0 w 1362075"/>
                    <a:gd name="connsiteY1" fmla="*/ 117475 h 2416175"/>
                    <a:gd name="connsiteX2" fmla="*/ 1104900 w 1362075"/>
                    <a:gd name="connsiteY2" fmla="*/ 2416175 h 2416175"/>
                    <a:gd name="connsiteX3" fmla="*/ 1362075 w 1362075"/>
                    <a:gd name="connsiteY3" fmla="*/ 1736725 h 2416175"/>
                    <a:gd name="connsiteX4" fmla="*/ 331788 w 1362075"/>
                    <a:gd name="connsiteY4" fmla="*/ 0 h 2416175"/>
                    <a:gd name="connsiteX0" fmla="*/ 331788 w 1381125"/>
                    <a:gd name="connsiteY0" fmla="*/ 0 h 2416175"/>
                    <a:gd name="connsiteX1" fmla="*/ 0 w 1381125"/>
                    <a:gd name="connsiteY1" fmla="*/ 117475 h 2416175"/>
                    <a:gd name="connsiteX2" fmla="*/ 1104900 w 1381125"/>
                    <a:gd name="connsiteY2" fmla="*/ 2416175 h 2416175"/>
                    <a:gd name="connsiteX3" fmla="*/ 1381125 w 1381125"/>
                    <a:gd name="connsiteY3" fmla="*/ 1722437 h 2416175"/>
                    <a:gd name="connsiteX4" fmla="*/ 331788 w 1381125"/>
                    <a:gd name="connsiteY4" fmla="*/ 0 h 2416175"/>
                    <a:gd name="connsiteX0" fmla="*/ 331788 w 1381125"/>
                    <a:gd name="connsiteY0" fmla="*/ 0 h 2349500"/>
                    <a:gd name="connsiteX1" fmla="*/ 0 w 1381125"/>
                    <a:gd name="connsiteY1" fmla="*/ 117475 h 2349500"/>
                    <a:gd name="connsiteX2" fmla="*/ 1152525 w 1381125"/>
                    <a:gd name="connsiteY2" fmla="*/ 2349500 h 2349500"/>
                    <a:gd name="connsiteX3" fmla="*/ 1381125 w 1381125"/>
                    <a:gd name="connsiteY3" fmla="*/ 1722437 h 2349500"/>
                    <a:gd name="connsiteX4" fmla="*/ 331788 w 1381125"/>
                    <a:gd name="connsiteY4" fmla="*/ 0 h 2349500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4900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33500"/>
                    <a:gd name="connsiteY0" fmla="*/ 0 h 2335212"/>
                    <a:gd name="connsiteX1" fmla="*/ 0 w 1333500"/>
                    <a:gd name="connsiteY1" fmla="*/ 117475 h 2335212"/>
                    <a:gd name="connsiteX2" fmla="*/ 1109663 w 1333500"/>
                    <a:gd name="connsiteY2" fmla="*/ 2335212 h 2335212"/>
                    <a:gd name="connsiteX3" fmla="*/ 1333500 w 1333500"/>
                    <a:gd name="connsiteY3" fmla="*/ 1722437 h 2335212"/>
                    <a:gd name="connsiteX4" fmla="*/ 284163 w 1333500"/>
                    <a:gd name="connsiteY4" fmla="*/ 0 h 2335212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9663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23975"/>
                    <a:gd name="connsiteY0" fmla="*/ 0 h 2349500"/>
                    <a:gd name="connsiteX1" fmla="*/ 0 w 1323975"/>
                    <a:gd name="connsiteY1" fmla="*/ 117475 h 2349500"/>
                    <a:gd name="connsiteX2" fmla="*/ 1109663 w 1323975"/>
                    <a:gd name="connsiteY2" fmla="*/ 2349500 h 2349500"/>
                    <a:gd name="connsiteX3" fmla="*/ 1323975 w 1323975"/>
                    <a:gd name="connsiteY3" fmla="*/ 1727199 h 2349500"/>
                    <a:gd name="connsiteX4" fmla="*/ 284163 w 1323975"/>
                    <a:gd name="connsiteY4" fmla="*/ 0 h 2349500"/>
                    <a:gd name="connsiteX0" fmla="*/ 284163 w 1323975"/>
                    <a:gd name="connsiteY0" fmla="*/ 0 h 2262036"/>
                    <a:gd name="connsiteX1" fmla="*/ 0 w 1323975"/>
                    <a:gd name="connsiteY1" fmla="*/ 117475 h 2262036"/>
                    <a:gd name="connsiteX2" fmla="*/ 1157371 w 1323975"/>
                    <a:gd name="connsiteY2" fmla="*/ 2262036 h 2262036"/>
                    <a:gd name="connsiteX3" fmla="*/ 1323975 w 1323975"/>
                    <a:gd name="connsiteY3" fmla="*/ 1727199 h 2262036"/>
                    <a:gd name="connsiteX4" fmla="*/ 284163 w 1323975"/>
                    <a:gd name="connsiteY4" fmla="*/ 0 h 22620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23975" h="2262036">
                      <a:moveTo>
                        <a:pt x="284163" y="0"/>
                      </a:moveTo>
                      <a:lnTo>
                        <a:pt x="0" y="117475"/>
                      </a:lnTo>
                      <a:lnTo>
                        <a:pt x="1157371" y="2262036"/>
                      </a:lnTo>
                      <a:lnTo>
                        <a:pt x="1323975" y="1727199"/>
                      </a:lnTo>
                      <a:lnTo>
                        <a:pt x="284163" y="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32" name="Freeform 15">
                  <a:extLst>
                    <a:ext uri="{FF2B5EF4-FFF2-40B4-BE49-F238E27FC236}">
                      <a16:creationId xmlns:a16="http://schemas.microsoft.com/office/drawing/2014/main" xmlns="" id="{F8AD1C4E-8188-4929-A5E1-EB1646880A35}"/>
                    </a:ext>
                  </a:extLst>
                </p:cNvPr>
                <p:cNvSpPr/>
                <p:nvPr/>
              </p:nvSpPr>
              <p:spPr>
                <a:xfrm>
                  <a:off x="5384800" y="3140074"/>
                  <a:ext cx="1647675" cy="2009776"/>
                </a:xfrm>
                <a:custGeom>
                  <a:avLst/>
                  <a:gdLst>
                    <a:gd name="connsiteX0" fmla="*/ 1625600 w 1625600"/>
                    <a:gd name="connsiteY0" fmla="*/ 1981200 h 1981200"/>
                    <a:gd name="connsiteX1" fmla="*/ 1016000 w 1625600"/>
                    <a:gd name="connsiteY1" fmla="*/ 1752600 h 1981200"/>
                    <a:gd name="connsiteX2" fmla="*/ 0 w 1625600"/>
                    <a:gd name="connsiteY2" fmla="*/ 0 h 1981200"/>
                    <a:gd name="connsiteX3" fmla="*/ 1625600 w 1625600"/>
                    <a:gd name="connsiteY3" fmla="*/ 1981200 h 1981200"/>
                    <a:gd name="connsiteX0" fmla="*/ 1611312 w 1611312"/>
                    <a:gd name="connsiteY0" fmla="*/ 2009775 h 2009775"/>
                    <a:gd name="connsiteX1" fmla="*/ 1001712 w 1611312"/>
                    <a:gd name="connsiteY1" fmla="*/ 1781175 h 2009775"/>
                    <a:gd name="connsiteX2" fmla="*/ 0 w 1611312"/>
                    <a:gd name="connsiteY2" fmla="*/ 0 h 2009775"/>
                    <a:gd name="connsiteX3" fmla="*/ 1611312 w 1611312"/>
                    <a:gd name="connsiteY3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28550 w 1642913"/>
                    <a:gd name="connsiteY1" fmla="*/ 1785937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52438 w 1652438"/>
                    <a:gd name="connsiteY0" fmla="*/ 2000250 h 2000250"/>
                    <a:gd name="connsiteX1" fmla="*/ 1028550 w 1652438"/>
                    <a:gd name="connsiteY1" fmla="*/ 1785937 h 2000250"/>
                    <a:gd name="connsiteX2" fmla="*/ 0 w 1652438"/>
                    <a:gd name="connsiteY2" fmla="*/ 55564 h 2000250"/>
                    <a:gd name="connsiteX3" fmla="*/ 31601 w 1652438"/>
                    <a:gd name="connsiteY3" fmla="*/ 0 h 2000250"/>
                    <a:gd name="connsiteX4" fmla="*/ 1652438 w 1652438"/>
                    <a:gd name="connsiteY4" fmla="*/ 2000250 h 2000250"/>
                    <a:gd name="connsiteX0" fmla="*/ 1671488 w 1671488"/>
                    <a:gd name="connsiteY0" fmla="*/ 2014538 h 2014538"/>
                    <a:gd name="connsiteX1" fmla="*/ 1028550 w 1671488"/>
                    <a:gd name="connsiteY1" fmla="*/ 1785937 h 2014538"/>
                    <a:gd name="connsiteX2" fmla="*/ 0 w 1671488"/>
                    <a:gd name="connsiteY2" fmla="*/ 55564 h 2014538"/>
                    <a:gd name="connsiteX3" fmla="*/ 31601 w 1671488"/>
                    <a:gd name="connsiteY3" fmla="*/ 0 h 2014538"/>
                    <a:gd name="connsiteX4" fmla="*/ 1671488 w 1671488"/>
                    <a:gd name="connsiteY4" fmla="*/ 2014538 h 2014538"/>
                    <a:gd name="connsiteX0" fmla="*/ 1657200 w 1657200"/>
                    <a:gd name="connsiteY0" fmla="*/ 2009776 h 2009776"/>
                    <a:gd name="connsiteX1" fmla="*/ 1028550 w 1657200"/>
                    <a:gd name="connsiteY1" fmla="*/ 1785937 h 2009776"/>
                    <a:gd name="connsiteX2" fmla="*/ 0 w 1657200"/>
                    <a:gd name="connsiteY2" fmla="*/ 55564 h 2009776"/>
                    <a:gd name="connsiteX3" fmla="*/ 31601 w 1657200"/>
                    <a:gd name="connsiteY3" fmla="*/ 0 h 2009776"/>
                    <a:gd name="connsiteX4" fmla="*/ 1657200 w 1657200"/>
                    <a:gd name="connsiteY4" fmla="*/ 2009776 h 2009776"/>
                    <a:gd name="connsiteX0" fmla="*/ 1642912 w 1642912"/>
                    <a:gd name="connsiteY0" fmla="*/ 2009776 h 2009776"/>
                    <a:gd name="connsiteX1" fmla="*/ 1014262 w 1642912"/>
                    <a:gd name="connsiteY1" fmla="*/ 1785937 h 2009776"/>
                    <a:gd name="connsiteX2" fmla="*/ 0 w 1642912"/>
                    <a:gd name="connsiteY2" fmla="*/ 65089 h 2009776"/>
                    <a:gd name="connsiteX3" fmla="*/ 17313 w 1642912"/>
                    <a:gd name="connsiteY3" fmla="*/ 0 h 2009776"/>
                    <a:gd name="connsiteX4" fmla="*/ 1642912 w 1642912"/>
                    <a:gd name="connsiteY4" fmla="*/ 2009776 h 2009776"/>
                    <a:gd name="connsiteX0" fmla="*/ 1647675 w 1647675"/>
                    <a:gd name="connsiteY0" fmla="*/ 2009776 h 2009776"/>
                    <a:gd name="connsiteX1" fmla="*/ 1019025 w 1647675"/>
                    <a:gd name="connsiteY1" fmla="*/ 1785937 h 2009776"/>
                    <a:gd name="connsiteX2" fmla="*/ 0 w 1647675"/>
                    <a:gd name="connsiteY2" fmla="*/ 74614 h 2009776"/>
                    <a:gd name="connsiteX3" fmla="*/ 22076 w 1647675"/>
                    <a:gd name="connsiteY3" fmla="*/ 0 h 2009776"/>
                    <a:gd name="connsiteX4" fmla="*/ 1647675 w 1647675"/>
                    <a:gd name="connsiteY4" fmla="*/ 2009776 h 2009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47675" h="2009776">
                      <a:moveTo>
                        <a:pt x="1647675" y="2009776"/>
                      </a:moveTo>
                      <a:lnTo>
                        <a:pt x="1019025" y="1785937"/>
                      </a:lnTo>
                      <a:cubicBezTo>
                        <a:pt x="707925" y="1234546"/>
                        <a:pt x="330150" y="621242"/>
                        <a:pt x="0" y="74614"/>
                      </a:cubicBezTo>
                      <a:lnTo>
                        <a:pt x="22076" y="0"/>
                      </a:lnTo>
                      <a:lnTo>
                        <a:pt x="1647675" y="2009776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33" name="Freeform 16">
                  <a:extLst>
                    <a:ext uri="{FF2B5EF4-FFF2-40B4-BE49-F238E27FC236}">
                      <a16:creationId xmlns:a16="http://schemas.microsoft.com/office/drawing/2014/main" xmlns="" id="{2A4418D0-9C67-4140-B684-502AD9B36321}"/>
                    </a:ext>
                  </a:extLst>
                </p:cNvPr>
                <p:cNvSpPr/>
                <p:nvPr/>
              </p:nvSpPr>
              <p:spPr>
                <a:xfrm>
                  <a:off x="6249936" y="4918074"/>
                  <a:ext cx="795241" cy="565027"/>
                </a:xfrm>
                <a:custGeom>
                  <a:avLst/>
                  <a:gdLst>
                    <a:gd name="connsiteX0" fmla="*/ 889000 w 889000"/>
                    <a:gd name="connsiteY0" fmla="*/ 215900 h 622300"/>
                    <a:gd name="connsiteX1" fmla="*/ 0 w 889000"/>
                    <a:gd name="connsiteY1" fmla="*/ 622300 h 622300"/>
                    <a:gd name="connsiteX2" fmla="*/ 266700 w 889000"/>
                    <a:gd name="connsiteY2" fmla="*/ 0 h 622300"/>
                    <a:gd name="connsiteX3" fmla="*/ 889000 w 889000"/>
                    <a:gd name="connsiteY3" fmla="*/ 215900 h 622300"/>
                    <a:gd name="connsiteX0" fmla="*/ 903288 w 903288"/>
                    <a:gd name="connsiteY0" fmla="*/ 201612 h 622300"/>
                    <a:gd name="connsiteX1" fmla="*/ 0 w 903288"/>
                    <a:gd name="connsiteY1" fmla="*/ 622300 h 622300"/>
                    <a:gd name="connsiteX2" fmla="*/ 266700 w 903288"/>
                    <a:gd name="connsiteY2" fmla="*/ 0 h 622300"/>
                    <a:gd name="connsiteX3" fmla="*/ 903288 w 903288"/>
                    <a:gd name="connsiteY3" fmla="*/ 201612 h 622300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85750 w 903288"/>
                    <a:gd name="connsiteY2" fmla="*/ 0 h 636588"/>
                    <a:gd name="connsiteX3" fmla="*/ 903288 w 903288"/>
                    <a:gd name="connsiteY3" fmla="*/ 215900 h 636588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66700 w 903288"/>
                    <a:gd name="connsiteY2" fmla="*/ 0 h 636588"/>
                    <a:gd name="connsiteX3" fmla="*/ 903288 w 903288"/>
                    <a:gd name="connsiteY3" fmla="*/ 215900 h 636588"/>
                    <a:gd name="connsiteX0" fmla="*/ 850900 w 850900"/>
                    <a:gd name="connsiteY0" fmla="*/ 215900 h 622301"/>
                    <a:gd name="connsiteX1" fmla="*/ 0 w 850900"/>
                    <a:gd name="connsiteY1" fmla="*/ 622301 h 622301"/>
                    <a:gd name="connsiteX2" fmla="*/ 214312 w 850900"/>
                    <a:gd name="connsiteY2" fmla="*/ 0 h 622301"/>
                    <a:gd name="connsiteX3" fmla="*/ 850900 w 850900"/>
                    <a:gd name="connsiteY3" fmla="*/ 215900 h 622301"/>
                    <a:gd name="connsiteX0" fmla="*/ 850900 w 850900"/>
                    <a:gd name="connsiteY0" fmla="*/ 230187 h 636588"/>
                    <a:gd name="connsiteX1" fmla="*/ 0 w 850900"/>
                    <a:gd name="connsiteY1" fmla="*/ 636588 h 636588"/>
                    <a:gd name="connsiteX2" fmla="*/ 209549 w 850900"/>
                    <a:gd name="connsiteY2" fmla="*/ 0 h 636588"/>
                    <a:gd name="connsiteX3" fmla="*/ 850900 w 850900"/>
                    <a:gd name="connsiteY3" fmla="*/ 230187 h 636588"/>
                    <a:gd name="connsiteX0" fmla="*/ 803192 w 803192"/>
                    <a:gd name="connsiteY0" fmla="*/ 230187 h 525270"/>
                    <a:gd name="connsiteX1" fmla="*/ 0 w 803192"/>
                    <a:gd name="connsiteY1" fmla="*/ 525270 h 525270"/>
                    <a:gd name="connsiteX2" fmla="*/ 161841 w 803192"/>
                    <a:gd name="connsiteY2" fmla="*/ 0 h 525270"/>
                    <a:gd name="connsiteX3" fmla="*/ 803192 w 803192"/>
                    <a:gd name="connsiteY3" fmla="*/ 230187 h 525270"/>
                    <a:gd name="connsiteX0" fmla="*/ 795241 w 795241"/>
                    <a:gd name="connsiteY0" fmla="*/ 230187 h 565027"/>
                    <a:gd name="connsiteX1" fmla="*/ 0 w 795241"/>
                    <a:gd name="connsiteY1" fmla="*/ 565027 h 565027"/>
                    <a:gd name="connsiteX2" fmla="*/ 153890 w 795241"/>
                    <a:gd name="connsiteY2" fmla="*/ 0 h 565027"/>
                    <a:gd name="connsiteX3" fmla="*/ 795241 w 795241"/>
                    <a:gd name="connsiteY3" fmla="*/ 230187 h 565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241" h="565027">
                      <a:moveTo>
                        <a:pt x="795241" y="230187"/>
                      </a:moveTo>
                      <a:lnTo>
                        <a:pt x="0" y="565027"/>
                      </a:lnTo>
                      <a:lnTo>
                        <a:pt x="153890" y="0"/>
                      </a:lnTo>
                      <a:lnTo>
                        <a:pt x="795241" y="230187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xmlns="" id="{5B5B848B-CD49-4137-BC5B-CB11985208D1}"/>
                  </a:ext>
                </a:extLst>
              </p:cNvPr>
              <p:cNvGrpSpPr/>
              <p:nvPr/>
            </p:nvGrpSpPr>
            <p:grpSpPr>
              <a:xfrm rot="1302834">
                <a:off x="897374" y="3683555"/>
                <a:ext cx="2689250" cy="3120783"/>
                <a:chOff x="5097314" y="2786062"/>
                <a:chExt cx="2324100" cy="2697039"/>
              </a:xfrm>
            </p:grpSpPr>
            <p:sp>
              <p:nvSpPr>
                <p:cNvPr id="26" name="Freeform 18">
                  <a:extLst>
                    <a:ext uri="{FF2B5EF4-FFF2-40B4-BE49-F238E27FC236}">
                      <a16:creationId xmlns:a16="http://schemas.microsoft.com/office/drawing/2014/main" xmlns="" id="{01F918A7-E6A8-4974-ABBD-011DD3D06A42}"/>
                    </a:ext>
                  </a:extLst>
                </p:cNvPr>
                <p:cNvSpPr/>
                <p:nvPr/>
              </p:nvSpPr>
              <p:spPr>
                <a:xfrm>
                  <a:off x="5397351" y="2786062"/>
                  <a:ext cx="2024063" cy="2363788"/>
                </a:xfrm>
                <a:custGeom>
                  <a:avLst/>
                  <a:gdLst>
                    <a:gd name="connsiteX0" fmla="*/ 6096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09600 w 2057400"/>
                    <a:gd name="connsiteY4" fmla="*/ 0 h 2349500"/>
                    <a:gd name="connsiteX0" fmla="*/ 6477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47700 w 2057400"/>
                    <a:gd name="connsiteY4" fmla="*/ 0 h 2349500"/>
                    <a:gd name="connsiteX0" fmla="*/ 657225 w 2057400"/>
                    <a:gd name="connsiteY0" fmla="*/ 0 h 2363788"/>
                    <a:gd name="connsiteX1" fmla="*/ 0 w 2057400"/>
                    <a:gd name="connsiteY1" fmla="*/ 344488 h 2363788"/>
                    <a:gd name="connsiteX2" fmla="*/ 1701800 w 2057400"/>
                    <a:gd name="connsiteY2" fmla="*/ 2363788 h 2363788"/>
                    <a:gd name="connsiteX3" fmla="*/ 2057400 w 2057400"/>
                    <a:gd name="connsiteY3" fmla="*/ 1639888 h 2363788"/>
                    <a:gd name="connsiteX4" fmla="*/ 657225 w 2057400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701800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677987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14363 w 2024063"/>
                    <a:gd name="connsiteY0" fmla="*/ 0 h 2363788"/>
                    <a:gd name="connsiteX1" fmla="*/ 0 w 2024063"/>
                    <a:gd name="connsiteY1" fmla="*/ 354013 h 2363788"/>
                    <a:gd name="connsiteX2" fmla="*/ 1635125 w 2024063"/>
                    <a:gd name="connsiteY2" fmla="*/ 2363788 h 2363788"/>
                    <a:gd name="connsiteX3" fmla="*/ 2024063 w 2024063"/>
                    <a:gd name="connsiteY3" fmla="*/ 1601788 h 2363788"/>
                    <a:gd name="connsiteX4" fmla="*/ 614363 w 2024063"/>
                    <a:gd name="connsiteY4" fmla="*/ 0 h 23637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24063" h="2363788">
                      <a:moveTo>
                        <a:pt x="614363" y="0"/>
                      </a:moveTo>
                      <a:lnTo>
                        <a:pt x="0" y="354013"/>
                      </a:lnTo>
                      <a:lnTo>
                        <a:pt x="1635125" y="2363788"/>
                      </a:lnTo>
                      <a:lnTo>
                        <a:pt x="2024063" y="1601788"/>
                      </a:lnTo>
                      <a:lnTo>
                        <a:pt x="614363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7" name="Freeform 19">
                  <a:extLst>
                    <a:ext uri="{FF2B5EF4-FFF2-40B4-BE49-F238E27FC236}">
                      <a16:creationId xmlns:a16="http://schemas.microsoft.com/office/drawing/2014/main" xmlns="" id="{46F64AE3-E58D-40AC-B27F-1292ED2FE79F}"/>
                    </a:ext>
                  </a:extLst>
                </p:cNvPr>
                <p:cNvSpPr/>
                <p:nvPr/>
              </p:nvSpPr>
              <p:spPr>
                <a:xfrm>
                  <a:off x="5097314" y="3203575"/>
                  <a:ext cx="1323975" cy="2262036"/>
                </a:xfrm>
                <a:custGeom>
                  <a:avLst/>
                  <a:gdLst>
                    <a:gd name="connsiteX0" fmla="*/ 317500 w 1333500"/>
                    <a:gd name="connsiteY0" fmla="*/ 0 h 2463800"/>
                    <a:gd name="connsiteX1" fmla="*/ 0 w 1333500"/>
                    <a:gd name="connsiteY1" fmla="*/ 165100 h 2463800"/>
                    <a:gd name="connsiteX2" fmla="*/ 1104900 w 1333500"/>
                    <a:gd name="connsiteY2" fmla="*/ 2463800 h 2463800"/>
                    <a:gd name="connsiteX3" fmla="*/ 1333500 w 1333500"/>
                    <a:gd name="connsiteY3" fmla="*/ 1689100 h 2463800"/>
                    <a:gd name="connsiteX4" fmla="*/ 317500 w 1333500"/>
                    <a:gd name="connsiteY4" fmla="*/ 0 h 2463800"/>
                    <a:gd name="connsiteX0" fmla="*/ 331788 w 1333500"/>
                    <a:gd name="connsiteY0" fmla="*/ 0 h 2416175"/>
                    <a:gd name="connsiteX1" fmla="*/ 0 w 1333500"/>
                    <a:gd name="connsiteY1" fmla="*/ 117475 h 2416175"/>
                    <a:gd name="connsiteX2" fmla="*/ 1104900 w 1333500"/>
                    <a:gd name="connsiteY2" fmla="*/ 2416175 h 2416175"/>
                    <a:gd name="connsiteX3" fmla="*/ 1333500 w 1333500"/>
                    <a:gd name="connsiteY3" fmla="*/ 1641475 h 2416175"/>
                    <a:gd name="connsiteX4" fmla="*/ 331788 w 1333500"/>
                    <a:gd name="connsiteY4" fmla="*/ 0 h 2416175"/>
                    <a:gd name="connsiteX0" fmla="*/ 331788 w 1362075"/>
                    <a:gd name="connsiteY0" fmla="*/ 0 h 2416175"/>
                    <a:gd name="connsiteX1" fmla="*/ 0 w 1362075"/>
                    <a:gd name="connsiteY1" fmla="*/ 117475 h 2416175"/>
                    <a:gd name="connsiteX2" fmla="*/ 1104900 w 1362075"/>
                    <a:gd name="connsiteY2" fmla="*/ 2416175 h 2416175"/>
                    <a:gd name="connsiteX3" fmla="*/ 1362075 w 1362075"/>
                    <a:gd name="connsiteY3" fmla="*/ 1736725 h 2416175"/>
                    <a:gd name="connsiteX4" fmla="*/ 331788 w 1362075"/>
                    <a:gd name="connsiteY4" fmla="*/ 0 h 2416175"/>
                    <a:gd name="connsiteX0" fmla="*/ 331788 w 1381125"/>
                    <a:gd name="connsiteY0" fmla="*/ 0 h 2416175"/>
                    <a:gd name="connsiteX1" fmla="*/ 0 w 1381125"/>
                    <a:gd name="connsiteY1" fmla="*/ 117475 h 2416175"/>
                    <a:gd name="connsiteX2" fmla="*/ 1104900 w 1381125"/>
                    <a:gd name="connsiteY2" fmla="*/ 2416175 h 2416175"/>
                    <a:gd name="connsiteX3" fmla="*/ 1381125 w 1381125"/>
                    <a:gd name="connsiteY3" fmla="*/ 1722437 h 2416175"/>
                    <a:gd name="connsiteX4" fmla="*/ 331788 w 1381125"/>
                    <a:gd name="connsiteY4" fmla="*/ 0 h 2416175"/>
                    <a:gd name="connsiteX0" fmla="*/ 331788 w 1381125"/>
                    <a:gd name="connsiteY0" fmla="*/ 0 h 2349500"/>
                    <a:gd name="connsiteX1" fmla="*/ 0 w 1381125"/>
                    <a:gd name="connsiteY1" fmla="*/ 117475 h 2349500"/>
                    <a:gd name="connsiteX2" fmla="*/ 1152525 w 1381125"/>
                    <a:gd name="connsiteY2" fmla="*/ 2349500 h 2349500"/>
                    <a:gd name="connsiteX3" fmla="*/ 1381125 w 1381125"/>
                    <a:gd name="connsiteY3" fmla="*/ 1722437 h 2349500"/>
                    <a:gd name="connsiteX4" fmla="*/ 331788 w 1381125"/>
                    <a:gd name="connsiteY4" fmla="*/ 0 h 2349500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4900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33500"/>
                    <a:gd name="connsiteY0" fmla="*/ 0 h 2335212"/>
                    <a:gd name="connsiteX1" fmla="*/ 0 w 1333500"/>
                    <a:gd name="connsiteY1" fmla="*/ 117475 h 2335212"/>
                    <a:gd name="connsiteX2" fmla="*/ 1109663 w 1333500"/>
                    <a:gd name="connsiteY2" fmla="*/ 2335212 h 2335212"/>
                    <a:gd name="connsiteX3" fmla="*/ 1333500 w 1333500"/>
                    <a:gd name="connsiteY3" fmla="*/ 1722437 h 2335212"/>
                    <a:gd name="connsiteX4" fmla="*/ 284163 w 1333500"/>
                    <a:gd name="connsiteY4" fmla="*/ 0 h 2335212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9663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23975"/>
                    <a:gd name="connsiteY0" fmla="*/ 0 h 2349500"/>
                    <a:gd name="connsiteX1" fmla="*/ 0 w 1323975"/>
                    <a:gd name="connsiteY1" fmla="*/ 117475 h 2349500"/>
                    <a:gd name="connsiteX2" fmla="*/ 1109663 w 1323975"/>
                    <a:gd name="connsiteY2" fmla="*/ 2349500 h 2349500"/>
                    <a:gd name="connsiteX3" fmla="*/ 1323975 w 1323975"/>
                    <a:gd name="connsiteY3" fmla="*/ 1727199 h 2349500"/>
                    <a:gd name="connsiteX4" fmla="*/ 284163 w 1323975"/>
                    <a:gd name="connsiteY4" fmla="*/ 0 h 2349500"/>
                    <a:gd name="connsiteX0" fmla="*/ 284163 w 1323975"/>
                    <a:gd name="connsiteY0" fmla="*/ 0 h 2262036"/>
                    <a:gd name="connsiteX1" fmla="*/ 0 w 1323975"/>
                    <a:gd name="connsiteY1" fmla="*/ 117475 h 2262036"/>
                    <a:gd name="connsiteX2" fmla="*/ 1157371 w 1323975"/>
                    <a:gd name="connsiteY2" fmla="*/ 2262036 h 2262036"/>
                    <a:gd name="connsiteX3" fmla="*/ 1323975 w 1323975"/>
                    <a:gd name="connsiteY3" fmla="*/ 1727199 h 2262036"/>
                    <a:gd name="connsiteX4" fmla="*/ 284163 w 1323975"/>
                    <a:gd name="connsiteY4" fmla="*/ 0 h 22620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23975" h="2262036">
                      <a:moveTo>
                        <a:pt x="284163" y="0"/>
                      </a:moveTo>
                      <a:lnTo>
                        <a:pt x="0" y="117475"/>
                      </a:lnTo>
                      <a:lnTo>
                        <a:pt x="1157371" y="2262036"/>
                      </a:lnTo>
                      <a:lnTo>
                        <a:pt x="1323975" y="1727199"/>
                      </a:lnTo>
                      <a:lnTo>
                        <a:pt x="284163" y="0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8" name="Freeform 20">
                  <a:extLst>
                    <a:ext uri="{FF2B5EF4-FFF2-40B4-BE49-F238E27FC236}">
                      <a16:creationId xmlns:a16="http://schemas.microsoft.com/office/drawing/2014/main" xmlns="" id="{9B95C00E-F8FA-4DED-82E5-7EBF200776DC}"/>
                    </a:ext>
                  </a:extLst>
                </p:cNvPr>
                <p:cNvSpPr/>
                <p:nvPr/>
              </p:nvSpPr>
              <p:spPr>
                <a:xfrm>
                  <a:off x="5384800" y="3140074"/>
                  <a:ext cx="1647675" cy="2009776"/>
                </a:xfrm>
                <a:custGeom>
                  <a:avLst/>
                  <a:gdLst>
                    <a:gd name="connsiteX0" fmla="*/ 1625600 w 1625600"/>
                    <a:gd name="connsiteY0" fmla="*/ 1981200 h 1981200"/>
                    <a:gd name="connsiteX1" fmla="*/ 1016000 w 1625600"/>
                    <a:gd name="connsiteY1" fmla="*/ 1752600 h 1981200"/>
                    <a:gd name="connsiteX2" fmla="*/ 0 w 1625600"/>
                    <a:gd name="connsiteY2" fmla="*/ 0 h 1981200"/>
                    <a:gd name="connsiteX3" fmla="*/ 1625600 w 1625600"/>
                    <a:gd name="connsiteY3" fmla="*/ 1981200 h 1981200"/>
                    <a:gd name="connsiteX0" fmla="*/ 1611312 w 1611312"/>
                    <a:gd name="connsiteY0" fmla="*/ 2009775 h 2009775"/>
                    <a:gd name="connsiteX1" fmla="*/ 1001712 w 1611312"/>
                    <a:gd name="connsiteY1" fmla="*/ 1781175 h 2009775"/>
                    <a:gd name="connsiteX2" fmla="*/ 0 w 1611312"/>
                    <a:gd name="connsiteY2" fmla="*/ 0 h 2009775"/>
                    <a:gd name="connsiteX3" fmla="*/ 1611312 w 1611312"/>
                    <a:gd name="connsiteY3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28550 w 1642913"/>
                    <a:gd name="connsiteY1" fmla="*/ 1785937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52438 w 1652438"/>
                    <a:gd name="connsiteY0" fmla="*/ 2000250 h 2000250"/>
                    <a:gd name="connsiteX1" fmla="*/ 1028550 w 1652438"/>
                    <a:gd name="connsiteY1" fmla="*/ 1785937 h 2000250"/>
                    <a:gd name="connsiteX2" fmla="*/ 0 w 1652438"/>
                    <a:gd name="connsiteY2" fmla="*/ 55564 h 2000250"/>
                    <a:gd name="connsiteX3" fmla="*/ 31601 w 1652438"/>
                    <a:gd name="connsiteY3" fmla="*/ 0 h 2000250"/>
                    <a:gd name="connsiteX4" fmla="*/ 1652438 w 1652438"/>
                    <a:gd name="connsiteY4" fmla="*/ 2000250 h 2000250"/>
                    <a:gd name="connsiteX0" fmla="*/ 1671488 w 1671488"/>
                    <a:gd name="connsiteY0" fmla="*/ 2014538 h 2014538"/>
                    <a:gd name="connsiteX1" fmla="*/ 1028550 w 1671488"/>
                    <a:gd name="connsiteY1" fmla="*/ 1785937 h 2014538"/>
                    <a:gd name="connsiteX2" fmla="*/ 0 w 1671488"/>
                    <a:gd name="connsiteY2" fmla="*/ 55564 h 2014538"/>
                    <a:gd name="connsiteX3" fmla="*/ 31601 w 1671488"/>
                    <a:gd name="connsiteY3" fmla="*/ 0 h 2014538"/>
                    <a:gd name="connsiteX4" fmla="*/ 1671488 w 1671488"/>
                    <a:gd name="connsiteY4" fmla="*/ 2014538 h 2014538"/>
                    <a:gd name="connsiteX0" fmla="*/ 1657200 w 1657200"/>
                    <a:gd name="connsiteY0" fmla="*/ 2009776 h 2009776"/>
                    <a:gd name="connsiteX1" fmla="*/ 1028550 w 1657200"/>
                    <a:gd name="connsiteY1" fmla="*/ 1785937 h 2009776"/>
                    <a:gd name="connsiteX2" fmla="*/ 0 w 1657200"/>
                    <a:gd name="connsiteY2" fmla="*/ 55564 h 2009776"/>
                    <a:gd name="connsiteX3" fmla="*/ 31601 w 1657200"/>
                    <a:gd name="connsiteY3" fmla="*/ 0 h 2009776"/>
                    <a:gd name="connsiteX4" fmla="*/ 1657200 w 1657200"/>
                    <a:gd name="connsiteY4" fmla="*/ 2009776 h 2009776"/>
                    <a:gd name="connsiteX0" fmla="*/ 1642912 w 1642912"/>
                    <a:gd name="connsiteY0" fmla="*/ 2009776 h 2009776"/>
                    <a:gd name="connsiteX1" fmla="*/ 1014262 w 1642912"/>
                    <a:gd name="connsiteY1" fmla="*/ 1785937 h 2009776"/>
                    <a:gd name="connsiteX2" fmla="*/ 0 w 1642912"/>
                    <a:gd name="connsiteY2" fmla="*/ 65089 h 2009776"/>
                    <a:gd name="connsiteX3" fmla="*/ 17313 w 1642912"/>
                    <a:gd name="connsiteY3" fmla="*/ 0 h 2009776"/>
                    <a:gd name="connsiteX4" fmla="*/ 1642912 w 1642912"/>
                    <a:gd name="connsiteY4" fmla="*/ 2009776 h 2009776"/>
                    <a:gd name="connsiteX0" fmla="*/ 1647675 w 1647675"/>
                    <a:gd name="connsiteY0" fmla="*/ 2009776 h 2009776"/>
                    <a:gd name="connsiteX1" fmla="*/ 1019025 w 1647675"/>
                    <a:gd name="connsiteY1" fmla="*/ 1785937 h 2009776"/>
                    <a:gd name="connsiteX2" fmla="*/ 0 w 1647675"/>
                    <a:gd name="connsiteY2" fmla="*/ 74614 h 2009776"/>
                    <a:gd name="connsiteX3" fmla="*/ 22076 w 1647675"/>
                    <a:gd name="connsiteY3" fmla="*/ 0 h 2009776"/>
                    <a:gd name="connsiteX4" fmla="*/ 1647675 w 1647675"/>
                    <a:gd name="connsiteY4" fmla="*/ 2009776 h 2009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47675" h="2009776">
                      <a:moveTo>
                        <a:pt x="1647675" y="2009776"/>
                      </a:moveTo>
                      <a:lnTo>
                        <a:pt x="1019025" y="1785937"/>
                      </a:lnTo>
                      <a:cubicBezTo>
                        <a:pt x="707925" y="1234546"/>
                        <a:pt x="330150" y="621242"/>
                        <a:pt x="0" y="74614"/>
                      </a:cubicBezTo>
                      <a:lnTo>
                        <a:pt x="22076" y="0"/>
                      </a:lnTo>
                      <a:lnTo>
                        <a:pt x="1647675" y="2009776"/>
                      </a:lnTo>
                      <a:close/>
                    </a:path>
                  </a:pathLst>
                </a:custGeom>
                <a:solidFill>
                  <a:schemeClr val="tx1">
                    <a:lumMod val="65000"/>
                    <a:lumOff val="3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9" name="Freeform 21">
                  <a:extLst>
                    <a:ext uri="{FF2B5EF4-FFF2-40B4-BE49-F238E27FC236}">
                      <a16:creationId xmlns:a16="http://schemas.microsoft.com/office/drawing/2014/main" xmlns="" id="{AF04B79E-E92A-4415-A6D9-577A2D1CE873}"/>
                    </a:ext>
                  </a:extLst>
                </p:cNvPr>
                <p:cNvSpPr/>
                <p:nvPr/>
              </p:nvSpPr>
              <p:spPr>
                <a:xfrm>
                  <a:off x="6249936" y="4918074"/>
                  <a:ext cx="795241" cy="565027"/>
                </a:xfrm>
                <a:custGeom>
                  <a:avLst/>
                  <a:gdLst>
                    <a:gd name="connsiteX0" fmla="*/ 889000 w 889000"/>
                    <a:gd name="connsiteY0" fmla="*/ 215900 h 622300"/>
                    <a:gd name="connsiteX1" fmla="*/ 0 w 889000"/>
                    <a:gd name="connsiteY1" fmla="*/ 622300 h 622300"/>
                    <a:gd name="connsiteX2" fmla="*/ 266700 w 889000"/>
                    <a:gd name="connsiteY2" fmla="*/ 0 h 622300"/>
                    <a:gd name="connsiteX3" fmla="*/ 889000 w 889000"/>
                    <a:gd name="connsiteY3" fmla="*/ 215900 h 622300"/>
                    <a:gd name="connsiteX0" fmla="*/ 903288 w 903288"/>
                    <a:gd name="connsiteY0" fmla="*/ 201612 h 622300"/>
                    <a:gd name="connsiteX1" fmla="*/ 0 w 903288"/>
                    <a:gd name="connsiteY1" fmla="*/ 622300 h 622300"/>
                    <a:gd name="connsiteX2" fmla="*/ 266700 w 903288"/>
                    <a:gd name="connsiteY2" fmla="*/ 0 h 622300"/>
                    <a:gd name="connsiteX3" fmla="*/ 903288 w 903288"/>
                    <a:gd name="connsiteY3" fmla="*/ 201612 h 622300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85750 w 903288"/>
                    <a:gd name="connsiteY2" fmla="*/ 0 h 636588"/>
                    <a:gd name="connsiteX3" fmla="*/ 903288 w 903288"/>
                    <a:gd name="connsiteY3" fmla="*/ 215900 h 636588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66700 w 903288"/>
                    <a:gd name="connsiteY2" fmla="*/ 0 h 636588"/>
                    <a:gd name="connsiteX3" fmla="*/ 903288 w 903288"/>
                    <a:gd name="connsiteY3" fmla="*/ 215900 h 636588"/>
                    <a:gd name="connsiteX0" fmla="*/ 850900 w 850900"/>
                    <a:gd name="connsiteY0" fmla="*/ 215900 h 622301"/>
                    <a:gd name="connsiteX1" fmla="*/ 0 w 850900"/>
                    <a:gd name="connsiteY1" fmla="*/ 622301 h 622301"/>
                    <a:gd name="connsiteX2" fmla="*/ 214312 w 850900"/>
                    <a:gd name="connsiteY2" fmla="*/ 0 h 622301"/>
                    <a:gd name="connsiteX3" fmla="*/ 850900 w 850900"/>
                    <a:gd name="connsiteY3" fmla="*/ 215900 h 622301"/>
                    <a:gd name="connsiteX0" fmla="*/ 850900 w 850900"/>
                    <a:gd name="connsiteY0" fmla="*/ 230187 h 636588"/>
                    <a:gd name="connsiteX1" fmla="*/ 0 w 850900"/>
                    <a:gd name="connsiteY1" fmla="*/ 636588 h 636588"/>
                    <a:gd name="connsiteX2" fmla="*/ 209549 w 850900"/>
                    <a:gd name="connsiteY2" fmla="*/ 0 h 636588"/>
                    <a:gd name="connsiteX3" fmla="*/ 850900 w 850900"/>
                    <a:gd name="connsiteY3" fmla="*/ 230187 h 636588"/>
                    <a:gd name="connsiteX0" fmla="*/ 803192 w 803192"/>
                    <a:gd name="connsiteY0" fmla="*/ 230187 h 525270"/>
                    <a:gd name="connsiteX1" fmla="*/ 0 w 803192"/>
                    <a:gd name="connsiteY1" fmla="*/ 525270 h 525270"/>
                    <a:gd name="connsiteX2" fmla="*/ 161841 w 803192"/>
                    <a:gd name="connsiteY2" fmla="*/ 0 h 525270"/>
                    <a:gd name="connsiteX3" fmla="*/ 803192 w 803192"/>
                    <a:gd name="connsiteY3" fmla="*/ 230187 h 525270"/>
                    <a:gd name="connsiteX0" fmla="*/ 795241 w 795241"/>
                    <a:gd name="connsiteY0" fmla="*/ 230187 h 565027"/>
                    <a:gd name="connsiteX1" fmla="*/ 0 w 795241"/>
                    <a:gd name="connsiteY1" fmla="*/ 565027 h 565027"/>
                    <a:gd name="connsiteX2" fmla="*/ 153890 w 795241"/>
                    <a:gd name="connsiteY2" fmla="*/ 0 h 565027"/>
                    <a:gd name="connsiteX3" fmla="*/ 795241 w 795241"/>
                    <a:gd name="connsiteY3" fmla="*/ 230187 h 565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241" h="565027">
                      <a:moveTo>
                        <a:pt x="795241" y="230187"/>
                      </a:moveTo>
                      <a:lnTo>
                        <a:pt x="0" y="565027"/>
                      </a:lnTo>
                      <a:lnTo>
                        <a:pt x="153890" y="0"/>
                      </a:lnTo>
                      <a:lnTo>
                        <a:pt x="795241" y="230187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6" name="Group 15">
                <a:extLst>
                  <a:ext uri="{FF2B5EF4-FFF2-40B4-BE49-F238E27FC236}">
                    <a16:creationId xmlns:a16="http://schemas.microsoft.com/office/drawing/2014/main" xmlns="" id="{97CC77B1-636B-43A9-9E03-EBFFB1E16D30}"/>
                  </a:ext>
                </a:extLst>
              </p:cNvPr>
              <p:cNvGrpSpPr/>
              <p:nvPr/>
            </p:nvGrpSpPr>
            <p:grpSpPr>
              <a:xfrm rot="848653">
                <a:off x="1733447" y="3720175"/>
                <a:ext cx="2819803" cy="3272285"/>
                <a:chOff x="5097314" y="2786062"/>
                <a:chExt cx="2324100" cy="2697039"/>
              </a:xfrm>
            </p:grpSpPr>
            <p:sp>
              <p:nvSpPr>
                <p:cNvPr id="22" name="Freeform 23">
                  <a:extLst>
                    <a:ext uri="{FF2B5EF4-FFF2-40B4-BE49-F238E27FC236}">
                      <a16:creationId xmlns:a16="http://schemas.microsoft.com/office/drawing/2014/main" xmlns="" id="{316EFE3E-690E-45D1-9389-C744F81EB4AD}"/>
                    </a:ext>
                  </a:extLst>
                </p:cNvPr>
                <p:cNvSpPr/>
                <p:nvPr/>
              </p:nvSpPr>
              <p:spPr>
                <a:xfrm>
                  <a:off x="5397351" y="2786062"/>
                  <a:ext cx="2024063" cy="2363788"/>
                </a:xfrm>
                <a:custGeom>
                  <a:avLst/>
                  <a:gdLst>
                    <a:gd name="connsiteX0" fmla="*/ 6096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09600 w 2057400"/>
                    <a:gd name="connsiteY4" fmla="*/ 0 h 2349500"/>
                    <a:gd name="connsiteX0" fmla="*/ 6477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47700 w 2057400"/>
                    <a:gd name="connsiteY4" fmla="*/ 0 h 2349500"/>
                    <a:gd name="connsiteX0" fmla="*/ 657225 w 2057400"/>
                    <a:gd name="connsiteY0" fmla="*/ 0 h 2363788"/>
                    <a:gd name="connsiteX1" fmla="*/ 0 w 2057400"/>
                    <a:gd name="connsiteY1" fmla="*/ 344488 h 2363788"/>
                    <a:gd name="connsiteX2" fmla="*/ 1701800 w 2057400"/>
                    <a:gd name="connsiteY2" fmla="*/ 2363788 h 2363788"/>
                    <a:gd name="connsiteX3" fmla="*/ 2057400 w 2057400"/>
                    <a:gd name="connsiteY3" fmla="*/ 1639888 h 2363788"/>
                    <a:gd name="connsiteX4" fmla="*/ 657225 w 2057400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701800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677987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14363 w 2024063"/>
                    <a:gd name="connsiteY0" fmla="*/ 0 h 2363788"/>
                    <a:gd name="connsiteX1" fmla="*/ 0 w 2024063"/>
                    <a:gd name="connsiteY1" fmla="*/ 354013 h 2363788"/>
                    <a:gd name="connsiteX2" fmla="*/ 1635125 w 2024063"/>
                    <a:gd name="connsiteY2" fmla="*/ 2363788 h 2363788"/>
                    <a:gd name="connsiteX3" fmla="*/ 2024063 w 2024063"/>
                    <a:gd name="connsiteY3" fmla="*/ 1601788 h 2363788"/>
                    <a:gd name="connsiteX4" fmla="*/ 614363 w 2024063"/>
                    <a:gd name="connsiteY4" fmla="*/ 0 h 23637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24063" h="2363788">
                      <a:moveTo>
                        <a:pt x="614363" y="0"/>
                      </a:moveTo>
                      <a:lnTo>
                        <a:pt x="0" y="354013"/>
                      </a:lnTo>
                      <a:lnTo>
                        <a:pt x="1635125" y="2363788"/>
                      </a:lnTo>
                      <a:lnTo>
                        <a:pt x="2024063" y="1601788"/>
                      </a:lnTo>
                      <a:lnTo>
                        <a:pt x="614363" y="0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3" name="Freeform 24">
                  <a:extLst>
                    <a:ext uri="{FF2B5EF4-FFF2-40B4-BE49-F238E27FC236}">
                      <a16:creationId xmlns:a16="http://schemas.microsoft.com/office/drawing/2014/main" xmlns="" id="{1734E41E-777E-4B4E-9FED-45A2F28A6EB7}"/>
                    </a:ext>
                  </a:extLst>
                </p:cNvPr>
                <p:cNvSpPr/>
                <p:nvPr/>
              </p:nvSpPr>
              <p:spPr>
                <a:xfrm>
                  <a:off x="5097314" y="3203575"/>
                  <a:ext cx="1323975" cy="2262036"/>
                </a:xfrm>
                <a:custGeom>
                  <a:avLst/>
                  <a:gdLst>
                    <a:gd name="connsiteX0" fmla="*/ 317500 w 1333500"/>
                    <a:gd name="connsiteY0" fmla="*/ 0 h 2463800"/>
                    <a:gd name="connsiteX1" fmla="*/ 0 w 1333500"/>
                    <a:gd name="connsiteY1" fmla="*/ 165100 h 2463800"/>
                    <a:gd name="connsiteX2" fmla="*/ 1104900 w 1333500"/>
                    <a:gd name="connsiteY2" fmla="*/ 2463800 h 2463800"/>
                    <a:gd name="connsiteX3" fmla="*/ 1333500 w 1333500"/>
                    <a:gd name="connsiteY3" fmla="*/ 1689100 h 2463800"/>
                    <a:gd name="connsiteX4" fmla="*/ 317500 w 1333500"/>
                    <a:gd name="connsiteY4" fmla="*/ 0 h 2463800"/>
                    <a:gd name="connsiteX0" fmla="*/ 331788 w 1333500"/>
                    <a:gd name="connsiteY0" fmla="*/ 0 h 2416175"/>
                    <a:gd name="connsiteX1" fmla="*/ 0 w 1333500"/>
                    <a:gd name="connsiteY1" fmla="*/ 117475 h 2416175"/>
                    <a:gd name="connsiteX2" fmla="*/ 1104900 w 1333500"/>
                    <a:gd name="connsiteY2" fmla="*/ 2416175 h 2416175"/>
                    <a:gd name="connsiteX3" fmla="*/ 1333500 w 1333500"/>
                    <a:gd name="connsiteY3" fmla="*/ 1641475 h 2416175"/>
                    <a:gd name="connsiteX4" fmla="*/ 331788 w 1333500"/>
                    <a:gd name="connsiteY4" fmla="*/ 0 h 2416175"/>
                    <a:gd name="connsiteX0" fmla="*/ 331788 w 1362075"/>
                    <a:gd name="connsiteY0" fmla="*/ 0 h 2416175"/>
                    <a:gd name="connsiteX1" fmla="*/ 0 w 1362075"/>
                    <a:gd name="connsiteY1" fmla="*/ 117475 h 2416175"/>
                    <a:gd name="connsiteX2" fmla="*/ 1104900 w 1362075"/>
                    <a:gd name="connsiteY2" fmla="*/ 2416175 h 2416175"/>
                    <a:gd name="connsiteX3" fmla="*/ 1362075 w 1362075"/>
                    <a:gd name="connsiteY3" fmla="*/ 1736725 h 2416175"/>
                    <a:gd name="connsiteX4" fmla="*/ 331788 w 1362075"/>
                    <a:gd name="connsiteY4" fmla="*/ 0 h 2416175"/>
                    <a:gd name="connsiteX0" fmla="*/ 331788 w 1381125"/>
                    <a:gd name="connsiteY0" fmla="*/ 0 h 2416175"/>
                    <a:gd name="connsiteX1" fmla="*/ 0 w 1381125"/>
                    <a:gd name="connsiteY1" fmla="*/ 117475 h 2416175"/>
                    <a:gd name="connsiteX2" fmla="*/ 1104900 w 1381125"/>
                    <a:gd name="connsiteY2" fmla="*/ 2416175 h 2416175"/>
                    <a:gd name="connsiteX3" fmla="*/ 1381125 w 1381125"/>
                    <a:gd name="connsiteY3" fmla="*/ 1722437 h 2416175"/>
                    <a:gd name="connsiteX4" fmla="*/ 331788 w 1381125"/>
                    <a:gd name="connsiteY4" fmla="*/ 0 h 2416175"/>
                    <a:gd name="connsiteX0" fmla="*/ 331788 w 1381125"/>
                    <a:gd name="connsiteY0" fmla="*/ 0 h 2349500"/>
                    <a:gd name="connsiteX1" fmla="*/ 0 w 1381125"/>
                    <a:gd name="connsiteY1" fmla="*/ 117475 h 2349500"/>
                    <a:gd name="connsiteX2" fmla="*/ 1152525 w 1381125"/>
                    <a:gd name="connsiteY2" fmla="*/ 2349500 h 2349500"/>
                    <a:gd name="connsiteX3" fmla="*/ 1381125 w 1381125"/>
                    <a:gd name="connsiteY3" fmla="*/ 1722437 h 2349500"/>
                    <a:gd name="connsiteX4" fmla="*/ 331788 w 1381125"/>
                    <a:gd name="connsiteY4" fmla="*/ 0 h 2349500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4900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33500"/>
                    <a:gd name="connsiteY0" fmla="*/ 0 h 2335212"/>
                    <a:gd name="connsiteX1" fmla="*/ 0 w 1333500"/>
                    <a:gd name="connsiteY1" fmla="*/ 117475 h 2335212"/>
                    <a:gd name="connsiteX2" fmla="*/ 1109663 w 1333500"/>
                    <a:gd name="connsiteY2" fmla="*/ 2335212 h 2335212"/>
                    <a:gd name="connsiteX3" fmla="*/ 1333500 w 1333500"/>
                    <a:gd name="connsiteY3" fmla="*/ 1722437 h 2335212"/>
                    <a:gd name="connsiteX4" fmla="*/ 284163 w 1333500"/>
                    <a:gd name="connsiteY4" fmla="*/ 0 h 2335212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9663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23975"/>
                    <a:gd name="connsiteY0" fmla="*/ 0 h 2349500"/>
                    <a:gd name="connsiteX1" fmla="*/ 0 w 1323975"/>
                    <a:gd name="connsiteY1" fmla="*/ 117475 h 2349500"/>
                    <a:gd name="connsiteX2" fmla="*/ 1109663 w 1323975"/>
                    <a:gd name="connsiteY2" fmla="*/ 2349500 h 2349500"/>
                    <a:gd name="connsiteX3" fmla="*/ 1323975 w 1323975"/>
                    <a:gd name="connsiteY3" fmla="*/ 1727199 h 2349500"/>
                    <a:gd name="connsiteX4" fmla="*/ 284163 w 1323975"/>
                    <a:gd name="connsiteY4" fmla="*/ 0 h 2349500"/>
                    <a:gd name="connsiteX0" fmla="*/ 284163 w 1323975"/>
                    <a:gd name="connsiteY0" fmla="*/ 0 h 2262036"/>
                    <a:gd name="connsiteX1" fmla="*/ 0 w 1323975"/>
                    <a:gd name="connsiteY1" fmla="*/ 117475 h 2262036"/>
                    <a:gd name="connsiteX2" fmla="*/ 1157371 w 1323975"/>
                    <a:gd name="connsiteY2" fmla="*/ 2262036 h 2262036"/>
                    <a:gd name="connsiteX3" fmla="*/ 1323975 w 1323975"/>
                    <a:gd name="connsiteY3" fmla="*/ 1727199 h 2262036"/>
                    <a:gd name="connsiteX4" fmla="*/ 284163 w 1323975"/>
                    <a:gd name="connsiteY4" fmla="*/ 0 h 22620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23975" h="2262036">
                      <a:moveTo>
                        <a:pt x="284163" y="0"/>
                      </a:moveTo>
                      <a:lnTo>
                        <a:pt x="0" y="117475"/>
                      </a:lnTo>
                      <a:lnTo>
                        <a:pt x="1157371" y="2262036"/>
                      </a:lnTo>
                      <a:lnTo>
                        <a:pt x="1323975" y="1727199"/>
                      </a:lnTo>
                      <a:lnTo>
                        <a:pt x="284163" y="0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4" name="Freeform 25">
                  <a:extLst>
                    <a:ext uri="{FF2B5EF4-FFF2-40B4-BE49-F238E27FC236}">
                      <a16:creationId xmlns:a16="http://schemas.microsoft.com/office/drawing/2014/main" xmlns="" id="{5E14BBD5-D217-4082-B599-D0FEDDD121C3}"/>
                    </a:ext>
                  </a:extLst>
                </p:cNvPr>
                <p:cNvSpPr/>
                <p:nvPr/>
              </p:nvSpPr>
              <p:spPr>
                <a:xfrm>
                  <a:off x="5384800" y="3140074"/>
                  <a:ext cx="1647675" cy="2009776"/>
                </a:xfrm>
                <a:custGeom>
                  <a:avLst/>
                  <a:gdLst>
                    <a:gd name="connsiteX0" fmla="*/ 1625600 w 1625600"/>
                    <a:gd name="connsiteY0" fmla="*/ 1981200 h 1981200"/>
                    <a:gd name="connsiteX1" fmla="*/ 1016000 w 1625600"/>
                    <a:gd name="connsiteY1" fmla="*/ 1752600 h 1981200"/>
                    <a:gd name="connsiteX2" fmla="*/ 0 w 1625600"/>
                    <a:gd name="connsiteY2" fmla="*/ 0 h 1981200"/>
                    <a:gd name="connsiteX3" fmla="*/ 1625600 w 1625600"/>
                    <a:gd name="connsiteY3" fmla="*/ 1981200 h 1981200"/>
                    <a:gd name="connsiteX0" fmla="*/ 1611312 w 1611312"/>
                    <a:gd name="connsiteY0" fmla="*/ 2009775 h 2009775"/>
                    <a:gd name="connsiteX1" fmla="*/ 1001712 w 1611312"/>
                    <a:gd name="connsiteY1" fmla="*/ 1781175 h 2009775"/>
                    <a:gd name="connsiteX2" fmla="*/ 0 w 1611312"/>
                    <a:gd name="connsiteY2" fmla="*/ 0 h 2009775"/>
                    <a:gd name="connsiteX3" fmla="*/ 1611312 w 1611312"/>
                    <a:gd name="connsiteY3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28550 w 1642913"/>
                    <a:gd name="connsiteY1" fmla="*/ 1785937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52438 w 1652438"/>
                    <a:gd name="connsiteY0" fmla="*/ 2000250 h 2000250"/>
                    <a:gd name="connsiteX1" fmla="*/ 1028550 w 1652438"/>
                    <a:gd name="connsiteY1" fmla="*/ 1785937 h 2000250"/>
                    <a:gd name="connsiteX2" fmla="*/ 0 w 1652438"/>
                    <a:gd name="connsiteY2" fmla="*/ 55564 h 2000250"/>
                    <a:gd name="connsiteX3" fmla="*/ 31601 w 1652438"/>
                    <a:gd name="connsiteY3" fmla="*/ 0 h 2000250"/>
                    <a:gd name="connsiteX4" fmla="*/ 1652438 w 1652438"/>
                    <a:gd name="connsiteY4" fmla="*/ 2000250 h 2000250"/>
                    <a:gd name="connsiteX0" fmla="*/ 1671488 w 1671488"/>
                    <a:gd name="connsiteY0" fmla="*/ 2014538 h 2014538"/>
                    <a:gd name="connsiteX1" fmla="*/ 1028550 w 1671488"/>
                    <a:gd name="connsiteY1" fmla="*/ 1785937 h 2014538"/>
                    <a:gd name="connsiteX2" fmla="*/ 0 w 1671488"/>
                    <a:gd name="connsiteY2" fmla="*/ 55564 h 2014538"/>
                    <a:gd name="connsiteX3" fmla="*/ 31601 w 1671488"/>
                    <a:gd name="connsiteY3" fmla="*/ 0 h 2014538"/>
                    <a:gd name="connsiteX4" fmla="*/ 1671488 w 1671488"/>
                    <a:gd name="connsiteY4" fmla="*/ 2014538 h 2014538"/>
                    <a:gd name="connsiteX0" fmla="*/ 1657200 w 1657200"/>
                    <a:gd name="connsiteY0" fmla="*/ 2009776 h 2009776"/>
                    <a:gd name="connsiteX1" fmla="*/ 1028550 w 1657200"/>
                    <a:gd name="connsiteY1" fmla="*/ 1785937 h 2009776"/>
                    <a:gd name="connsiteX2" fmla="*/ 0 w 1657200"/>
                    <a:gd name="connsiteY2" fmla="*/ 55564 h 2009776"/>
                    <a:gd name="connsiteX3" fmla="*/ 31601 w 1657200"/>
                    <a:gd name="connsiteY3" fmla="*/ 0 h 2009776"/>
                    <a:gd name="connsiteX4" fmla="*/ 1657200 w 1657200"/>
                    <a:gd name="connsiteY4" fmla="*/ 2009776 h 2009776"/>
                    <a:gd name="connsiteX0" fmla="*/ 1642912 w 1642912"/>
                    <a:gd name="connsiteY0" fmla="*/ 2009776 h 2009776"/>
                    <a:gd name="connsiteX1" fmla="*/ 1014262 w 1642912"/>
                    <a:gd name="connsiteY1" fmla="*/ 1785937 h 2009776"/>
                    <a:gd name="connsiteX2" fmla="*/ 0 w 1642912"/>
                    <a:gd name="connsiteY2" fmla="*/ 65089 h 2009776"/>
                    <a:gd name="connsiteX3" fmla="*/ 17313 w 1642912"/>
                    <a:gd name="connsiteY3" fmla="*/ 0 h 2009776"/>
                    <a:gd name="connsiteX4" fmla="*/ 1642912 w 1642912"/>
                    <a:gd name="connsiteY4" fmla="*/ 2009776 h 2009776"/>
                    <a:gd name="connsiteX0" fmla="*/ 1647675 w 1647675"/>
                    <a:gd name="connsiteY0" fmla="*/ 2009776 h 2009776"/>
                    <a:gd name="connsiteX1" fmla="*/ 1019025 w 1647675"/>
                    <a:gd name="connsiteY1" fmla="*/ 1785937 h 2009776"/>
                    <a:gd name="connsiteX2" fmla="*/ 0 w 1647675"/>
                    <a:gd name="connsiteY2" fmla="*/ 74614 h 2009776"/>
                    <a:gd name="connsiteX3" fmla="*/ 22076 w 1647675"/>
                    <a:gd name="connsiteY3" fmla="*/ 0 h 2009776"/>
                    <a:gd name="connsiteX4" fmla="*/ 1647675 w 1647675"/>
                    <a:gd name="connsiteY4" fmla="*/ 2009776 h 2009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47675" h="2009776">
                      <a:moveTo>
                        <a:pt x="1647675" y="2009776"/>
                      </a:moveTo>
                      <a:lnTo>
                        <a:pt x="1019025" y="1785937"/>
                      </a:lnTo>
                      <a:cubicBezTo>
                        <a:pt x="707925" y="1234546"/>
                        <a:pt x="330150" y="621242"/>
                        <a:pt x="0" y="74614"/>
                      </a:cubicBezTo>
                      <a:lnTo>
                        <a:pt x="22076" y="0"/>
                      </a:lnTo>
                      <a:lnTo>
                        <a:pt x="1647675" y="2009776"/>
                      </a:lnTo>
                      <a:close/>
                    </a:path>
                  </a:pathLst>
                </a:custGeom>
                <a:solidFill>
                  <a:schemeClr val="bg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5" name="Freeform 26">
                  <a:extLst>
                    <a:ext uri="{FF2B5EF4-FFF2-40B4-BE49-F238E27FC236}">
                      <a16:creationId xmlns:a16="http://schemas.microsoft.com/office/drawing/2014/main" xmlns="" id="{CC269FE0-FEF1-4809-A376-DCBE4E077602}"/>
                    </a:ext>
                  </a:extLst>
                </p:cNvPr>
                <p:cNvSpPr/>
                <p:nvPr/>
              </p:nvSpPr>
              <p:spPr>
                <a:xfrm>
                  <a:off x="6249936" y="4918074"/>
                  <a:ext cx="795241" cy="565027"/>
                </a:xfrm>
                <a:custGeom>
                  <a:avLst/>
                  <a:gdLst>
                    <a:gd name="connsiteX0" fmla="*/ 889000 w 889000"/>
                    <a:gd name="connsiteY0" fmla="*/ 215900 h 622300"/>
                    <a:gd name="connsiteX1" fmla="*/ 0 w 889000"/>
                    <a:gd name="connsiteY1" fmla="*/ 622300 h 622300"/>
                    <a:gd name="connsiteX2" fmla="*/ 266700 w 889000"/>
                    <a:gd name="connsiteY2" fmla="*/ 0 h 622300"/>
                    <a:gd name="connsiteX3" fmla="*/ 889000 w 889000"/>
                    <a:gd name="connsiteY3" fmla="*/ 215900 h 622300"/>
                    <a:gd name="connsiteX0" fmla="*/ 903288 w 903288"/>
                    <a:gd name="connsiteY0" fmla="*/ 201612 h 622300"/>
                    <a:gd name="connsiteX1" fmla="*/ 0 w 903288"/>
                    <a:gd name="connsiteY1" fmla="*/ 622300 h 622300"/>
                    <a:gd name="connsiteX2" fmla="*/ 266700 w 903288"/>
                    <a:gd name="connsiteY2" fmla="*/ 0 h 622300"/>
                    <a:gd name="connsiteX3" fmla="*/ 903288 w 903288"/>
                    <a:gd name="connsiteY3" fmla="*/ 201612 h 622300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85750 w 903288"/>
                    <a:gd name="connsiteY2" fmla="*/ 0 h 636588"/>
                    <a:gd name="connsiteX3" fmla="*/ 903288 w 903288"/>
                    <a:gd name="connsiteY3" fmla="*/ 215900 h 636588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66700 w 903288"/>
                    <a:gd name="connsiteY2" fmla="*/ 0 h 636588"/>
                    <a:gd name="connsiteX3" fmla="*/ 903288 w 903288"/>
                    <a:gd name="connsiteY3" fmla="*/ 215900 h 636588"/>
                    <a:gd name="connsiteX0" fmla="*/ 850900 w 850900"/>
                    <a:gd name="connsiteY0" fmla="*/ 215900 h 622301"/>
                    <a:gd name="connsiteX1" fmla="*/ 0 w 850900"/>
                    <a:gd name="connsiteY1" fmla="*/ 622301 h 622301"/>
                    <a:gd name="connsiteX2" fmla="*/ 214312 w 850900"/>
                    <a:gd name="connsiteY2" fmla="*/ 0 h 622301"/>
                    <a:gd name="connsiteX3" fmla="*/ 850900 w 850900"/>
                    <a:gd name="connsiteY3" fmla="*/ 215900 h 622301"/>
                    <a:gd name="connsiteX0" fmla="*/ 850900 w 850900"/>
                    <a:gd name="connsiteY0" fmla="*/ 230187 h 636588"/>
                    <a:gd name="connsiteX1" fmla="*/ 0 w 850900"/>
                    <a:gd name="connsiteY1" fmla="*/ 636588 h 636588"/>
                    <a:gd name="connsiteX2" fmla="*/ 209549 w 850900"/>
                    <a:gd name="connsiteY2" fmla="*/ 0 h 636588"/>
                    <a:gd name="connsiteX3" fmla="*/ 850900 w 850900"/>
                    <a:gd name="connsiteY3" fmla="*/ 230187 h 636588"/>
                    <a:gd name="connsiteX0" fmla="*/ 803192 w 803192"/>
                    <a:gd name="connsiteY0" fmla="*/ 230187 h 525270"/>
                    <a:gd name="connsiteX1" fmla="*/ 0 w 803192"/>
                    <a:gd name="connsiteY1" fmla="*/ 525270 h 525270"/>
                    <a:gd name="connsiteX2" fmla="*/ 161841 w 803192"/>
                    <a:gd name="connsiteY2" fmla="*/ 0 h 525270"/>
                    <a:gd name="connsiteX3" fmla="*/ 803192 w 803192"/>
                    <a:gd name="connsiteY3" fmla="*/ 230187 h 525270"/>
                    <a:gd name="connsiteX0" fmla="*/ 795241 w 795241"/>
                    <a:gd name="connsiteY0" fmla="*/ 230187 h 565027"/>
                    <a:gd name="connsiteX1" fmla="*/ 0 w 795241"/>
                    <a:gd name="connsiteY1" fmla="*/ 565027 h 565027"/>
                    <a:gd name="connsiteX2" fmla="*/ 153890 w 795241"/>
                    <a:gd name="connsiteY2" fmla="*/ 0 h 565027"/>
                    <a:gd name="connsiteX3" fmla="*/ 795241 w 795241"/>
                    <a:gd name="connsiteY3" fmla="*/ 230187 h 565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241" h="565027">
                      <a:moveTo>
                        <a:pt x="795241" y="230187"/>
                      </a:moveTo>
                      <a:lnTo>
                        <a:pt x="0" y="565027"/>
                      </a:lnTo>
                      <a:lnTo>
                        <a:pt x="153890" y="0"/>
                      </a:lnTo>
                      <a:lnTo>
                        <a:pt x="795241" y="230187"/>
                      </a:lnTo>
                      <a:close/>
                    </a:path>
                  </a:pathLst>
                </a:custGeom>
                <a:solidFill>
                  <a:schemeClr val="bg1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  <p:grpSp>
            <p:nvGrpSpPr>
              <p:cNvPr id="17" name="Group 16">
                <a:extLst>
                  <a:ext uri="{FF2B5EF4-FFF2-40B4-BE49-F238E27FC236}">
                    <a16:creationId xmlns:a16="http://schemas.microsoft.com/office/drawing/2014/main" xmlns="" id="{9AACB38E-7134-4CD8-BC0E-3E70EC0EA411}"/>
                  </a:ext>
                </a:extLst>
              </p:cNvPr>
              <p:cNvGrpSpPr/>
              <p:nvPr/>
            </p:nvGrpSpPr>
            <p:grpSpPr>
              <a:xfrm>
                <a:off x="2202952" y="2850482"/>
                <a:ext cx="2518253" cy="2922347"/>
                <a:chOff x="5097314" y="2786062"/>
                <a:chExt cx="2324100" cy="2697039"/>
              </a:xfrm>
            </p:grpSpPr>
            <p:sp>
              <p:nvSpPr>
                <p:cNvPr id="18" name="Freeform 3">
                  <a:extLst>
                    <a:ext uri="{FF2B5EF4-FFF2-40B4-BE49-F238E27FC236}">
                      <a16:creationId xmlns:a16="http://schemas.microsoft.com/office/drawing/2014/main" xmlns="" id="{11AEC379-7E0E-49C9-B33D-1905EC3E84B9}"/>
                    </a:ext>
                  </a:extLst>
                </p:cNvPr>
                <p:cNvSpPr/>
                <p:nvPr/>
              </p:nvSpPr>
              <p:spPr>
                <a:xfrm>
                  <a:off x="5397351" y="2786062"/>
                  <a:ext cx="2024063" cy="2363788"/>
                </a:xfrm>
                <a:custGeom>
                  <a:avLst/>
                  <a:gdLst>
                    <a:gd name="connsiteX0" fmla="*/ 6096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09600 w 2057400"/>
                    <a:gd name="connsiteY4" fmla="*/ 0 h 2349500"/>
                    <a:gd name="connsiteX0" fmla="*/ 647700 w 2057400"/>
                    <a:gd name="connsiteY0" fmla="*/ 0 h 2349500"/>
                    <a:gd name="connsiteX1" fmla="*/ 0 w 2057400"/>
                    <a:gd name="connsiteY1" fmla="*/ 330200 h 2349500"/>
                    <a:gd name="connsiteX2" fmla="*/ 1701800 w 2057400"/>
                    <a:gd name="connsiteY2" fmla="*/ 2349500 h 2349500"/>
                    <a:gd name="connsiteX3" fmla="*/ 2057400 w 2057400"/>
                    <a:gd name="connsiteY3" fmla="*/ 1625600 h 2349500"/>
                    <a:gd name="connsiteX4" fmla="*/ 647700 w 2057400"/>
                    <a:gd name="connsiteY4" fmla="*/ 0 h 2349500"/>
                    <a:gd name="connsiteX0" fmla="*/ 657225 w 2057400"/>
                    <a:gd name="connsiteY0" fmla="*/ 0 h 2363788"/>
                    <a:gd name="connsiteX1" fmla="*/ 0 w 2057400"/>
                    <a:gd name="connsiteY1" fmla="*/ 344488 h 2363788"/>
                    <a:gd name="connsiteX2" fmla="*/ 1701800 w 2057400"/>
                    <a:gd name="connsiteY2" fmla="*/ 2363788 h 2363788"/>
                    <a:gd name="connsiteX3" fmla="*/ 2057400 w 2057400"/>
                    <a:gd name="connsiteY3" fmla="*/ 1639888 h 2363788"/>
                    <a:gd name="connsiteX4" fmla="*/ 657225 w 2057400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701800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57225 w 2066925"/>
                    <a:gd name="connsiteY0" fmla="*/ 0 h 2363788"/>
                    <a:gd name="connsiteX1" fmla="*/ 0 w 2066925"/>
                    <a:gd name="connsiteY1" fmla="*/ 344488 h 2363788"/>
                    <a:gd name="connsiteX2" fmla="*/ 1677987 w 2066925"/>
                    <a:gd name="connsiteY2" fmla="*/ 2363788 h 2363788"/>
                    <a:gd name="connsiteX3" fmla="*/ 2066925 w 2066925"/>
                    <a:gd name="connsiteY3" fmla="*/ 1601788 h 2363788"/>
                    <a:gd name="connsiteX4" fmla="*/ 657225 w 2066925"/>
                    <a:gd name="connsiteY4" fmla="*/ 0 h 2363788"/>
                    <a:gd name="connsiteX0" fmla="*/ 614363 w 2024063"/>
                    <a:gd name="connsiteY0" fmla="*/ 0 h 2363788"/>
                    <a:gd name="connsiteX1" fmla="*/ 0 w 2024063"/>
                    <a:gd name="connsiteY1" fmla="*/ 354013 h 2363788"/>
                    <a:gd name="connsiteX2" fmla="*/ 1635125 w 2024063"/>
                    <a:gd name="connsiteY2" fmla="*/ 2363788 h 2363788"/>
                    <a:gd name="connsiteX3" fmla="*/ 2024063 w 2024063"/>
                    <a:gd name="connsiteY3" fmla="*/ 1601788 h 2363788"/>
                    <a:gd name="connsiteX4" fmla="*/ 614363 w 2024063"/>
                    <a:gd name="connsiteY4" fmla="*/ 0 h 236378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24063" h="2363788">
                      <a:moveTo>
                        <a:pt x="614363" y="0"/>
                      </a:moveTo>
                      <a:lnTo>
                        <a:pt x="0" y="354013"/>
                      </a:lnTo>
                      <a:lnTo>
                        <a:pt x="1635125" y="2363788"/>
                      </a:lnTo>
                      <a:lnTo>
                        <a:pt x="2024063" y="1601788"/>
                      </a:lnTo>
                      <a:lnTo>
                        <a:pt x="614363" y="0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lumMod val="70000"/>
                        <a:lumOff val="30000"/>
                      </a:schemeClr>
                    </a:gs>
                    <a:gs pos="100000">
                      <a:schemeClr val="accent1">
                        <a:lumMod val="70000"/>
                        <a:lumOff val="30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19" name="Freeform 4">
                  <a:extLst>
                    <a:ext uri="{FF2B5EF4-FFF2-40B4-BE49-F238E27FC236}">
                      <a16:creationId xmlns:a16="http://schemas.microsoft.com/office/drawing/2014/main" xmlns="" id="{B4129CB9-64E4-4DCB-A3F2-43D20D984B76}"/>
                    </a:ext>
                  </a:extLst>
                </p:cNvPr>
                <p:cNvSpPr/>
                <p:nvPr/>
              </p:nvSpPr>
              <p:spPr>
                <a:xfrm>
                  <a:off x="5097314" y="3203575"/>
                  <a:ext cx="1323975" cy="2262036"/>
                </a:xfrm>
                <a:custGeom>
                  <a:avLst/>
                  <a:gdLst>
                    <a:gd name="connsiteX0" fmla="*/ 317500 w 1333500"/>
                    <a:gd name="connsiteY0" fmla="*/ 0 h 2463800"/>
                    <a:gd name="connsiteX1" fmla="*/ 0 w 1333500"/>
                    <a:gd name="connsiteY1" fmla="*/ 165100 h 2463800"/>
                    <a:gd name="connsiteX2" fmla="*/ 1104900 w 1333500"/>
                    <a:gd name="connsiteY2" fmla="*/ 2463800 h 2463800"/>
                    <a:gd name="connsiteX3" fmla="*/ 1333500 w 1333500"/>
                    <a:gd name="connsiteY3" fmla="*/ 1689100 h 2463800"/>
                    <a:gd name="connsiteX4" fmla="*/ 317500 w 1333500"/>
                    <a:gd name="connsiteY4" fmla="*/ 0 h 2463800"/>
                    <a:gd name="connsiteX0" fmla="*/ 331788 w 1333500"/>
                    <a:gd name="connsiteY0" fmla="*/ 0 h 2416175"/>
                    <a:gd name="connsiteX1" fmla="*/ 0 w 1333500"/>
                    <a:gd name="connsiteY1" fmla="*/ 117475 h 2416175"/>
                    <a:gd name="connsiteX2" fmla="*/ 1104900 w 1333500"/>
                    <a:gd name="connsiteY2" fmla="*/ 2416175 h 2416175"/>
                    <a:gd name="connsiteX3" fmla="*/ 1333500 w 1333500"/>
                    <a:gd name="connsiteY3" fmla="*/ 1641475 h 2416175"/>
                    <a:gd name="connsiteX4" fmla="*/ 331788 w 1333500"/>
                    <a:gd name="connsiteY4" fmla="*/ 0 h 2416175"/>
                    <a:gd name="connsiteX0" fmla="*/ 331788 w 1362075"/>
                    <a:gd name="connsiteY0" fmla="*/ 0 h 2416175"/>
                    <a:gd name="connsiteX1" fmla="*/ 0 w 1362075"/>
                    <a:gd name="connsiteY1" fmla="*/ 117475 h 2416175"/>
                    <a:gd name="connsiteX2" fmla="*/ 1104900 w 1362075"/>
                    <a:gd name="connsiteY2" fmla="*/ 2416175 h 2416175"/>
                    <a:gd name="connsiteX3" fmla="*/ 1362075 w 1362075"/>
                    <a:gd name="connsiteY3" fmla="*/ 1736725 h 2416175"/>
                    <a:gd name="connsiteX4" fmla="*/ 331788 w 1362075"/>
                    <a:gd name="connsiteY4" fmla="*/ 0 h 2416175"/>
                    <a:gd name="connsiteX0" fmla="*/ 331788 w 1381125"/>
                    <a:gd name="connsiteY0" fmla="*/ 0 h 2416175"/>
                    <a:gd name="connsiteX1" fmla="*/ 0 w 1381125"/>
                    <a:gd name="connsiteY1" fmla="*/ 117475 h 2416175"/>
                    <a:gd name="connsiteX2" fmla="*/ 1104900 w 1381125"/>
                    <a:gd name="connsiteY2" fmla="*/ 2416175 h 2416175"/>
                    <a:gd name="connsiteX3" fmla="*/ 1381125 w 1381125"/>
                    <a:gd name="connsiteY3" fmla="*/ 1722437 h 2416175"/>
                    <a:gd name="connsiteX4" fmla="*/ 331788 w 1381125"/>
                    <a:gd name="connsiteY4" fmla="*/ 0 h 2416175"/>
                    <a:gd name="connsiteX0" fmla="*/ 331788 w 1381125"/>
                    <a:gd name="connsiteY0" fmla="*/ 0 h 2349500"/>
                    <a:gd name="connsiteX1" fmla="*/ 0 w 1381125"/>
                    <a:gd name="connsiteY1" fmla="*/ 117475 h 2349500"/>
                    <a:gd name="connsiteX2" fmla="*/ 1152525 w 1381125"/>
                    <a:gd name="connsiteY2" fmla="*/ 2349500 h 2349500"/>
                    <a:gd name="connsiteX3" fmla="*/ 1381125 w 1381125"/>
                    <a:gd name="connsiteY3" fmla="*/ 1722437 h 2349500"/>
                    <a:gd name="connsiteX4" fmla="*/ 331788 w 1381125"/>
                    <a:gd name="connsiteY4" fmla="*/ 0 h 2349500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4900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33500"/>
                    <a:gd name="connsiteY0" fmla="*/ 0 h 2335212"/>
                    <a:gd name="connsiteX1" fmla="*/ 0 w 1333500"/>
                    <a:gd name="connsiteY1" fmla="*/ 117475 h 2335212"/>
                    <a:gd name="connsiteX2" fmla="*/ 1109663 w 1333500"/>
                    <a:gd name="connsiteY2" fmla="*/ 2335212 h 2335212"/>
                    <a:gd name="connsiteX3" fmla="*/ 1333500 w 1333500"/>
                    <a:gd name="connsiteY3" fmla="*/ 1722437 h 2335212"/>
                    <a:gd name="connsiteX4" fmla="*/ 284163 w 1333500"/>
                    <a:gd name="connsiteY4" fmla="*/ 0 h 2335212"/>
                    <a:gd name="connsiteX0" fmla="*/ 284163 w 1333500"/>
                    <a:gd name="connsiteY0" fmla="*/ 0 h 2349500"/>
                    <a:gd name="connsiteX1" fmla="*/ 0 w 1333500"/>
                    <a:gd name="connsiteY1" fmla="*/ 117475 h 2349500"/>
                    <a:gd name="connsiteX2" fmla="*/ 1109663 w 1333500"/>
                    <a:gd name="connsiteY2" fmla="*/ 2349500 h 2349500"/>
                    <a:gd name="connsiteX3" fmla="*/ 1333500 w 1333500"/>
                    <a:gd name="connsiteY3" fmla="*/ 1722437 h 2349500"/>
                    <a:gd name="connsiteX4" fmla="*/ 284163 w 1333500"/>
                    <a:gd name="connsiteY4" fmla="*/ 0 h 2349500"/>
                    <a:gd name="connsiteX0" fmla="*/ 284163 w 1323975"/>
                    <a:gd name="connsiteY0" fmla="*/ 0 h 2349500"/>
                    <a:gd name="connsiteX1" fmla="*/ 0 w 1323975"/>
                    <a:gd name="connsiteY1" fmla="*/ 117475 h 2349500"/>
                    <a:gd name="connsiteX2" fmla="*/ 1109663 w 1323975"/>
                    <a:gd name="connsiteY2" fmla="*/ 2349500 h 2349500"/>
                    <a:gd name="connsiteX3" fmla="*/ 1323975 w 1323975"/>
                    <a:gd name="connsiteY3" fmla="*/ 1727199 h 2349500"/>
                    <a:gd name="connsiteX4" fmla="*/ 284163 w 1323975"/>
                    <a:gd name="connsiteY4" fmla="*/ 0 h 2349500"/>
                    <a:gd name="connsiteX0" fmla="*/ 284163 w 1323975"/>
                    <a:gd name="connsiteY0" fmla="*/ 0 h 2262036"/>
                    <a:gd name="connsiteX1" fmla="*/ 0 w 1323975"/>
                    <a:gd name="connsiteY1" fmla="*/ 117475 h 2262036"/>
                    <a:gd name="connsiteX2" fmla="*/ 1157371 w 1323975"/>
                    <a:gd name="connsiteY2" fmla="*/ 2262036 h 2262036"/>
                    <a:gd name="connsiteX3" fmla="*/ 1323975 w 1323975"/>
                    <a:gd name="connsiteY3" fmla="*/ 1727199 h 2262036"/>
                    <a:gd name="connsiteX4" fmla="*/ 284163 w 1323975"/>
                    <a:gd name="connsiteY4" fmla="*/ 0 h 226203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323975" h="2262036">
                      <a:moveTo>
                        <a:pt x="284163" y="0"/>
                      </a:moveTo>
                      <a:lnTo>
                        <a:pt x="0" y="117475"/>
                      </a:lnTo>
                      <a:lnTo>
                        <a:pt x="1157371" y="2262036"/>
                      </a:lnTo>
                      <a:lnTo>
                        <a:pt x="1323975" y="1727199"/>
                      </a:lnTo>
                      <a:lnTo>
                        <a:pt x="284163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  <p:sp>
              <p:nvSpPr>
                <p:cNvPr id="20" name="Freeform 7">
                  <a:extLst>
                    <a:ext uri="{FF2B5EF4-FFF2-40B4-BE49-F238E27FC236}">
                      <a16:creationId xmlns:a16="http://schemas.microsoft.com/office/drawing/2014/main" xmlns="" id="{973EDEED-FFF1-40FD-A5EC-A1ED04386DDF}"/>
                    </a:ext>
                  </a:extLst>
                </p:cNvPr>
                <p:cNvSpPr/>
                <p:nvPr/>
              </p:nvSpPr>
              <p:spPr>
                <a:xfrm>
                  <a:off x="5384800" y="3140074"/>
                  <a:ext cx="1647675" cy="2009776"/>
                </a:xfrm>
                <a:custGeom>
                  <a:avLst/>
                  <a:gdLst>
                    <a:gd name="connsiteX0" fmla="*/ 1625600 w 1625600"/>
                    <a:gd name="connsiteY0" fmla="*/ 1981200 h 1981200"/>
                    <a:gd name="connsiteX1" fmla="*/ 1016000 w 1625600"/>
                    <a:gd name="connsiteY1" fmla="*/ 1752600 h 1981200"/>
                    <a:gd name="connsiteX2" fmla="*/ 0 w 1625600"/>
                    <a:gd name="connsiteY2" fmla="*/ 0 h 1981200"/>
                    <a:gd name="connsiteX3" fmla="*/ 1625600 w 1625600"/>
                    <a:gd name="connsiteY3" fmla="*/ 1981200 h 1981200"/>
                    <a:gd name="connsiteX0" fmla="*/ 1611312 w 1611312"/>
                    <a:gd name="connsiteY0" fmla="*/ 2009775 h 2009775"/>
                    <a:gd name="connsiteX1" fmla="*/ 1001712 w 1611312"/>
                    <a:gd name="connsiteY1" fmla="*/ 1781175 h 2009775"/>
                    <a:gd name="connsiteX2" fmla="*/ 0 w 1611312"/>
                    <a:gd name="connsiteY2" fmla="*/ 0 h 2009775"/>
                    <a:gd name="connsiteX3" fmla="*/ 1611312 w 1611312"/>
                    <a:gd name="connsiteY3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33313 w 1642913"/>
                    <a:gd name="connsiteY1" fmla="*/ 1781175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42913 w 1642913"/>
                    <a:gd name="connsiteY0" fmla="*/ 2009775 h 2009775"/>
                    <a:gd name="connsiteX1" fmla="*/ 1028550 w 1642913"/>
                    <a:gd name="connsiteY1" fmla="*/ 1785937 h 2009775"/>
                    <a:gd name="connsiteX2" fmla="*/ 0 w 1642913"/>
                    <a:gd name="connsiteY2" fmla="*/ 55564 h 2009775"/>
                    <a:gd name="connsiteX3" fmla="*/ 31601 w 1642913"/>
                    <a:gd name="connsiteY3" fmla="*/ 0 h 2009775"/>
                    <a:gd name="connsiteX4" fmla="*/ 1642913 w 1642913"/>
                    <a:gd name="connsiteY4" fmla="*/ 2009775 h 2009775"/>
                    <a:gd name="connsiteX0" fmla="*/ 1652438 w 1652438"/>
                    <a:gd name="connsiteY0" fmla="*/ 2000250 h 2000250"/>
                    <a:gd name="connsiteX1" fmla="*/ 1028550 w 1652438"/>
                    <a:gd name="connsiteY1" fmla="*/ 1785937 h 2000250"/>
                    <a:gd name="connsiteX2" fmla="*/ 0 w 1652438"/>
                    <a:gd name="connsiteY2" fmla="*/ 55564 h 2000250"/>
                    <a:gd name="connsiteX3" fmla="*/ 31601 w 1652438"/>
                    <a:gd name="connsiteY3" fmla="*/ 0 h 2000250"/>
                    <a:gd name="connsiteX4" fmla="*/ 1652438 w 1652438"/>
                    <a:gd name="connsiteY4" fmla="*/ 2000250 h 2000250"/>
                    <a:gd name="connsiteX0" fmla="*/ 1671488 w 1671488"/>
                    <a:gd name="connsiteY0" fmla="*/ 2014538 h 2014538"/>
                    <a:gd name="connsiteX1" fmla="*/ 1028550 w 1671488"/>
                    <a:gd name="connsiteY1" fmla="*/ 1785937 h 2014538"/>
                    <a:gd name="connsiteX2" fmla="*/ 0 w 1671488"/>
                    <a:gd name="connsiteY2" fmla="*/ 55564 h 2014538"/>
                    <a:gd name="connsiteX3" fmla="*/ 31601 w 1671488"/>
                    <a:gd name="connsiteY3" fmla="*/ 0 h 2014538"/>
                    <a:gd name="connsiteX4" fmla="*/ 1671488 w 1671488"/>
                    <a:gd name="connsiteY4" fmla="*/ 2014538 h 2014538"/>
                    <a:gd name="connsiteX0" fmla="*/ 1657200 w 1657200"/>
                    <a:gd name="connsiteY0" fmla="*/ 2009776 h 2009776"/>
                    <a:gd name="connsiteX1" fmla="*/ 1028550 w 1657200"/>
                    <a:gd name="connsiteY1" fmla="*/ 1785937 h 2009776"/>
                    <a:gd name="connsiteX2" fmla="*/ 0 w 1657200"/>
                    <a:gd name="connsiteY2" fmla="*/ 55564 h 2009776"/>
                    <a:gd name="connsiteX3" fmla="*/ 31601 w 1657200"/>
                    <a:gd name="connsiteY3" fmla="*/ 0 h 2009776"/>
                    <a:gd name="connsiteX4" fmla="*/ 1657200 w 1657200"/>
                    <a:gd name="connsiteY4" fmla="*/ 2009776 h 2009776"/>
                    <a:gd name="connsiteX0" fmla="*/ 1642912 w 1642912"/>
                    <a:gd name="connsiteY0" fmla="*/ 2009776 h 2009776"/>
                    <a:gd name="connsiteX1" fmla="*/ 1014262 w 1642912"/>
                    <a:gd name="connsiteY1" fmla="*/ 1785937 h 2009776"/>
                    <a:gd name="connsiteX2" fmla="*/ 0 w 1642912"/>
                    <a:gd name="connsiteY2" fmla="*/ 65089 h 2009776"/>
                    <a:gd name="connsiteX3" fmla="*/ 17313 w 1642912"/>
                    <a:gd name="connsiteY3" fmla="*/ 0 h 2009776"/>
                    <a:gd name="connsiteX4" fmla="*/ 1642912 w 1642912"/>
                    <a:gd name="connsiteY4" fmla="*/ 2009776 h 2009776"/>
                    <a:gd name="connsiteX0" fmla="*/ 1647675 w 1647675"/>
                    <a:gd name="connsiteY0" fmla="*/ 2009776 h 2009776"/>
                    <a:gd name="connsiteX1" fmla="*/ 1019025 w 1647675"/>
                    <a:gd name="connsiteY1" fmla="*/ 1785937 h 2009776"/>
                    <a:gd name="connsiteX2" fmla="*/ 0 w 1647675"/>
                    <a:gd name="connsiteY2" fmla="*/ 74614 h 2009776"/>
                    <a:gd name="connsiteX3" fmla="*/ 22076 w 1647675"/>
                    <a:gd name="connsiteY3" fmla="*/ 0 h 2009776"/>
                    <a:gd name="connsiteX4" fmla="*/ 1647675 w 1647675"/>
                    <a:gd name="connsiteY4" fmla="*/ 2009776 h 200977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647675" h="2009776">
                      <a:moveTo>
                        <a:pt x="1647675" y="2009776"/>
                      </a:moveTo>
                      <a:lnTo>
                        <a:pt x="1019025" y="1785937"/>
                      </a:lnTo>
                      <a:cubicBezTo>
                        <a:pt x="707925" y="1234546"/>
                        <a:pt x="330150" y="621242"/>
                        <a:pt x="0" y="74614"/>
                      </a:cubicBezTo>
                      <a:lnTo>
                        <a:pt x="22076" y="0"/>
                      </a:lnTo>
                      <a:lnTo>
                        <a:pt x="1647675" y="2009776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lumMod val="70000"/>
                      </a:schemeClr>
                    </a:gs>
                    <a:gs pos="100000">
                      <a:schemeClr val="accent1">
                        <a:lumMod val="70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 dirty="0"/>
                </a:p>
              </p:txBody>
            </p:sp>
            <p:sp>
              <p:nvSpPr>
                <p:cNvPr id="21" name="Freeform 9">
                  <a:extLst>
                    <a:ext uri="{FF2B5EF4-FFF2-40B4-BE49-F238E27FC236}">
                      <a16:creationId xmlns:a16="http://schemas.microsoft.com/office/drawing/2014/main" xmlns="" id="{A683614F-0EE8-48B7-B4CE-B659B2340B50}"/>
                    </a:ext>
                  </a:extLst>
                </p:cNvPr>
                <p:cNvSpPr/>
                <p:nvPr/>
              </p:nvSpPr>
              <p:spPr>
                <a:xfrm>
                  <a:off x="6249936" y="4918074"/>
                  <a:ext cx="795241" cy="565027"/>
                </a:xfrm>
                <a:custGeom>
                  <a:avLst/>
                  <a:gdLst>
                    <a:gd name="connsiteX0" fmla="*/ 889000 w 889000"/>
                    <a:gd name="connsiteY0" fmla="*/ 215900 h 622300"/>
                    <a:gd name="connsiteX1" fmla="*/ 0 w 889000"/>
                    <a:gd name="connsiteY1" fmla="*/ 622300 h 622300"/>
                    <a:gd name="connsiteX2" fmla="*/ 266700 w 889000"/>
                    <a:gd name="connsiteY2" fmla="*/ 0 h 622300"/>
                    <a:gd name="connsiteX3" fmla="*/ 889000 w 889000"/>
                    <a:gd name="connsiteY3" fmla="*/ 215900 h 622300"/>
                    <a:gd name="connsiteX0" fmla="*/ 903288 w 903288"/>
                    <a:gd name="connsiteY0" fmla="*/ 201612 h 622300"/>
                    <a:gd name="connsiteX1" fmla="*/ 0 w 903288"/>
                    <a:gd name="connsiteY1" fmla="*/ 622300 h 622300"/>
                    <a:gd name="connsiteX2" fmla="*/ 266700 w 903288"/>
                    <a:gd name="connsiteY2" fmla="*/ 0 h 622300"/>
                    <a:gd name="connsiteX3" fmla="*/ 903288 w 903288"/>
                    <a:gd name="connsiteY3" fmla="*/ 201612 h 622300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85750 w 903288"/>
                    <a:gd name="connsiteY2" fmla="*/ 0 h 636588"/>
                    <a:gd name="connsiteX3" fmla="*/ 903288 w 903288"/>
                    <a:gd name="connsiteY3" fmla="*/ 215900 h 636588"/>
                    <a:gd name="connsiteX0" fmla="*/ 903288 w 903288"/>
                    <a:gd name="connsiteY0" fmla="*/ 215900 h 636588"/>
                    <a:gd name="connsiteX1" fmla="*/ 0 w 903288"/>
                    <a:gd name="connsiteY1" fmla="*/ 636588 h 636588"/>
                    <a:gd name="connsiteX2" fmla="*/ 266700 w 903288"/>
                    <a:gd name="connsiteY2" fmla="*/ 0 h 636588"/>
                    <a:gd name="connsiteX3" fmla="*/ 903288 w 903288"/>
                    <a:gd name="connsiteY3" fmla="*/ 215900 h 636588"/>
                    <a:gd name="connsiteX0" fmla="*/ 850900 w 850900"/>
                    <a:gd name="connsiteY0" fmla="*/ 215900 h 622301"/>
                    <a:gd name="connsiteX1" fmla="*/ 0 w 850900"/>
                    <a:gd name="connsiteY1" fmla="*/ 622301 h 622301"/>
                    <a:gd name="connsiteX2" fmla="*/ 214312 w 850900"/>
                    <a:gd name="connsiteY2" fmla="*/ 0 h 622301"/>
                    <a:gd name="connsiteX3" fmla="*/ 850900 w 850900"/>
                    <a:gd name="connsiteY3" fmla="*/ 215900 h 622301"/>
                    <a:gd name="connsiteX0" fmla="*/ 850900 w 850900"/>
                    <a:gd name="connsiteY0" fmla="*/ 230187 h 636588"/>
                    <a:gd name="connsiteX1" fmla="*/ 0 w 850900"/>
                    <a:gd name="connsiteY1" fmla="*/ 636588 h 636588"/>
                    <a:gd name="connsiteX2" fmla="*/ 209549 w 850900"/>
                    <a:gd name="connsiteY2" fmla="*/ 0 h 636588"/>
                    <a:gd name="connsiteX3" fmla="*/ 850900 w 850900"/>
                    <a:gd name="connsiteY3" fmla="*/ 230187 h 636588"/>
                    <a:gd name="connsiteX0" fmla="*/ 803192 w 803192"/>
                    <a:gd name="connsiteY0" fmla="*/ 230187 h 525270"/>
                    <a:gd name="connsiteX1" fmla="*/ 0 w 803192"/>
                    <a:gd name="connsiteY1" fmla="*/ 525270 h 525270"/>
                    <a:gd name="connsiteX2" fmla="*/ 161841 w 803192"/>
                    <a:gd name="connsiteY2" fmla="*/ 0 h 525270"/>
                    <a:gd name="connsiteX3" fmla="*/ 803192 w 803192"/>
                    <a:gd name="connsiteY3" fmla="*/ 230187 h 525270"/>
                    <a:gd name="connsiteX0" fmla="*/ 795241 w 795241"/>
                    <a:gd name="connsiteY0" fmla="*/ 230187 h 565027"/>
                    <a:gd name="connsiteX1" fmla="*/ 0 w 795241"/>
                    <a:gd name="connsiteY1" fmla="*/ 565027 h 565027"/>
                    <a:gd name="connsiteX2" fmla="*/ 153890 w 795241"/>
                    <a:gd name="connsiteY2" fmla="*/ 0 h 565027"/>
                    <a:gd name="connsiteX3" fmla="*/ 795241 w 795241"/>
                    <a:gd name="connsiteY3" fmla="*/ 230187 h 56502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795241" h="565027">
                      <a:moveTo>
                        <a:pt x="795241" y="230187"/>
                      </a:moveTo>
                      <a:lnTo>
                        <a:pt x="0" y="565027"/>
                      </a:lnTo>
                      <a:lnTo>
                        <a:pt x="153890" y="0"/>
                      </a:lnTo>
                      <a:lnTo>
                        <a:pt x="795241" y="230187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1">
                        <a:lumMod val="70000"/>
                        <a:lumOff val="30000"/>
                      </a:schemeClr>
                    </a:gs>
                    <a:gs pos="100000">
                      <a:schemeClr val="accent1">
                        <a:lumMod val="70000"/>
                        <a:lumOff val="30000"/>
                      </a:schemeClr>
                    </a:gs>
                  </a:gsLst>
                  <a:lin ang="54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2701"/>
                </a:p>
              </p:txBody>
            </p:sp>
          </p:grp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xmlns="" id="{25060A87-4E7D-4DC9-A26B-D6F989A02BD4}"/>
                </a:ext>
              </a:extLst>
            </p:cNvPr>
            <p:cNvGrpSpPr/>
            <p:nvPr/>
          </p:nvGrpSpPr>
          <p:grpSpPr>
            <a:xfrm>
              <a:off x="3678427" y="2371677"/>
              <a:ext cx="1955619" cy="1389762"/>
              <a:chOff x="3064080" y="2527763"/>
              <a:chExt cx="1822941" cy="1424567"/>
            </a:xfrm>
          </p:grpSpPr>
          <p:sp>
            <p:nvSpPr>
              <p:cNvPr id="35" name="Freeform 65">
                <a:extLst>
                  <a:ext uri="{FF2B5EF4-FFF2-40B4-BE49-F238E27FC236}">
                    <a16:creationId xmlns:a16="http://schemas.microsoft.com/office/drawing/2014/main" xmlns="" id="{AFCF9879-79A0-4BEE-8784-30DF14F92DB4}"/>
                  </a:ext>
                </a:extLst>
              </p:cNvPr>
              <p:cNvSpPr/>
              <p:nvPr/>
            </p:nvSpPr>
            <p:spPr>
              <a:xfrm>
                <a:off x="4141347" y="2527763"/>
                <a:ext cx="551618" cy="962935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51618" h="962935">
                    <a:moveTo>
                      <a:pt x="551618" y="962935"/>
                    </a:moveTo>
                    <a:cubicBezTo>
                      <a:pt x="253444" y="516336"/>
                      <a:pt x="90442" y="264545"/>
                      <a:pt x="18880" y="104194"/>
                    </a:cubicBezTo>
                    <a:cubicBezTo>
                      <a:pt x="-52682" y="-56157"/>
                      <a:pt x="100712" y="22362"/>
                      <a:pt x="122247" y="827"/>
                    </a:cubicBezTo>
                  </a:path>
                </a:pathLst>
              </a:cu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6" name="Freeform 66">
                <a:extLst>
                  <a:ext uri="{FF2B5EF4-FFF2-40B4-BE49-F238E27FC236}">
                    <a16:creationId xmlns:a16="http://schemas.microsoft.com/office/drawing/2014/main" xmlns="" id="{AE402F9D-EA4C-4F4F-AA11-FDA130FAF0A9}"/>
                  </a:ext>
                </a:extLst>
              </p:cNvPr>
              <p:cNvSpPr/>
              <p:nvPr/>
            </p:nvSpPr>
            <p:spPr>
              <a:xfrm>
                <a:off x="3958377" y="2635642"/>
                <a:ext cx="341478" cy="898498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41478" h="898498">
                    <a:moveTo>
                      <a:pt x="341478" y="898498"/>
                    </a:moveTo>
                    <a:cubicBezTo>
                      <a:pt x="146671" y="443948"/>
                      <a:pt x="45953" y="253117"/>
                      <a:pt x="7522" y="103367"/>
                    </a:cubicBezTo>
                    <a:cubicBezTo>
                      <a:pt x="-30909" y="-46383"/>
                      <a:pt x="89354" y="21535"/>
                      <a:pt x="110889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7" name="Freeform 67">
                <a:extLst>
                  <a:ext uri="{FF2B5EF4-FFF2-40B4-BE49-F238E27FC236}">
                    <a16:creationId xmlns:a16="http://schemas.microsoft.com/office/drawing/2014/main" xmlns="" id="{15498A03-A392-44F3-BBBC-6C4185DCDAE0}"/>
                  </a:ext>
                </a:extLst>
              </p:cNvPr>
              <p:cNvSpPr/>
              <p:nvPr/>
            </p:nvSpPr>
            <p:spPr>
              <a:xfrm rot="424058">
                <a:off x="3744773" y="2762589"/>
                <a:ext cx="598849" cy="1189741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575718 w 575718"/>
                  <a:gd name="connsiteY0" fmla="*/ 1351527 h 1351527"/>
                  <a:gd name="connsiteX1" fmla="*/ 20289 w 575718"/>
                  <a:gd name="connsiteY1" fmla="*/ 127161 h 1351527"/>
                  <a:gd name="connsiteX2" fmla="*/ 123656 w 575718"/>
                  <a:gd name="connsiteY2" fmla="*/ 23794 h 1351527"/>
                  <a:gd name="connsiteX0" fmla="*/ 546490 w 546490"/>
                  <a:gd name="connsiteY0" fmla="*/ 1252636 h 1252636"/>
                  <a:gd name="connsiteX1" fmla="*/ 18583 w 546490"/>
                  <a:gd name="connsiteY1" fmla="*/ 121003 h 1252636"/>
                  <a:gd name="connsiteX2" fmla="*/ 121950 w 546490"/>
                  <a:gd name="connsiteY2" fmla="*/ 17636 h 1252636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614674 w 614674"/>
                  <a:gd name="connsiteY0" fmla="*/ 1184439 h 1184439"/>
                  <a:gd name="connsiteX1" fmla="*/ 22598 w 614674"/>
                  <a:gd name="connsiteY1" fmla="*/ 116846 h 1184439"/>
                  <a:gd name="connsiteX2" fmla="*/ 125965 w 614674"/>
                  <a:gd name="connsiteY2" fmla="*/ 13479 h 1184439"/>
                  <a:gd name="connsiteX0" fmla="*/ 622920 w 622920"/>
                  <a:gd name="connsiteY0" fmla="*/ 1195287 h 1195287"/>
                  <a:gd name="connsiteX1" fmla="*/ 30844 w 622920"/>
                  <a:gd name="connsiteY1" fmla="*/ 127694 h 1195287"/>
                  <a:gd name="connsiteX2" fmla="*/ 91821 w 622920"/>
                  <a:gd name="connsiteY2" fmla="*/ 5546 h 1195287"/>
                  <a:gd name="connsiteX0" fmla="*/ 598849 w 598849"/>
                  <a:gd name="connsiteY0" fmla="*/ 1189741 h 1189741"/>
                  <a:gd name="connsiteX1" fmla="*/ 36316 w 598849"/>
                  <a:gd name="connsiteY1" fmla="*/ 166558 h 1189741"/>
                  <a:gd name="connsiteX2" fmla="*/ 67750 w 598849"/>
                  <a:gd name="connsiteY2" fmla="*/ 0 h 11897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598849" h="1189741">
                    <a:moveTo>
                      <a:pt x="598849" y="1189741"/>
                    </a:moveTo>
                    <a:cubicBezTo>
                      <a:pt x="382326" y="753909"/>
                      <a:pt x="124832" y="364848"/>
                      <a:pt x="36316" y="166558"/>
                    </a:cubicBezTo>
                    <a:cubicBezTo>
                      <a:pt x="-52200" y="-31732"/>
                      <a:pt x="46215" y="21535"/>
                      <a:pt x="67750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8" name="Freeform 68">
                <a:extLst>
                  <a:ext uri="{FF2B5EF4-FFF2-40B4-BE49-F238E27FC236}">
                    <a16:creationId xmlns:a16="http://schemas.microsoft.com/office/drawing/2014/main" xmlns="" id="{929F83BF-7C3C-4372-847A-8E2328109E04}"/>
                  </a:ext>
                </a:extLst>
              </p:cNvPr>
              <p:cNvSpPr/>
              <p:nvPr/>
            </p:nvSpPr>
            <p:spPr>
              <a:xfrm rot="1547584">
                <a:off x="3064080" y="3116301"/>
                <a:ext cx="654077" cy="802803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575718 w 575718"/>
                  <a:gd name="connsiteY0" fmla="*/ 1351527 h 1351527"/>
                  <a:gd name="connsiteX1" fmla="*/ 20289 w 575718"/>
                  <a:gd name="connsiteY1" fmla="*/ 127161 h 1351527"/>
                  <a:gd name="connsiteX2" fmla="*/ 123656 w 575718"/>
                  <a:gd name="connsiteY2" fmla="*/ 23794 h 1351527"/>
                  <a:gd name="connsiteX0" fmla="*/ 546490 w 546490"/>
                  <a:gd name="connsiteY0" fmla="*/ 1252636 h 1252636"/>
                  <a:gd name="connsiteX1" fmla="*/ 18583 w 546490"/>
                  <a:gd name="connsiteY1" fmla="*/ 121003 h 1252636"/>
                  <a:gd name="connsiteX2" fmla="*/ 121950 w 546490"/>
                  <a:gd name="connsiteY2" fmla="*/ 17636 h 1252636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614674 w 614674"/>
                  <a:gd name="connsiteY0" fmla="*/ 1184439 h 1184439"/>
                  <a:gd name="connsiteX1" fmla="*/ 22598 w 614674"/>
                  <a:gd name="connsiteY1" fmla="*/ 116846 h 1184439"/>
                  <a:gd name="connsiteX2" fmla="*/ 125965 w 614674"/>
                  <a:gd name="connsiteY2" fmla="*/ 13479 h 1184439"/>
                  <a:gd name="connsiteX0" fmla="*/ 622920 w 622920"/>
                  <a:gd name="connsiteY0" fmla="*/ 1195287 h 1195287"/>
                  <a:gd name="connsiteX1" fmla="*/ 30844 w 622920"/>
                  <a:gd name="connsiteY1" fmla="*/ 127694 h 1195287"/>
                  <a:gd name="connsiteX2" fmla="*/ 91821 w 622920"/>
                  <a:gd name="connsiteY2" fmla="*/ 5546 h 1195287"/>
                  <a:gd name="connsiteX0" fmla="*/ 598849 w 598849"/>
                  <a:gd name="connsiteY0" fmla="*/ 1189741 h 1189741"/>
                  <a:gd name="connsiteX1" fmla="*/ 36316 w 598849"/>
                  <a:gd name="connsiteY1" fmla="*/ 166558 h 1189741"/>
                  <a:gd name="connsiteX2" fmla="*/ 67750 w 598849"/>
                  <a:gd name="connsiteY2" fmla="*/ 0 h 1189741"/>
                  <a:gd name="connsiteX0" fmla="*/ 465672 w 465672"/>
                  <a:gd name="connsiteY0" fmla="*/ 896457 h 896457"/>
                  <a:gd name="connsiteX1" fmla="*/ 27213 w 465672"/>
                  <a:gd name="connsiteY1" fmla="*/ 166558 h 896457"/>
                  <a:gd name="connsiteX2" fmla="*/ 58647 w 465672"/>
                  <a:gd name="connsiteY2" fmla="*/ 0 h 896457"/>
                  <a:gd name="connsiteX0" fmla="*/ 573249 w 573249"/>
                  <a:gd name="connsiteY0" fmla="*/ 848020 h 848020"/>
                  <a:gd name="connsiteX1" fmla="*/ 34563 w 573249"/>
                  <a:gd name="connsiteY1" fmla="*/ 166558 h 848020"/>
                  <a:gd name="connsiteX2" fmla="*/ 65997 w 573249"/>
                  <a:gd name="connsiteY2" fmla="*/ 0 h 848020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54077" h="802803">
                    <a:moveTo>
                      <a:pt x="654077" y="802803"/>
                    </a:moveTo>
                    <a:cubicBezTo>
                      <a:pt x="294131" y="453945"/>
                      <a:pt x="137190" y="300358"/>
                      <a:pt x="40100" y="166558"/>
                    </a:cubicBezTo>
                    <a:cubicBezTo>
                      <a:pt x="-56990" y="32758"/>
                      <a:pt x="49999" y="21535"/>
                      <a:pt x="71534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39" name="Freeform 69">
                <a:extLst>
                  <a:ext uri="{FF2B5EF4-FFF2-40B4-BE49-F238E27FC236}">
                    <a16:creationId xmlns:a16="http://schemas.microsoft.com/office/drawing/2014/main" xmlns="" id="{52F98F61-C149-4ABB-8903-2C56928CDBB9}"/>
                  </a:ext>
                </a:extLst>
              </p:cNvPr>
              <p:cNvSpPr/>
              <p:nvPr/>
            </p:nvSpPr>
            <p:spPr>
              <a:xfrm rot="1547584">
                <a:off x="3348474" y="2959035"/>
                <a:ext cx="676620" cy="827980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575718 w 575718"/>
                  <a:gd name="connsiteY0" fmla="*/ 1351527 h 1351527"/>
                  <a:gd name="connsiteX1" fmla="*/ 20289 w 575718"/>
                  <a:gd name="connsiteY1" fmla="*/ 127161 h 1351527"/>
                  <a:gd name="connsiteX2" fmla="*/ 123656 w 575718"/>
                  <a:gd name="connsiteY2" fmla="*/ 23794 h 1351527"/>
                  <a:gd name="connsiteX0" fmla="*/ 546490 w 546490"/>
                  <a:gd name="connsiteY0" fmla="*/ 1252636 h 1252636"/>
                  <a:gd name="connsiteX1" fmla="*/ 18583 w 546490"/>
                  <a:gd name="connsiteY1" fmla="*/ 121003 h 1252636"/>
                  <a:gd name="connsiteX2" fmla="*/ 121950 w 546490"/>
                  <a:gd name="connsiteY2" fmla="*/ 17636 h 1252636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614674 w 614674"/>
                  <a:gd name="connsiteY0" fmla="*/ 1184439 h 1184439"/>
                  <a:gd name="connsiteX1" fmla="*/ 22598 w 614674"/>
                  <a:gd name="connsiteY1" fmla="*/ 116846 h 1184439"/>
                  <a:gd name="connsiteX2" fmla="*/ 125965 w 614674"/>
                  <a:gd name="connsiteY2" fmla="*/ 13479 h 1184439"/>
                  <a:gd name="connsiteX0" fmla="*/ 622920 w 622920"/>
                  <a:gd name="connsiteY0" fmla="*/ 1195287 h 1195287"/>
                  <a:gd name="connsiteX1" fmla="*/ 30844 w 622920"/>
                  <a:gd name="connsiteY1" fmla="*/ 127694 h 1195287"/>
                  <a:gd name="connsiteX2" fmla="*/ 91821 w 622920"/>
                  <a:gd name="connsiteY2" fmla="*/ 5546 h 1195287"/>
                  <a:gd name="connsiteX0" fmla="*/ 598849 w 598849"/>
                  <a:gd name="connsiteY0" fmla="*/ 1189741 h 1189741"/>
                  <a:gd name="connsiteX1" fmla="*/ 36316 w 598849"/>
                  <a:gd name="connsiteY1" fmla="*/ 166558 h 1189741"/>
                  <a:gd name="connsiteX2" fmla="*/ 67750 w 598849"/>
                  <a:gd name="connsiteY2" fmla="*/ 0 h 1189741"/>
                  <a:gd name="connsiteX0" fmla="*/ 465672 w 465672"/>
                  <a:gd name="connsiteY0" fmla="*/ 896457 h 896457"/>
                  <a:gd name="connsiteX1" fmla="*/ 27213 w 465672"/>
                  <a:gd name="connsiteY1" fmla="*/ 166558 h 896457"/>
                  <a:gd name="connsiteX2" fmla="*/ 58647 w 465672"/>
                  <a:gd name="connsiteY2" fmla="*/ 0 h 896457"/>
                  <a:gd name="connsiteX0" fmla="*/ 573249 w 573249"/>
                  <a:gd name="connsiteY0" fmla="*/ 848020 h 848020"/>
                  <a:gd name="connsiteX1" fmla="*/ 34563 w 573249"/>
                  <a:gd name="connsiteY1" fmla="*/ 166558 h 848020"/>
                  <a:gd name="connsiteX2" fmla="*/ 65997 w 573249"/>
                  <a:gd name="connsiteY2" fmla="*/ 0 h 848020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676620 w 676620"/>
                  <a:gd name="connsiteY0" fmla="*/ 827980 h 827980"/>
                  <a:gd name="connsiteX1" fmla="*/ 41646 w 676620"/>
                  <a:gd name="connsiteY1" fmla="*/ 166558 h 827980"/>
                  <a:gd name="connsiteX2" fmla="*/ 73080 w 676620"/>
                  <a:gd name="connsiteY2" fmla="*/ 0 h 827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76620" h="827980">
                    <a:moveTo>
                      <a:pt x="676620" y="827980"/>
                    </a:moveTo>
                    <a:cubicBezTo>
                      <a:pt x="316674" y="479122"/>
                      <a:pt x="142236" y="304555"/>
                      <a:pt x="41646" y="166558"/>
                    </a:cubicBezTo>
                    <a:cubicBezTo>
                      <a:pt x="-58944" y="28561"/>
                      <a:pt x="51545" y="21535"/>
                      <a:pt x="73080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0" name="Freeform 70">
                <a:extLst>
                  <a:ext uri="{FF2B5EF4-FFF2-40B4-BE49-F238E27FC236}">
                    <a16:creationId xmlns:a16="http://schemas.microsoft.com/office/drawing/2014/main" xmlns="" id="{1FE226FA-3BD3-4CA3-9DEE-11503EA1F1F1}"/>
                  </a:ext>
                </a:extLst>
              </p:cNvPr>
              <p:cNvSpPr/>
              <p:nvPr/>
            </p:nvSpPr>
            <p:spPr>
              <a:xfrm rot="1547584">
                <a:off x="3445577" y="2947008"/>
                <a:ext cx="901202" cy="877029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575718 w 575718"/>
                  <a:gd name="connsiteY0" fmla="*/ 1351527 h 1351527"/>
                  <a:gd name="connsiteX1" fmla="*/ 20289 w 575718"/>
                  <a:gd name="connsiteY1" fmla="*/ 127161 h 1351527"/>
                  <a:gd name="connsiteX2" fmla="*/ 123656 w 575718"/>
                  <a:gd name="connsiteY2" fmla="*/ 23794 h 1351527"/>
                  <a:gd name="connsiteX0" fmla="*/ 546490 w 546490"/>
                  <a:gd name="connsiteY0" fmla="*/ 1252636 h 1252636"/>
                  <a:gd name="connsiteX1" fmla="*/ 18583 w 546490"/>
                  <a:gd name="connsiteY1" fmla="*/ 121003 h 1252636"/>
                  <a:gd name="connsiteX2" fmla="*/ 121950 w 546490"/>
                  <a:gd name="connsiteY2" fmla="*/ 17636 h 1252636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614674 w 614674"/>
                  <a:gd name="connsiteY0" fmla="*/ 1184439 h 1184439"/>
                  <a:gd name="connsiteX1" fmla="*/ 22598 w 614674"/>
                  <a:gd name="connsiteY1" fmla="*/ 116846 h 1184439"/>
                  <a:gd name="connsiteX2" fmla="*/ 125965 w 614674"/>
                  <a:gd name="connsiteY2" fmla="*/ 13479 h 1184439"/>
                  <a:gd name="connsiteX0" fmla="*/ 622920 w 622920"/>
                  <a:gd name="connsiteY0" fmla="*/ 1195287 h 1195287"/>
                  <a:gd name="connsiteX1" fmla="*/ 30844 w 622920"/>
                  <a:gd name="connsiteY1" fmla="*/ 127694 h 1195287"/>
                  <a:gd name="connsiteX2" fmla="*/ 91821 w 622920"/>
                  <a:gd name="connsiteY2" fmla="*/ 5546 h 1195287"/>
                  <a:gd name="connsiteX0" fmla="*/ 598849 w 598849"/>
                  <a:gd name="connsiteY0" fmla="*/ 1189741 h 1189741"/>
                  <a:gd name="connsiteX1" fmla="*/ 36316 w 598849"/>
                  <a:gd name="connsiteY1" fmla="*/ 166558 h 1189741"/>
                  <a:gd name="connsiteX2" fmla="*/ 67750 w 598849"/>
                  <a:gd name="connsiteY2" fmla="*/ 0 h 1189741"/>
                  <a:gd name="connsiteX0" fmla="*/ 465672 w 465672"/>
                  <a:gd name="connsiteY0" fmla="*/ 896457 h 896457"/>
                  <a:gd name="connsiteX1" fmla="*/ 27213 w 465672"/>
                  <a:gd name="connsiteY1" fmla="*/ 166558 h 896457"/>
                  <a:gd name="connsiteX2" fmla="*/ 58647 w 465672"/>
                  <a:gd name="connsiteY2" fmla="*/ 0 h 896457"/>
                  <a:gd name="connsiteX0" fmla="*/ 573249 w 573249"/>
                  <a:gd name="connsiteY0" fmla="*/ 848020 h 848020"/>
                  <a:gd name="connsiteX1" fmla="*/ 34563 w 573249"/>
                  <a:gd name="connsiteY1" fmla="*/ 166558 h 848020"/>
                  <a:gd name="connsiteX2" fmla="*/ 65997 w 573249"/>
                  <a:gd name="connsiteY2" fmla="*/ 0 h 848020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901202 w 901202"/>
                  <a:gd name="connsiteY0" fmla="*/ 877029 h 877029"/>
                  <a:gd name="connsiteX1" fmla="*/ 57068 w 901202"/>
                  <a:gd name="connsiteY1" fmla="*/ 166558 h 877029"/>
                  <a:gd name="connsiteX2" fmla="*/ 88502 w 901202"/>
                  <a:gd name="connsiteY2" fmla="*/ 0 h 877029"/>
                  <a:gd name="connsiteX0" fmla="*/ 901202 w 901202"/>
                  <a:gd name="connsiteY0" fmla="*/ 877029 h 877029"/>
                  <a:gd name="connsiteX1" fmla="*/ 57068 w 901202"/>
                  <a:gd name="connsiteY1" fmla="*/ 166558 h 877029"/>
                  <a:gd name="connsiteX2" fmla="*/ 88502 w 901202"/>
                  <a:gd name="connsiteY2" fmla="*/ 0 h 87702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01202" h="877029">
                    <a:moveTo>
                      <a:pt x="901202" y="877029"/>
                    </a:moveTo>
                    <a:cubicBezTo>
                      <a:pt x="501761" y="556089"/>
                      <a:pt x="192518" y="312729"/>
                      <a:pt x="57068" y="166558"/>
                    </a:cubicBezTo>
                    <a:cubicBezTo>
                      <a:pt x="-78382" y="20387"/>
                      <a:pt x="66967" y="21535"/>
                      <a:pt x="88502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1" name="Freeform 71">
                <a:extLst>
                  <a:ext uri="{FF2B5EF4-FFF2-40B4-BE49-F238E27FC236}">
                    <a16:creationId xmlns:a16="http://schemas.microsoft.com/office/drawing/2014/main" xmlns="" id="{1CD213DB-14C7-42C0-B59E-A7FE3B14CA67}"/>
                  </a:ext>
                </a:extLst>
              </p:cNvPr>
              <p:cNvSpPr/>
              <p:nvPr/>
            </p:nvSpPr>
            <p:spPr>
              <a:xfrm rot="1547584">
                <a:off x="3267432" y="3054722"/>
                <a:ext cx="643707" cy="727992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341478 w 341478"/>
                  <a:gd name="connsiteY0" fmla="*/ 898498 h 898498"/>
                  <a:gd name="connsiteX1" fmla="*/ 7522 w 341478"/>
                  <a:gd name="connsiteY1" fmla="*/ 103367 h 898498"/>
                  <a:gd name="connsiteX2" fmla="*/ 110889 w 341478"/>
                  <a:gd name="connsiteY2" fmla="*/ 0 h 898498"/>
                  <a:gd name="connsiteX0" fmla="*/ 575718 w 575718"/>
                  <a:gd name="connsiteY0" fmla="*/ 1351527 h 1351527"/>
                  <a:gd name="connsiteX1" fmla="*/ 20289 w 575718"/>
                  <a:gd name="connsiteY1" fmla="*/ 127161 h 1351527"/>
                  <a:gd name="connsiteX2" fmla="*/ 123656 w 575718"/>
                  <a:gd name="connsiteY2" fmla="*/ 23794 h 1351527"/>
                  <a:gd name="connsiteX0" fmla="*/ 546490 w 546490"/>
                  <a:gd name="connsiteY0" fmla="*/ 1252636 h 1252636"/>
                  <a:gd name="connsiteX1" fmla="*/ 18583 w 546490"/>
                  <a:gd name="connsiteY1" fmla="*/ 121003 h 1252636"/>
                  <a:gd name="connsiteX2" fmla="*/ 121950 w 546490"/>
                  <a:gd name="connsiteY2" fmla="*/ 17636 h 1252636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557982 w 557982"/>
                  <a:gd name="connsiteY0" fmla="*/ 1276824 h 1276824"/>
                  <a:gd name="connsiteX1" fmla="*/ 19250 w 557982"/>
                  <a:gd name="connsiteY1" fmla="*/ 122496 h 1276824"/>
                  <a:gd name="connsiteX2" fmla="*/ 122617 w 557982"/>
                  <a:gd name="connsiteY2" fmla="*/ 19129 h 1276824"/>
                  <a:gd name="connsiteX0" fmla="*/ 614674 w 614674"/>
                  <a:gd name="connsiteY0" fmla="*/ 1184439 h 1184439"/>
                  <a:gd name="connsiteX1" fmla="*/ 22598 w 614674"/>
                  <a:gd name="connsiteY1" fmla="*/ 116846 h 1184439"/>
                  <a:gd name="connsiteX2" fmla="*/ 125965 w 614674"/>
                  <a:gd name="connsiteY2" fmla="*/ 13479 h 1184439"/>
                  <a:gd name="connsiteX0" fmla="*/ 622920 w 622920"/>
                  <a:gd name="connsiteY0" fmla="*/ 1195287 h 1195287"/>
                  <a:gd name="connsiteX1" fmla="*/ 30844 w 622920"/>
                  <a:gd name="connsiteY1" fmla="*/ 127694 h 1195287"/>
                  <a:gd name="connsiteX2" fmla="*/ 91821 w 622920"/>
                  <a:gd name="connsiteY2" fmla="*/ 5546 h 1195287"/>
                  <a:gd name="connsiteX0" fmla="*/ 598849 w 598849"/>
                  <a:gd name="connsiteY0" fmla="*/ 1189741 h 1189741"/>
                  <a:gd name="connsiteX1" fmla="*/ 36316 w 598849"/>
                  <a:gd name="connsiteY1" fmla="*/ 166558 h 1189741"/>
                  <a:gd name="connsiteX2" fmla="*/ 67750 w 598849"/>
                  <a:gd name="connsiteY2" fmla="*/ 0 h 1189741"/>
                  <a:gd name="connsiteX0" fmla="*/ 465672 w 465672"/>
                  <a:gd name="connsiteY0" fmla="*/ 896457 h 896457"/>
                  <a:gd name="connsiteX1" fmla="*/ 27213 w 465672"/>
                  <a:gd name="connsiteY1" fmla="*/ 166558 h 896457"/>
                  <a:gd name="connsiteX2" fmla="*/ 58647 w 465672"/>
                  <a:gd name="connsiteY2" fmla="*/ 0 h 896457"/>
                  <a:gd name="connsiteX0" fmla="*/ 573249 w 573249"/>
                  <a:gd name="connsiteY0" fmla="*/ 848020 h 848020"/>
                  <a:gd name="connsiteX1" fmla="*/ 34563 w 573249"/>
                  <a:gd name="connsiteY1" fmla="*/ 166558 h 848020"/>
                  <a:gd name="connsiteX2" fmla="*/ 65997 w 573249"/>
                  <a:gd name="connsiteY2" fmla="*/ 0 h 848020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654077 w 654077"/>
                  <a:gd name="connsiteY0" fmla="*/ 802803 h 802803"/>
                  <a:gd name="connsiteX1" fmla="*/ 40100 w 654077"/>
                  <a:gd name="connsiteY1" fmla="*/ 166558 h 802803"/>
                  <a:gd name="connsiteX2" fmla="*/ 71534 w 654077"/>
                  <a:gd name="connsiteY2" fmla="*/ 0 h 802803"/>
                  <a:gd name="connsiteX0" fmla="*/ 901202 w 901202"/>
                  <a:gd name="connsiteY0" fmla="*/ 877029 h 877029"/>
                  <a:gd name="connsiteX1" fmla="*/ 57068 w 901202"/>
                  <a:gd name="connsiteY1" fmla="*/ 166558 h 877029"/>
                  <a:gd name="connsiteX2" fmla="*/ 88502 w 901202"/>
                  <a:gd name="connsiteY2" fmla="*/ 0 h 877029"/>
                  <a:gd name="connsiteX0" fmla="*/ 901202 w 901202"/>
                  <a:gd name="connsiteY0" fmla="*/ 877029 h 877029"/>
                  <a:gd name="connsiteX1" fmla="*/ 57068 w 901202"/>
                  <a:gd name="connsiteY1" fmla="*/ 166558 h 877029"/>
                  <a:gd name="connsiteX2" fmla="*/ 88502 w 901202"/>
                  <a:gd name="connsiteY2" fmla="*/ 0 h 877029"/>
                  <a:gd name="connsiteX0" fmla="*/ 643707 w 643707"/>
                  <a:gd name="connsiteY0" fmla="*/ 727992 h 727992"/>
                  <a:gd name="connsiteX1" fmla="*/ 39390 w 643707"/>
                  <a:gd name="connsiteY1" fmla="*/ 166558 h 727992"/>
                  <a:gd name="connsiteX2" fmla="*/ 70824 w 643707"/>
                  <a:gd name="connsiteY2" fmla="*/ 0 h 7279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643707" h="727992">
                    <a:moveTo>
                      <a:pt x="643707" y="727992"/>
                    </a:moveTo>
                    <a:cubicBezTo>
                      <a:pt x="244266" y="407052"/>
                      <a:pt x="134870" y="287890"/>
                      <a:pt x="39390" y="166558"/>
                    </a:cubicBezTo>
                    <a:cubicBezTo>
                      <a:pt x="-56090" y="45226"/>
                      <a:pt x="49289" y="21535"/>
                      <a:pt x="70824" y="0"/>
                    </a:cubicBezTo>
                  </a:path>
                </a:pathLst>
              </a:cu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42" name="Freeform 72">
                <a:extLst>
                  <a:ext uri="{FF2B5EF4-FFF2-40B4-BE49-F238E27FC236}">
                    <a16:creationId xmlns:a16="http://schemas.microsoft.com/office/drawing/2014/main" xmlns="" id="{FCBCE2D8-0447-4CCF-9339-65F2526CB321}"/>
                  </a:ext>
                </a:extLst>
              </p:cNvPr>
              <p:cNvSpPr/>
              <p:nvPr/>
            </p:nvSpPr>
            <p:spPr>
              <a:xfrm>
                <a:off x="4054881" y="2604251"/>
                <a:ext cx="374940" cy="803082"/>
              </a:xfrm>
              <a:custGeom>
                <a:avLst/>
                <a:gdLst>
                  <a:gd name="connsiteX0" fmla="*/ 679905 w 679905"/>
                  <a:gd name="connsiteY0" fmla="*/ 1118161 h 1118161"/>
                  <a:gd name="connsiteX1" fmla="*/ 11995 w 679905"/>
                  <a:gd name="connsiteY1" fmla="*/ 60637 h 1118161"/>
                  <a:gd name="connsiteX2" fmla="*/ 250534 w 679905"/>
                  <a:gd name="connsiteY2" fmla="*/ 132199 h 1118161"/>
                  <a:gd name="connsiteX3" fmla="*/ 250534 w 679905"/>
                  <a:gd name="connsiteY3" fmla="*/ 156053 h 1118161"/>
                  <a:gd name="connsiteX0" fmla="*/ 551259 w 551259"/>
                  <a:gd name="connsiteY0" fmla="*/ 985962 h 985962"/>
                  <a:gd name="connsiteX1" fmla="*/ 18521 w 551259"/>
                  <a:gd name="connsiteY1" fmla="*/ 127221 h 985962"/>
                  <a:gd name="connsiteX2" fmla="*/ 121888 w 551259"/>
                  <a:gd name="connsiteY2" fmla="*/ 0 h 985962"/>
                  <a:gd name="connsiteX3" fmla="*/ 121888 w 551259"/>
                  <a:gd name="connsiteY3" fmla="*/ 23854 h 985962"/>
                  <a:gd name="connsiteX0" fmla="*/ 551618 w 551618"/>
                  <a:gd name="connsiteY0" fmla="*/ 962935 h 962935"/>
                  <a:gd name="connsiteX1" fmla="*/ 18880 w 551618"/>
                  <a:gd name="connsiteY1" fmla="*/ 104194 h 962935"/>
                  <a:gd name="connsiteX2" fmla="*/ 122247 w 551618"/>
                  <a:gd name="connsiteY2" fmla="*/ 827 h 962935"/>
                  <a:gd name="connsiteX0" fmla="*/ 374940 w 374940"/>
                  <a:gd name="connsiteY0" fmla="*/ 803082 h 803082"/>
                  <a:gd name="connsiteX1" fmla="*/ 9180 w 374940"/>
                  <a:gd name="connsiteY1" fmla="*/ 103367 h 803082"/>
                  <a:gd name="connsiteX2" fmla="*/ 112547 w 374940"/>
                  <a:gd name="connsiteY2" fmla="*/ 0 h 803082"/>
                  <a:gd name="connsiteX0" fmla="*/ 374940 w 374940"/>
                  <a:gd name="connsiteY0" fmla="*/ 803082 h 803082"/>
                  <a:gd name="connsiteX1" fmla="*/ 9180 w 374940"/>
                  <a:gd name="connsiteY1" fmla="*/ 103367 h 803082"/>
                  <a:gd name="connsiteX2" fmla="*/ 112547 w 374940"/>
                  <a:gd name="connsiteY2" fmla="*/ 0 h 803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374940" h="803082">
                    <a:moveTo>
                      <a:pt x="374940" y="803082"/>
                    </a:moveTo>
                    <a:cubicBezTo>
                      <a:pt x="140376" y="364434"/>
                      <a:pt x="52912" y="237214"/>
                      <a:pt x="9180" y="103367"/>
                    </a:cubicBezTo>
                    <a:cubicBezTo>
                      <a:pt x="-34552" y="-30480"/>
                      <a:pt x="91012" y="21535"/>
                      <a:pt x="112547" y="0"/>
                    </a:cubicBezTo>
                  </a:path>
                </a:pathLst>
              </a:cu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xmlns="" id="{518CF65B-F642-45A6-B2D2-218D31C233F1}"/>
                  </a:ext>
                </a:extLst>
              </p:cNvPr>
              <p:cNvCxnSpPr/>
              <p:nvPr/>
            </p:nvCxnSpPr>
            <p:spPr>
              <a:xfrm>
                <a:off x="4429821" y="2853074"/>
                <a:ext cx="457200" cy="504385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xmlns="" id="{D3D58280-B3B2-4BF6-9C59-AA5CE61EE6F1}"/>
                  </a:ext>
                </a:extLst>
              </p:cNvPr>
              <p:cNvCxnSpPr/>
              <p:nvPr/>
            </p:nvCxnSpPr>
            <p:spPr>
              <a:xfrm>
                <a:off x="4362502" y="2933678"/>
                <a:ext cx="295919" cy="351306"/>
              </a:xfrm>
              <a:prstGeom prst="line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xmlns="" id="{14F221D0-05B5-46BF-9D56-DDEECF8204D8}"/>
                  </a:ext>
                </a:extLst>
              </p:cNvPr>
              <p:cNvCxnSpPr/>
              <p:nvPr/>
            </p:nvCxnSpPr>
            <p:spPr>
              <a:xfrm>
                <a:off x="3913737" y="3264779"/>
                <a:ext cx="227610" cy="555919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>
                <a:extLst>
                  <a:ext uri="{FF2B5EF4-FFF2-40B4-BE49-F238E27FC236}">
                    <a16:creationId xmlns:a16="http://schemas.microsoft.com/office/drawing/2014/main" xmlns="" id="{2403948F-D3B4-470B-83EC-CEB8549DCC25}"/>
                  </a:ext>
                </a:extLst>
              </p:cNvPr>
              <p:cNvCxnSpPr/>
              <p:nvPr/>
            </p:nvCxnSpPr>
            <p:spPr>
              <a:xfrm>
                <a:off x="3464972" y="3595880"/>
                <a:ext cx="124313" cy="29709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>
                <a:extLst>
                  <a:ext uri="{FF2B5EF4-FFF2-40B4-BE49-F238E27FC236}">
                    <a16:creationId xmlns:a16="http://schemas.microsoft.com/office/drawing/2014/main" xmlns="" id="{97619DB1-DC51-4E1D-A44D-E317EB100AE4}"/>
                  </a:ext>
                </a:extLst>
              </p:cNvPr>
              <p:cNvCxnSpPr/>
              <p:nvPr/>
            </p:nvCxnSpPr>
            <p:spPr>
              <a:xfrm>
                <a:off x="3735921" y="3403843"/>
                <a:ext cx="234952" cy="455277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>
                <a:extLst>
                  <a:ext uri="{FF2B5EF4-FFF2-40B4-BE49-F238E27FC236}">
                    <a16:creationId xmlns:a16="http://schemas.microsoft.com/office/drawing/2014/main" xmlns="" id="{6578F311-6047-46A6-BD9F-0814F8AE8795}"/>
                  </a:ext>
                </a:extLst>
              </p:cNvPr>
              <p:cNvCxnSpPr/>
              <p:nvPr/>
            </p:nvCxnSpPr>
            <p:spPr>
              <a:xfrm>
                <a:off x="4054881" y="3160202"/>
                <a:ext cx="173608" cy="416836"/>
              </a:xfrm>
              <a:prstGeom prst="line">
                <a:avLst/>
              </a:prstGeom>
              <a:ln w="38100"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B7987275-2DE6-4C11-8F07-5F04B31D35B8}"/>
              </a:ext>
            </a:extLst>
          </p:cNvPr>
          <p:cNvSpPr txBox="1"/>
          <p:nvPr/>
        </p:nvSpPr>
        <p:spPr>
          <a:xfrm>
            <a:off x="7098914" y="1167028"/>
            <a:ext cx="4249024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accent1"/>
                </a:solidFill>
                <a:cs typeface="Arial" pitchFamily="34" charset="0"/>
              </a:rPr>
              <a:t>English has singular and plural form  </a:t>
            </a:r>
            <a:endParaRPr lang="ko-KR" altLang="en-US" sz="2400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xmlns="" id="{AE8E1FB2-127D-42EE-B206-53ACB671F13C}"/>
              </a:ext>
            </a:extLst>
          </p:cNvPr>
          <p:cNvSpPr txBox="1"/>
          <p:nvPr/>
        </p:nvSpPr>
        <p:spPr>
          <a:xfrm>
            <a:off x="7074331" y="2673581"/>
            <a:ext cx="4461177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Arabic has singular , dual and plural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xmlns="" id="{C663E14A-D3E4-40C9-A2CF-071BF13AC0EC}"/>
              </a:ext>
            </a:extLst>
          </p:cNvPr>
          <p:cNvSpPr txBox="1"/>
          <p:nvPr/>
        </p:nvSpPr>
        <p:spPr>
          <a:xfrm>
            <a:off x="7074331" y="4180136"/>
            <a:ext cx="4683915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Some languages has singular, dual, plural and trial 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xmlns="" id="{827353C7-3792-454F-B35B-5B7494A6A60E}"/>
              </a:ext>
            </a:extLst>
          </p:cNvPr>
          <p:cNvSpPr txBox="1"/>
          <p:nvPr/>
        </p:nvSpPr>
        <p:spPr>
          <a:xfrm>
            <a:off x="3395889" y="876862"/>
            <a:ext cx="6191673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Number </a:t>
            </a:r>
            <a:endParaRPr lang="ko-KR" altLang="en-US" sz="5400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78" name="Graphic 103">
            <a:extLst>
              <a:ext uri="{FF2B5EF4-FFF2-40B4-BE49-F238E27FC236}">
                <a16:creationId xmlns:a16="http://schemas.microsoft.com/office/drawing/2014/main" xmlns="" id="{54B8FB7D-1939-4A54-A7AD-DB9DDF80923D}"/>
              </a:ext>
            </a:extLst>
          </p:cNvPr>
          <p:cNvGrpSpPr/>
          <p:nvPr/>
        </p:nvGrpSpPr>
        <p:grpSpPr>
          <a:xfrm rot="20706504" flipH="1">
            <a:off x="3100556" y="487682"/>
            <a:ext cx="615022" cy="973785"/>
            <a:chOff x="5524500" y="2524125"/>
            <a:chExt cx="1143000" cy="1809750"/>
          </a:xfrm>
        </p:grpSpPr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F95EAA2B-1233-4796-A425-287CF399161B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B6889712-4AC5-4252-8DB7-BB52B157B7BF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FEA0DE76-E659-44AF-9512-C3C2329BEAC4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0F929749-57FF-49B3-8FBA-DE748C21E1E9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3" name="Rectangle: Rounded Corners 82">
            <a:extLst>
              <a:ext uri="{FF2B5EF4-FFF2-40B4-BE49-F238E27FC236}">
                <a16:creationId xmlns:a16="http://schemas.microsoft.com/office/drawing/2014/main" xmlns="" id="{2AF4942B-7846-498C-8770-801C3B8E07F8}"/>
              </a:ext>
            </a:extLst>
          </p:cNvPr>
          <p:cNvSpPr/>
          <p:nvPr/>
        </p:nvSpPr>
        <p:spPr>
          <a:xfrm>
            <a:off x="3463668" y="1685815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51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23529" y="536067"/>
            <a:ext cx="11573197" cy="72424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Nouns </a:t>
            </a:r>
            <a:endParaRPr lang="en-US" dirty="0">
              <a:solidFill>
                <a:schemeClr val="accent1"/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9FAEFCAA-7431-4A80-BC11-BCAC2B32EE50}"/>
              </a:ext>
            </a:extLst>
          </p:cNvPr>
          <p:cNvGrpSpPr/>
          <p:nvPr/>
        </p:nvGrpSpPr>
        <p:grpSpPr>
          <a:xfrm>
            <a:off x="2097679" y="1312193"/>
            <a:ext cx="2753053" cy="2990890"/>
            <a:chOff x="1275016" y="1659898"/>
            <a:chExt cx="2555300" cy="4957417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148FE5CB-A24A-4452-884F-D383E34086BF}"/>
                </a:ext>
              </a:extLst>
            </p:cNvPr>
            <p:cNvGrpSpPr/>
            <p:nvPr/>
          </p:nvGrpSpPr>
          <p:grpSpPr>
            <a:xfrm>
              <a:off x="1275016" y="2359168"/>
              <a:ext cx="2555300" cy="4258147"/>
              <a:chOff x="8352377" y="4105120"/>
              <a:chExt cx="1021307" cy="1701904"/>
            </a:xfrm>
          </p:grpSpPr>
          <p:pic>
            <p:nvPicPr>
              <p:cNvPr id="12" name="Graphic 11">
                <a:extLst>
                  <a:ext uri="{FF2B5EF4-FFF2-40B4-BE49-F238E27FC236}">
                    <a16:creationId xmlns:a16="http://schemas.microsoft.com/office/drawing/2014/main" xmlns="" id="{C468F7A2-29E7-48F2-9850-525536D516F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xmlns="" r:embed="rId3"/>
                  </a:ext>
                </a:extLst>
              </a:blip>
              <a:srcRect/>
              <a:stretch>
                <a:fillRect/>
              </a:stretch>
            </p:blipFill>
            <p:spPr>
              <a:xfrm>
                <a:off x="8352377" y="4105120"/>
                <a:ext cx="1021307" cy="1701904"/>
              </a:xfrm>
              <a:custGeom>
                <a:avLst/>
                <a:gdLst>
                  <a:gd name="connsiteX0" fmla="*/ 510654 w 1021307"/>
                  <a:gd name="connsiteY0" fmla="*/ 200180 h 1701904"/>
                  <a:gd name="connsiteX1" fmla="*/ 440415 w 1021307"/>
                  <a:gd name="connsiteY1" fmla="*/ 270419 h 1701904"/>
                  <a:gd name="connsiteX2" fmla="*/ 510654 w 1021307"/>
                  <a:gd name="connsiteY2" fmla="*/ 340658 h 1701904"/>
                  <a:gd name="connsiteX3" fmla="*/ 580893 w 1021307"/>
                  <a:gd name="connsiteY3" fmla="*/ 270419 h 1701904"/>
                  <a:gd name="connsiteX4" fmla="*/ 510654 w 1021307"/>
                  <a:gd name="connsiteY4" fmla="*/ 200180 h 1701904"/>
                  <a:gd name="connsiteX5" fmla="*/ 0 w 1021307"/>
                  <a:gd name="connsiteY5" fmla="*/ 0 h 1701904"/>
                  <a:gd name="connsiteX6" fmla="*/ 1021307 w 1021307"/>
                  <a:gd name="connsiteY6" fmla="*/ 0 h 1701904"/>
                  <a:gd name="connsiteX7" fmla="*/ 1021307 w 1021307"/>
                  <a:gd name="connsiteY7" fmla="*/ 1701904 h 1701904"/>
                  <a:gd name="connsiteX8" fmla="*/ 0 w 1021307"/>
                  <a:gd name="connsiteY8" fmla="*/ 1701904 h 170190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1307" h="1701904">
                    <a:moveTo>
                      <a:pt x="510654" y="200180"/>
                    </a:moveTo>
                    <a:cubicBezTo>
                      <a:pt x="471862" y="200180"/>
                      <a:pt x="440415" y="231627"/>
                      <a:pt x="440415" y="270419"/>
                    </a:cubicBezTo>
                    <a:cubicBezTo>
                      <a:pt x="440415" y="309211"/>
                      <a:pt x="471862" y="340658"/>
                      <a:pt x="510654" y="340658"/>
                    </a:cubicBezTo>
                    <a:cubicBezTo>
                      <a:pt x="549446" y="340658"/>
                      <a:pt x="580893" y="309211"/>
                      <a:pt x="580893" y="270419"/>
                    </a:cubicBezTo>
                    <a:cubicBezTo>
                      <a:pt x="580893" y="231627"/>
                      <a:pt x="549446" y="200180"/>
                      <a:pt x="510654" y="200180"/>
                    </a:cubicBezTo>
                    <a:close/>
                    <a:moveTo>
                      <a:pt x="0" y="0"/>
                    </a:moveTo>
                    <a:lnTo>
                      <a:pt x="1021307" y="0"/>
                    </a:lnTo>
                    <a:lnTo>
                      <a:pt x="1021307" y="1701904"/>
                    </a:lnTo>
                    <a:lnTo>
                      <a:pt x="0" y="1701904"/>
                    </a:lnTo>
                    <a:close/>
                  </a:path>
                </a:pathLst>
              </a:custGeom>
            </p:spPr>
          </p:pic>
          <p:pic>
            <p:nvPicPr>
              <p:cNvPr id="13" name="Graphic 12">
                <a:extLst>
                  <a:ext uri="{FF2B5EF4-FFF2-40B4-BE49-F238E27FC236}">
                    <a16:creationId xmlns:a16="http://schemas.microsoft.com/office/drawing/2014/main" xmlns="" id="{4585FADA-6D28-40D9-91A2-76E173ED718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96DAC541-7B7A-43D3-8B79-37D633B846F1}">
                    <asvg:svgBlip xmlns:asvg="http://schemas.microsoft.com/office/drawing/2016/SVG/main" xmlns="" r:embed="rId5"/>
                  </a:ext>
                </a:extLst>
              </a:blip>
              <a:stretch>
                <a:fillRect/>
              </a:stretch>
            </p:blipFill>
            <p:spPr>
              <a:xfrm>
                <a:off x="8429718" y="4221533"/>
                <a:ext cx="866624" cy="1502991"/>
              </a:xfrm>
              <a:prstGeom prst="rect">
                <a:avLst/>
              </a:prstGeom>
            </p:spPr>
          </p:pic>
        </p:grp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A3E8CCA4-2103-4FF8-B74D-A72B8791A189}"/>
                </a:ext>
              </a:extLst>
            </p:cNvPr>
            <p:cNvSpPr/>
            <p:nvPr/>
          </p:nvSpPr>
          <p:spPr>
            <a:xfrm>
              <a:off x="2614266" y="2378115"/>
              <a:ext cx="87923" cy="513165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A5E9D2FB-4F5D-443B-A084-9E56F845EC2F}"/>
                </a:ext>
              </a:extLst>
            </p:cNvPr>
            <p:cNvSpPr/>
            <p:nvPr/>
          </p:nvSpPr>
          <p:spPr>
            <a:xfrm rot="20777649">
              <a:off x="2451451" y="2370181"/>
              <a:ext cx="87923" cy="506762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7923" h="457200">
                  <a:moveTo>
                    <a:pt x="0" y="457200"/>
                  </a:moveTo>
                  <a:lnTo>
                    <a:pt x="87923" y="0"/>
                  </a:lnTo>
                  <a:lnTo>
                    <a:pt x="87923" y="0"/>
                  </a:ln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2045C6CF-C74A-42BB-BA82-6C0ED794255C}"/>
                </a:ext>
              </a:extLst>
            </p:cNvPr>
            <p:cNvSpPr/>
            <p:nvPr/>
          </p:nvSpPr>
          <p:spPr>
            <a:xfrm>
              <a:off x="2646484" y="1659898"/>
              <a:ext cx="87198" cy="722816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8668"/>
                <a:gd name="connsiteY0" fmla="*/ 457200 h 457200"/>
                <a:gd name="connsiteX1" fmla="*/ 87923 w 88668"/>
                <a:gd name="connsiteY1" fmla="*/ 0 h 457200"/>
                <a:gd name="connsiteX2" fmla="*/ 87923 w 88668"/>
                <a:gd name="connsiteY2" fmla="*/ 0 h 457200"/>
                <a:gd name="connsiteX0" fmla="*/ 0 w 88591"/>
                <a:gd name="connsiteY0" fmla="*/ 457200 h 457200"/>
                <a:gd name="connsiteX1" fmla="*/ 87923 w 88591"/>
                <a:gd name="connsiteY1" fmla="*/ 0 h 457200"/>
                <a:gd name="connsiteX2" fmla="*/ 87923 w 88591"/>
                <a:gd name="connsiteY2" fmla="*/ 0 h 457200"/>
                <a:gd name="connsiteX0" fmla="*/ 0 w 104212"/>
                <a:gd name="connsiteY0" fmla="*/ 457200 h 457200"/>
                <a:gd name="connsiteX1" fmla="*/ 87923 w 104212"/>
                <a:gd name="connsiteY1" fmla="*/ 0 h 457200"/>
                <a:gd name="connsiteX2" fmla="*/ 87923 w 104212"/>
                <a:gd name="connsiteY2" fmla="*/ 0 h 457200"/>
                <a:gd name="connsiteX0" fmla="*/ 0 w 89660"/>
                <a:gd name="connsiteY0" fmla="*/ 503909 h 503909"/>
                <a:gd name="connsiteX1" fmla="*/ 87923 w 89660"/>
                <a:gd name="connsiteY1" fmla="*/ 46709 h 503909"/>
                <a:gd name="connsiteX2" fmla="*/ 55890 w 89660"/>
                <a:gd name="connsiteY2" fmla="*/ 5890 h 503909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67538"/>
                <a:gd name="connsiteY0" fmla="*/ 482469 h 482469"/>
                <a:gd name="connsiteX1" fmla="*/ 67538 w 67538"/>
                <a:gd name="connsiteY1" fmla="*/ 0 h 482469"/>
                <a:gd name="connsiteX0" fmla="*/ 0 w 88163"/>
                <a:gd name="connsiteY0" fmla="*/ 482469 h 482469"/>
                <a:gd name="connsiteX1" fmla="*/ 67538 w 88163"/>
                <a:gd name="connsiteY1" fmla="*/ 0 h 482469"/>
                <a:gd name="connsiteX0" fmla="*/ 0 w 87198"/>
                <a:gd name="connsiteY0" fmla="*/ 482469 h 482469"/>
                <a:gd name="connsiteX1" fmla="*/ 67538 w 87198"/>
                <a:gd name="connsiteY1" fmla="*/ 0 h 4824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7198" h="482469">
                  <a:moveTo>
                    <a:pt x="0" y="482469"/>
                  </a:moveTo>
                  <a:cubicBezTo>
                    <a:pt x="11835" y="225105"/>
                    <a:pt x="133938" y="141317"/>
                    <a:pt x="67538" y="0"/>
                  </a:cubicBez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0F63E7D1-FC6A-42EB-BB73-1FEED5612559}"/>
                </a:ext>
              </a:extLst>
            </p:cNvPr>
            <p:cNvSpPr/>
            <p:nvPr/>
          </p:nvSpPr>
          <p:spPr>
            <a:xfrm rot="20777649">
              <a:off x="2478443" y="1679483"/>
              <a:ext cx="103740" cy="684959"/>
            </a:xfrm>
            <a:custGeom>
              <a:avLst/>
              <a:gdLst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106562"/>
                <a:gd name="connsiteY0" fmla="*/ 457200 h 457200"/>
                <a:gd name="connsiteX1" fmla="*/ 106562 w 106562"/>
                <a:gd name="connsiteY1" fmla="*/ 202828 h 457200"/>
                <a:gd name="connsiteX2" fmla="*/ 87923 w 106562"/>
                <a:gd name="connsiteY2" fmla="*/ 0 h 457200"/>
                <a:gd name="connsiteX3" fmla="*/ 87923 w 106562"/>
                <a:gd name="connsiteY3" fmla="*/ 0 h 457200"/>
                <a:gd name="connsiteX0" fmla="*/ 0 w 117378"/>
                <a:gd name="connsiteY0" fmla="*/ 457200 h 457200"/>
                <a:gd name="connsiteX1" fmla="*/ 106562 w 117378"/>
                <a:gd name="connsiteY1" fmla="*/ 202828 h 457200"/>
                <a:gd name="connsiteX2" fmla="*/ 87923 w 117378"/>
                <a:gd name="connsiteY2" fmla="*/ 0 h 457200"/>
                <a:gd name="connsiteX3" fmla="*/ 87923 w 117378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126147"/>
                <a:gd name="connsiteY0" fmla="*/ 457200 h 457200"/>
                <a:gd name="connsiteX1" fmla="*/ 106562 w 126147"/>
                <a:gd name="connsiteY1" fmla="*/ 202828 h 457200"/>
                <a:gd name="connsiteX2" fmla="*/ 87923 w 126147"/>
                <a:gd name="connsiteY2" fmla="*/ 0 h 457200"/>
                <a:gd name="connsiteX3" fmla="*/ 87923 w 126147"/>
                <a:gd name="connsiteY3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2" fmla="*/ 87923 w 87923"/>
                <a:gd name="connsiteY2" fmla="*/ 0 h 457200"/>
                <a:gd name="connsiteX0" fmla="*/ 0 w 87923"/>
                <a:gd name="connsiteY0" fmla="*/ 457200 h 457200"/>
                <a:gd name="connsiteX1" fmla="*/ 87923 w 87923"/>
                <a:gd name="connsiteY1" fmla="*/ 0 h 457200"/>
                <a:gd name="connsiteX0" fmla="*/ 0 w 103296"/>
                <a:gd name="connsiteY0" fmla="*/ 457200 h 457200"/>
                <a:gd name="connsiteX1" fmla="*/ 87923 w 103296"/>
                <a:gd name="connsiteY1" fmla="*/ 0 h 457200"/>
                <a:gd name="connsiteX0" fmla="*/ 0 w 103740"/>
                <a:gd name="connsiteY0" fmla="*/ 457200 h 457200"/>
                <a:gd name="connsiteX1" fmla="*/ 87923 w 103740"/>
                <a:gd name="connsiteY1" fmla="*/ 0 h 45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03740" h="457200">
                  <a:moveTo>
                    <a:pt x="0" y="457200"/>
                  </a:moveTo>
                  <a:cubicBezTo>
                    <a:pt x="34135" y="209549"/>
                    <a:pt x="144388" y="188371"/>
                    <a:pt x="87923" y="0"/>
                  </a:cubicBezTo>
                </a:path>
              </a:pathLst>
            </a:custGeom>
            <a:noFill/>
            <a:ln w="34925"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xmlns="" id="{6F133741-E7B3-4BBF-9F5D-53EE6C79D765}"/>
              </a:ext>
            </a:extLst>
          </p:cNvPr>
          <p:cNvGrpSpPr/>
          <p:nvPr/>
        </p:nvGrpSpPr>
        <p:grpSpPr>
          <a:xfrm>
            <a:off x="7206328" y="1293789"/>
            <a:ext cx="3168595" cy="3043749"/>
            <a:chOff x="3428221" y="2167221"/>
            <a:chExt cx="1719453" cy="2112466"/>
          </a:xfrm>
        </p:grpSpPr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xmlns="" id="{B81A2080-51FE-4E46-8C78-9A4944FE0A8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xmlns="" r:embed="rId7"/>
                </a:ext>
              </a:extLst>
            </a:blip>
            <a:stretch>
              <a:fillRect/>
            </a:stretch>
          </p:blipFill>
          <p:spPr>
            <a:xfrm>
              <a:off x="3428221" y="2560234"/>
              <a:ext cx="1719453" cy="1719453"/>
            </a:xfrm>
            <a:prstGeom prst="rect">
              <a:avLst/>
            </a:prstGeom>
          </p:spPr>
        </p:pic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xmlns="" id="{D103B2A3-A9F6-4940-974E-8D48F120FEF7}"/>
                </a:ext>
              </a:extLst>
            </p:cNvPr>
            <p:cNvGrpSpPr/>
            <p:nvPr/>
          </p:nvGrpSpPr>
          <p:grpSpPr>
            <a:xfrm>
              <a:off x="4231891" y="2167221"/>
              <a:ext cx="108969" cy="612339"/>
              <a:chOff x="2151594" y="1786417"/>
              <a:chExt cx="108969" cy="612339"/>
            </a:xfrm>
          </p:grpSpPr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xmlns="" id="{49AB16EA-0E23-4EFE-A469-A006A770DDE4}"/>
                  </a:ext>
                </a:extLst>
              </p:cNvPr>
              <p:cNvSpPr/>
              <p:nvPr/>
            </p:nvSpPr>
            <p:spPr>
              <a:xfrm rot="21014682">
                <a:off x="2213033" y="2215074"/>
                <a:ext cx="47530" cy="182880"/>
              </a:xfrm>
              <a:custGeom>
                <a:avLst/>
                <a:gdLst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923" h="457200">
                    <a:moveTo>
                      <a:pt x="0" y="457200"/>
                    </a:moveTo>
                    <a:lnTo>
                      <a:pt x="87923" y="0"/>
                    </a:lnTo>
                    <a:lnTo>
                      <a:pt x="87923" y="0"/>
                    </a:lnTo>
                  </a:path>
                </a:pathLst>
              </a:custGeom>
              <a:noFill/>
              <a:ln w="349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xmlns="" id="{280C4F4F-6E44-436A-ADB2-D43CBED6E79B}"/>
                  </a:ext>
                </a:extLst>
              </p:cNvPr>
              <p:cNvSpPr/>
              <p:nvPr/>
            </p:nvSpPr>
            <p:spPr>
              <a:xfrm rot="20192331">
                <a:off x="2154827" y="2215876"/>
                <a:ext cx="47530" cy="182880"/>
              </a:xfrm>
              <a:custGeom>
                <a:avLst/>
                <a:gdLst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87923" h="457200">
                    <a:moveTo>
                      <a:pt x="0" y="457200"/>
                    </a:moveTo>
                    <a:lnTo>
                      <a:pt x="87923" y="0"/>
                    </a:lnTo>
                    <a:lnTo>
                      <a:pt x="87923" y="0"/>
                    </a:lnTo>
                  </a:path>
                </a:pathLst>
              </a:custGeom>
              <a:noFill/>
              <a:ln w="349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xmlns="" id="{B72AA668-B25C-49F4-9D65-ED3AB8A441CA}"/>
                  </a:ext>
                </a:extLst>
              </p:cNvPr>
              <p:cNvSpPr/>
              <p:nvPr/>
            </p:nvSpPr>
            <p:spPr>
              <a:xfrm>
                <a:off x="2200344" y="1786417"/>
                <a:ext cx="47138" cy="457200"/>
              </a:xfrm>
              <a:custGeom>
                <a:avLst/>
                <a:gdLst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  <a:gd name="connsiteX0" fmla="*/ 0 w 88668"/>
                  <a:gd name="connsiteY0" fmla="*/ 457200 h 457200"/>
                  <a:gd name="connsiteX1" fmla="*/ 87923 w 88668"/>
                  <a:gd name="connsiteY1" fmla="*/ 0 h 457200"/>
                  <a:gd name="connsiteX2" fmla="*/ 87923 w 88668"/>
                  <a:gd name="connsiteY2" fmla="*/ 0 h 457200"/>
                  <a:gd name="connsiteX0" fmla="*/ 0 w 88591"/>
                  <a:gd name="connsiteY0" fmla="*/ 457200 h 457200"/>
                  <a:gd name="connsiteX1" fmla="*/ 87923 w 88591"/>
                  <a:gd name="connsiteY1" fmla="*/ 0 h 457200"/>
                  <a:gd name="connsiteX2" fmla="*/ 87923 w 88591"/>
                  <a:gd name="connsiteY2" fmla="*/ 0 h 457200"/>
                  <a:gd name="connsiteX0" fmla="*/ 0 w 104212"/>
                  <a:gd name="connsiteY0" fmla="*/ 457200 h 457200"/>
                  <a:gd name="connsiteX1" fmla="*/ 87923 w 104212"/>
                  <a:gd name="connsiteY1" fmla="*/ 0 h 457200"/>
                  <a:gd name="connsiteX2" fmla="*/ 87923 w 104212"/>
                  <a:gd name="connsiteY2" fmla="*/ 0 h 457200"/>
                  <a:gd name="connsiteX0" fmla="*/ 0 w 89660"/>
                  <a:gd name="connsiteY0" fmla="*/ 503909 h 503909"/>
                  <a:gd name="connsiteX1" fmla="*/ 87923 w 89660"/>
                  <a:gd name="connsiteY1" fmla="*/ 46709 h 503909"/>
                  <a:gd name="connsiteX2" fmla="*/ 55890 w 89660"/>
                  <a:gd name="connsiteY2" fmla="*/ 5890 h 503909"/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0" fmla="*/ 0 w 67538"/>
                  <a:gd name="connsiteY0" fmla="*/ 482469 h 482469"/>
                  <a:gd name="connsiteX1" fmla="*/ 67538 w 67538"/>
                  <a:gd name="connsiteY1" fmla="*/ 0 h 482469"/>
                  <a:gd name="connsiteX0" fmla="*/ 0 w 88163"/>
                  <a:gd name="connsiteY0" fmla="*/ 482469 h 482469"/>
                  <a:gd name="connsiteX1" fmla="*/ 67538 w 88163"/>
                  <a:gd name="connsiteY1" fmla="*/ 0 h 482469"/>
                  <a:gd name="connsiteX0" fmla="*/ 0 w 87198"/>
                  <a:gd name="connsiteY0" fmla="*/ 482469 h 482469"/>
                  <a:gd name="connsiteX1" fmla="*/ 67538 w 87198"/>
                  <a:gd name="connsiteY1" fmla="*/ 0 h 4824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87198" h="482469">
                    <a:moveTo>
                      <a:pt x="0" y="482469"/>
                    </a:moveTo>
                    <a:cubicBezTo>
                      <a:pt x="11835" y="225105"/>
                      <a:pt x="133938" y="141317"/>
                      <a:pt x="67538" y="0"/>
                    </a:cubicBezTo>
                  </a:path>
                </a:pathLst>
              </a:custGeom>
              <a:noFill/>
              <a:ln w="349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Freeform: Shape 22">
                <a:extLst>
                  <a:ext uri="{FF2B5EF4-FFF2-40B4-BE49-F238E27FC236}">
                    <a16:creationId xmlns:a16="http://schemas.microsoft.com/office/drawing/2014/main" xmlns="" id="{AED6E1B0-C55F-4081-9AC4-315B3F684E8E}"/>
                  </a:ext>
                </a:extLst>
              </p:cNvPr>
              <p:cNvSpPr/>
              <p:nvPr/>
            </p:nvSpPr>
            <p:spPr>
              <a:xfrm rot="20777649">
                <a:off x="2151594" y="1786550"/>
                <a:ext cx="56080" cy="457200"/>
              </a:xfrm>
              <a:custGeom>
                <a:avLst/>
                <a:gdLst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  <a:gd name="connsiteX0" fmla="*/ 0 w 106562"/>
                  <a:gd name="connsiteY0" fmla="*/ 457200 h 457200"/>
                  <a:gd name="connsiteX1" fmla="*/ 106562 w 106562"/>
                  <a:gd name="connsiteY1" fmla="*/ 202828 h 457200"/>
                  <a:gd name="connsiteX2" fmla="*/ 87923 w 106562"/>
                  <a:gd name="connsiteY2" fmla="*/ 0 h 457200"/>
                  <a:gd name="connsiteX3" fmla="*/ 87923 w 106562"/>
                  <a:gd name="connsiteY3" fmla="*/ 0 h 457200"/>
                  <a:gd name="connsiteX0" fmla="*/ 0 w 117378"/>
                  <a:gd name="connsiteY0" fmla="*/ 457200 h 457200"/>
                  <a:gd name="connsiteX1" fmla="*/ 106562 w 117378"/>
                  <a:gd name="connsiteY1" fmla="*/ 202828 h 457200"/>
                  <a:gd name="connsiteX2" fmla="*/ 87923 w 117378"/>
                  <a:gd name="connsiteY2" fmla="*/ 0 h 457200"/>
                  <a:gd name="connsiteX3" fmla="*/ 87923 w 117378"/>
                  <a:gd name="connsiteY3" fmla="*/ 0 h 457200"/>
                  <a:gd name="connsiteX0" fmla="*/ 0 w 126147"/>
                  <a:gd name="connsiteY0" fmla="*/ 457200 h 457200"/>
                  <a:gd name="connsiteX1" fmla="*/ 106562 w 126147"/>
                  <a:gd name="connsiteY1" fmla="*/ 202828 h 457200"/>
                  <a:gd name="connsiteX2" fmla="*/ 87923 w 126147"/>
                  <a:gd name="connsiteY2" fmla="*/ 0 h 457200"/>
                  <a:gd name="connsiteX3" fmla="*/ 87923 w 126147"/>
                  <a:gd name="connsiteY3" fmla="*/ 0 h 457200"/>
                  <a:gd name="connsiteX0" fmla="*/ 0 w 126147"/>
                  <a:gd name="connsiteY0" fmla="*/ 457200 h 457200"/>
                  <a:gd name="connsiteX1" fmla="*/ 106562 w 126147"/>
                  <a:gd name="connsiteY1" fmla="*/ 202828 h 457200"/>
                  <a:gd name="connsiteX2" fmla="*/ 87923 w 126147"/>
                  <a:gd name="connsiteY2" fmla="*/ 0 h 457200"/>
                  <a:gd name="connsiteX3" fmla="*/ 87923 w 126147"/>
                  <a:gd name="connsiteY3" fmla="*/ 0 h 457200"/>
                  <a:gd name="connsiteX0" fmla="*/ 0 w 126147"/>
                  <a:gd name="connsiteY0" fmla="*/ 457200 h 457200"/>
                  <a:gd name="connsiteX1" fmla="*/ 106562 w 126147"/>
                  <a:gd name="connsiteY1" fmla="*/ 202828 h 457200"/>
                  <a:gd name="connsiteX2" fmla="*/ 87923 w 126147"/>
                  <a:gd name="connsiteY2" fmla="*/ 0 h 457200"/>
                  <a:gd name="connsiteX3" fmla="*/ 87923 w 126147"/>
                  <a:gd name="connsiteY3" fmla="*/ 0 h 457200"/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2" fmla="*/ 87923 w 87923"/>
                  <a:gd name="connsiteY2" fmla="*/ 0 h 457200"/>
                  <a:gd name="connsiteX0" fmla="*/ 0 w 87923"/>
                  <a:gd name="connsiteY0" fmla="*/ 457200 h 457200"/>
                  <a:gd name="connsiteX1" fmla="*/ 87923 w 87923"/>
                  <a:gd name="connsiteY1" fmla="*/ 0 h 457200"/>
                  <a:gd name="connsiteX0" fmla="*/ 0 w 103296"/>
                  <a:gd name="connsiteY0" fmla="*/ 457200 h 457200"/>
                  <a:gd name="connsiteX1" fmla="*/ 87923 w 103296"/>
                  <a:gd name="connsiteY1" fmla="*/ 0 h 457200"/>
                  <a:gd name="connsiteX0" fmla="*/ 0 w 103740"/>
                  <a:gd name="connsiteY0" fmla="*/ 457200 h 457200"/>
                  <a:gd name="connsiteX1" fmla="*/ 87923 w 103740"/>
                  <a:gd name="connsiteY1" fmla="*/ 0 h 457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03740" h="457200">
                    <a:moveTo>
                      <a:pt x="0" y="457200"/>
                    </a:moveTo>
                    <a:cubicBezTo>
                      <a:pt x="34135" y="209549"/>
                      <a:pt x="144388" y="188371"/>
                      <a:pt x="87923" y="0"/>
                    </a:cubicBezTo>
                  </a:path>
                </a:pathLst>
              </a:custGeom>
              <a:noFill/>
              <a:ln w="34925">
                <a:solidFill>
                  <a:schemeClr val="accent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A845FC87-6FF6-452C-A542-4CF2D9F36969}"/>
              </a:ext>
            </a:extLst>
          </p:cNvPr>
          <p:cNvSpPr txBox="1"/>
          <p:nvPr/>
        </p:nvSpPr>
        <p:spPr>
          <a:xfrm>
            <a:off x="2169197" y="2621838"/>
            <a:ext cx="2486648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bg1"/>
                </a:solidFill>
                <a:cs typeface="Arial" pitchFamily="34" charset="0"/>
              </a:rPr>
              <a:t>Count nouns 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310D3ADA-E3E5-4BE8-8CAC-E3AA0701D512}"/>
              </a:ext>
            </a:extLst>
          </p:cNvPr>
          <p:cNvSpPr txBox="1"/>
          <p:nvPr/>
        </p:nvSpPr>
        <p:spPr>
          <a:xfrm>
            <a:off x="7444506" y="2340052"/>
            <a:ext cx="2582407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4800" b="1" dirty="0" smtClean="0">
                <a:solidFill>
                  <a:schemeClr val="bg1"/>
                </a:solidFill>
                <a:cs typeface="Arial" pitchFamily="34" charset="0"/>
              </a:rPr>
              <a:t>Mass nouns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grpSp>
        <p:nvGrpSpPr>
          <p:cNvPr id="44" name="Graphic 103">
            <a:extLst>
              <a:ext uri="{FF2B5EF4-FFF2-40B4-BE49-F238E27FC236}">
                <a16:creationId xmlns:a16="http://schemas.microsoft.com/office/drawing/2014/main" xmlns="" id="{46D513A3-B369-4813-9659-26EAC492E525}"/>
              </a:ext>
            </a:extLst>
          </p:cNvPr>
          <p:cNvGrpSpPr/>
          <p:nvPr/>
        </p:nvGrpSpPr>
        <p:grpSpPr>
          <a:xfrm rot="20706504" flipH="1">
            <a:off x="4823999" y="62675"/>
            <a:ext cx="615022" cy="973785"/>
            <a:chOff x="5524500" y="2524125"/>
            <a:chExt cx="1143000" cy="1809750"/>
          </a:xfrm>
        </p:grpSpPr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FFA74316-A753-4E33-B85F-61BEABAC6BC1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xmlns="" id="{DAAD5E99-FE7B-4288-B1BA-83EB6C2A7017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xmlns="" id="{C867017B-CDC2-46B2-84DB-04DA0B5E40C6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xmlns="" id="{5119D267-B11E-4F8A-822F-99E776C42185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xmlns="" id="{E76006A8-2639-4AF2-950F-0C91F4F8D78D}"/>
              </a:ext>
            </a:extLst>
          </p:cNvPr>
          <p:cNvSpPr/>
          <p:nvPr/>
        </p:nvSpPr>
        <p:spPr>
          <a:xfrm>
            <a:off x="5117949" y="1140627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xmlns="" id="{013AABCE-6B55-45DF-9A7E-0584CA8D7127}"/>
              </a:ext>
            </a:extLst>
          </p:cNvPr>
          <p:cNvSpPr txBox="1"/>
          <p:nvPr/>
        </p:nvSpPr>
        <p:spPr>
          <a:xfrm>
            <a:off x="9936745" y="4541609"/>
            <a:ext cx="1915284" cy="1600438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3- are quantifiable by a little, match for example :</a:t>
            </a:r>
          </a:p>
          <a:p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Match milk 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×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Many milk  </a:t>
            </a:r>
          </a:p>
          <a:p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xmlns="" id="{FD616C37-8A5A-45F8-90BF-2C290574E9FF}"/>
              </a:ext>
            </a:extLst>
          </p:cNvPr>
          <p:cNvSpPr txBox="1"/>
          <p:nvPr/>
        </p:nvSpPr>
        <p:spPr>
          <a:xfrm>
            <a:off x="7316762" y="4529886"/>
            <a:ext cx="2507171" cy="203132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1- can occur in singular form without a determiner for example: </a:t>
            </a: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Honey is good for you</a:t>
            </a:r>
          </a:p>
          <a:p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2- are odd in the plural form for example :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×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Milks   </a:t>
            </a:r>
          </a:p>
          <a:p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xmlns="" id="{B32CDB85-2DCC-4B26-8558-A6A247A19952}"/>
              </a:ext>
            </a:extLst>
          </p:cNvPr>
          <p:cNvSpPr txBox="1"/>
          <p:nvPr/>
        </p:nvSpPr>
        <p:spPr>
          <a:xfrm>
            <a:off x="3212123" y="4506440"/>
            <a:ext cx="2725202" cy="2031325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2- occur normally in the plural form for example :</a:t>
            </a: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Cup – cups </a:t>
            </a:r>
          </a:p>
          <a:p>
            <a:endParaRPr lang="en-US" altLang="ko-KR" sz="14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3- can be quantifiable by :</a:t>
            </a: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 few, many , number for example :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 few cups </a:t>
            </a:r>
          </a:p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×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Match cups  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xmlns="" id="{A087FBB1-29C5-4A99-B396-1932DBFA937B}"/>
              </a:ext>
            </a:extLst>
          </p:cNvPr>
          <p:cNvSpPr txBox="1"/>
          <p:nvPr/>
        </p:nvSpPr>
        <p:spPr>
          <a:xfrm>
            <a:off x="457201" y="4797834"/>
            <a:ext cx="2309446" cy="1169551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1- can not occur in the singular form without a determiner for example : 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cup </a:t>
            </a:r>
          </a:p>
          <a:p>
            <a:r>
              <a:rPr lang="en-US" altLang="ko-KR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×    Cup is clean  </a:t>
            </a:r>
            <a:endParaRPr lang="ko-KR" altLang="en-US" sz="1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9737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자유형: 도형 8">
            <a:extLst>
              <a:ext uri="{FF2B5EF4-FFF2-40B4-BE49-F238E27FC236}">
                <a16:creationId xmlns:a16="http://schemas.microsoft.com/office/drawing/2014/main" xmlns="" id="{760ED9AA-4E22-4075-A5CB-7C4388696C7B}"/>
              </a:ext>
            </a:extLst>
          </p:cNvPr>
          <p:cNvSpPr/>
          <p:nvPr/>
        </p:nvSpPr>
        <p:spPr>
          <a:xfrm rot="13608336" flipH="1">
            <a:off x="3213065" y="3122460"/>
            <a:ext cx="637995" cy="727222"/>
          </a:xfrm>
          <a:custGeom>
            <a:avLst/>
            <a:gdLst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2613" h="1212613">
                <a:moveTo>
                  <a:pt x="303412" y="909201"/>
                </a:moveTo>
                <a:cubicBezTo>
                  <a:pt x="422444" y="1028233"/>
                  <a:pt x="615433" y="1028233"/>
                  <a:pt x="734465" y="909201"/>
                </a:cubicBezTo>
                <a:cubicBezTo>
                  <a:pt x="853496" y="790170"/>
                  <a:pt x="853496" y="597181"/>
                  <a:pt x="734465" y="478149"/>
                </a:cubicBezTo>
                <a:cubicBezTo>
                  <a:pt x="615433" y="359118"/>
                  <a:pt x="422444" y="359118"/>
                  <a:pt x="303412" y="478149"/>
                </a:cubicBezTo>
                <a:cubicBezTo>
                  <a:pt x="184381" y="597181"/>
                  <a:pt x="184381" y="790170"/>
                  <a:pt x="303412" y="909201"/>
                </a:cubicBezTo>
                <a:close/>
                <a:moveTo>
                  <a:pt x="151993" y="1060620"/>
                </a:moveTo>
                <a:cubicBezTo>
                  <a:pt x="58084" y="966711"/>
                  <a:pt x="0" y="836976"/>
                  <a:pt x="0" y="693675"/>
                </a:cubicBezTo>
                <a:lnTo>
                  <a:pt x="1" y="693675"/>
                </a:lnTo>
                <a:cubicBezTo>
                  <a:pt x="1" y="407073"/>
                  <a:pt x="238541" y="234048"/>
                  <a:pt x="518939" y="174737"/>
                </a:cubicBezTo>
                <a:cubicBezTo>
                  <a:pt x="780953" y="119315"/>
                  <a:pt x="956756" y="91859"/>
                  <a:pt x="1212613" y="0"/>
                </a:cubicBezTo>
                <a:cubicBezTo>
                  <a:pt x="1133069" y="268172"/>
                  <a:pt x="1105613" y="456293"/>
                  <a:pt x="1037876" y="693675"/>
                </a:cubicBezTo>
                <a:cubicBezTo>
                  <a:pt x="988614" y="1017224"/>
                  <a:pt x="805540" y="1212613"/>
                  <a:pt x="518938" y="1212613"/>
                </a:cubicBezTo>
                <a:cubicBezTo>
                  <a:pt x="375637" y="1212613"/>
                  <a:pt x="245902" y="1154529"/>
                  <a:pt x="151993" y="10606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75D7775-CE61-45E3-A04A-287B7F974D2C}"/>
              </a:ext>
            </a:extLst>
          </p:cNvPr>
          <p:cNvSpPr txBox="1"/>
          <p:nvPr/>
        </p:nvSpPr>
        <p:spPr>
          <a:xfrm>
            <a:off x="994765" y="717281"/>
            <a:ext cx="10960903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4800" dirty="0" smtClean="0">
                <a:cs typeface="Arial" pitchFamily="34" charset="0"/>
              </a:rPr>
              <a:t>Basic count nouns used as mass nouns </a:t>
            </a:r>
            <a:endParaRPr lang="ko-KR" altLang="en-US" sz="4800" dirty="0">
              <a:cs typeface="Arial" pitchFamily="34" charset="0"/>
            </a:endParaRPr>
          </a:p>
        </p:txBody>
      </p:sp>
      <p:grpSp>
        <p:nvGrpSpPr>
          <p:cNvPr id="15" name="Graphic 103">
            <a:extLst>
              <a:ext uri="{FF2B5EF4-FFF2-40B4-BE49-F238E27FC236}">
                <a16:creationId xmlns:a16="http://schemas.microsoft.com/office/drawing/2014/main" xmlns="" id="{2728E0C0-4256-4F6C-AC91-4357D8E78F31}"/>
              </a:ext>
            </a:extLst>
          </p:cNvPr>
          <p:cNvGrpSpPr/>
          <p:nvPr/>
        </p:nvGrpSpPr>
        <p:grpSpPr>
          <a:xfrm rot="20706504" flipH="1">
            <a:off x="602592" y="314053"/>
            <a:ext cx="615022" cy="973785"/>
            <a:chOff x="5524500" y="2524125"/>
            <a:chExt cx="1143000" cy="1809750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E924A9B5-7204-49D7-9200-21B92B3DB9BF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D256369E-920F-454D-B9EE-FABDFE826921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D7F686AC-AF8D-40F4-B718-A323F0C1E2CD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E514D60E-57CC-4F43-B126-76230C392EA3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xmlns="" id="{47E76E37-408E-40A7-A7A1-0774FE3FB91C}"/>
              </a:ext>
            </a:extLst>
          </p:cNvPr>
          <p:cNvSpPr/>
          <p:nvPr/>
        </p:nvSpPr>
        <p:spPr>
          <a:xfrm>
            <a:off x="1045407" y="144919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B234F2FE-2A87-46D4-AC76-A74B4F8CC3FC}"/>
              </a:ext>
            </a:extLst>
          </p:cNvPr>
          <p:cNvSpPr txBox="1"/>
          <p:nvPr/>
        </p:nvSpPr>
        <p:spPr>
          <a:xfrm>
            <a:off x="2737711" y="1934555"/>
            <a:ext cx="74750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These nouns can be translated in one of two ways :  </a:t>
            </a:r>
            <a:endParaRPr lang="en-US" altLang="ko-KR" sz="3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xmlns="" id="{C13DC8C9-F6FD-4983-9B4E-78AE59368F4D}"/>
              </a:ext>
            </a:extLst>
          </p:cNvPr>
          <p:cNvSpPr/>
          <p:nvPr/>
        </p:nvSpPr>
        <p:spPr>
          <a:xfrm>
            <a:off x="5976170" y="6085619"/>
            <a:ext cx="576064" cy="576064"/>
          </a:xfrm>
          <a:prstGeom prst="ellipse">
            <a:avLst/>
          </a:prstGeom>
          <a:solidFill>
            <a:schemeClr val="accent4"/>
          </a:solidFill>
          <a:ln w="12700">
            <a:noFill/>
          </a:ln>
          <a:effectLst>
            <a:glow rad="76200">
              <a:schemeClr val="bg1">
                <a:alpha val="13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B7041BE4-B90E-4934-B033-F9E11B6BF59E}"/>
              </a:ext>
            </a:extLst>
          </p:cNvPr>
          <p:cNvSpPr txBox="1"/>
          <p:nvPr/>
        </p:nvSpPr>
        <p:spPr>
          <a:xfrm>
            <a:off x="1568596" y="4035110"/>
            <a:ext cx="39269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 – unit quantiti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es of the continuous mass for example :</a:t>
            </a:r>
          </a:p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Three beers </a:t>
            </a:r>
          </a:p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explanation of three beers ( which means three beers properly refers to three bottles or standard glasses of beers )</a:t>
            </a:r>
          </a:p>
          <a:p>
            <a:r>
              <a:rPr lang="en-US" altLang="ko-KR" sz="1200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E313E7A0-3F3E-4A21-AB97-64ECE6909716}"/>
              </a:ext>
            </a:extLst>
          </p:cNvPr>
          <p:cNvSpPr txBox="1"/>
          <p:nvPr/>
        </p:nvSpPr>
        <p:spPr>
          <a:xfrm>
            <a:off x="6692934" y="4035110"/>
            <a:ext cx="43853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2- different type of varieties which is called distributive plurals for example some languages like Arabic have the  distributive plurals for example:</a:t>
            </a:r>
          </a:p>
          <a:p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ashgaar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        </a:t>
            </a:r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shagar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Nahir</a:t>
            </a:r>
            <a:r>
              <a:rPr lang="en-US" altLang="ko-KR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            </a:t>
            </a:r>
            <a:r>
              <a:rPr lang="en-US" altLang="ko-KR" dirty="0" err="1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Anhar</a:t>
            </a:r>
            <a:endParaRPr lang="en-US" altLang="ko-KR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Rounded Rectangle 10">
            <a:extLst>
              <a:ext uri="{FF2B5EF4-FFF2-40B4-BE49-F238E27FC236}">
                <a16:creationId xmlns:a16="http://schemas.microsoft.com/office/drawing/2014/main" xmlns="" id="{C8E6E3D0-A390-4B9D-ADEF-0259F81D1799}"/>
              </a:ext>
            </a:extLst>
          </p:cNvPr>
          <p:cNvSpPr/>
          <p:nvPr/>
        </p:nvSpPr>
        <p:spPr>
          <a:xfrm>
            <a:off x="1170651" y="4658786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31" name="Rounded Rectangle 27">
            <a:extLst>
              <a:ext uri="{FF2B5EF4-FFF2-40B4-BE49-F238E27FC236}">
                <a16:creationId xmlns:a16="http://schemas.microsoft.com/office/drawing/2014/main" xmlns="" id="{0255DA2D-0C7C-4373-B86E-8854B82F398D}"/>
              </a:ext>
            </a:extLst>
          </p:cNvPr>
          <p:cNvSpPr/>
          <p:nvPr/>
        </p:nvSpPr>
        <p:spPr>
          <a:xfrm>
            <a:off x="1102358" y="5658503"/>
            <a:ext cx="330370" cy="253768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3" name="자유형: 도형 8">
            <a:extLst>
              <a:ext uri="{FF2B5EF4-FFF2-40B4-BE49-F238E27FC236}">
                <a16:creationId xmlns:a16="http://schemas.microsoft.com/office/drawing/2014/main" xmlns="" id="{760ED9AA-4E22-4075-A5CB-7C4388696C7B}"/>
              </a:ext>
            </a:extLst>
          </p:cNvPr>
          <p:cNvSpPr/>
          <p:nvPr/>
        </p:nvSpPr>
        <p:spPr>
          <a:xfrm rot="13608336" flipH="1">
            <a:off x="8472837" y="3114440"/>
            <a:ext cx="637995" cy="727222"/>
          </a:xfrm>
          <a:custGeom>
            <a:avLst/>
            <a:gdLst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  <a:gd name="connsiteX0" fmla="*/ 303412 w 1212613"/>
              <a:gd name="connsiteY0" fmla="*/ 909201 h 1212613"/>
              <a:gd name="connsiteX1" fmla="*/ 734465 w 1212613"/>
              <a:gd name="connsiteY1" fmla="*/ 909201 h 1212613"/>
              <a:gd name="connsiteX2" fmla="*/ 734465 w 1212613"/>
              <a:gd name="connsiteY2" fmla="*/ 478149 h 1212613"/>
              <a:gd name="connsiteX3" fmla="*/ 303412 w 1212613"/>
              <a:gd name="connsiteY3" fmla="*/ 478149 h 1212613"/>
              <a:gd name="connsiteX4" fmla="*/ 303412 w 1212613"/>
              <a:gd name="connsiteY4" fmla="*/ 909201 h 1212613"/>
              <a:gd name="connsiteX5" fmla="*/ 151993 w 1212613"/>
              <a:gd name="connsiteY5" fmla="*/ 1060620 h 1212613"/>
              <a:gd name="connsiteX6" fmla="*/ 0 w 1212613"/>
              <a:gd name="connsiteY6" fmla="*/ 693675 h 1212613"/>
              <a:gd name="connsiteX7" fmla="*/ 1 w 1212613"/>
              <a:gd name="connsiteY7" fmla="*/ 693675 h 1212613"/>
              <a:gd name="connsiteX8" fmla="*/ 518939 w 1212613"/>
              <a:gd name="connsiteY8" fmla="*/ 174737 h 1212613"/>
              <a:gd name="connsiteX9" fmla="*/ 1212613 w 1212613"/>
              <a:gd name="connsiteY9" fmla="*/ 0 h 1212613"/>
              <a:gd name="connsiteX10" fmla="*/ 1037876 w 1212613"/>
              <a:gd name="connsiteY10" fmla="*/ 693675 h 1212613"/>
              <a:gd name="connsiteX11" fmla="*/ 518938 w 1212613"/>
              <a:gd name="connsiteY11" fmla="*/ 1212613 h 1212613"/>
              <a:gd name="connsiteX12" fmla="*/ 151993 w 1212613"/>
              <a:gd name="connsiteY12" fmla="*/ 1060620 h 1212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212613" h="1212613">
                <a:moveTo>
                  <a:pt x="303412" y="909201"/>
                </a:moveTo>
                <a:cubicBezTo>
                  <a:pt x="422444" y="1028233"/>
                  <a:pt x="615433" y="1028233"/>
                  <a:pt x="734465" y="909201"/>
                </a:cubicBezTo>
                <a:cubicBezTo>
                  <a:pt x="853496" y="790170"/>
                  <a:pt x="853496" y="597181"/>
                  <a:pt x="734465" y="478149"/>
                </a:cubicBezTo>
                <a:cubicBezTo>
                  <a:pt x="615433" y="359118"/>
                  <a:pt x="422444" y="359118"/>
                  <a:pt x="303412" y="478149"/>
                </a:cubicBezTo>
                <a:cubicBezTo>
                  <a:pt x="184381" y="597181"/>
                  <a:pt x="184381" y="790170"/>
                  <a:pt x="303412" y="909201"/>
                </a:cubicBezTo>
                <a:close/>
                <a:moveTo>
                  <a:pt x="151993" y="1060620"/>
                </a:moveTo>
                <a:cubicBezTo>
                  <a:pt x="58084" y="966711"/>
                  <a:pt x="0" y="836976"/>
                  <a:pt x="0" y="693675"/>
                </a:cubicBezTo>
                <a:lnTo>
                  <a:pt x="1" y="693675"/>
                </a:lnTo>
                <a:cubicBezTo>
                  <a:pt x="1" y="407073"/>
                  <a:pt x="238541" y="234048"/>
                  <a:pt x="518939" y="174737"/>
                </a:cubicBezTo>
                <a:cubicBezTo>
                  <a:pt x="780953" y="119315"/>
                  <a:pt x="956756" y="91859"/>
                  <a:pt x="1212613" y="0"/>
                </a:cubicBezTo>
                <a:cubicBezTo>
                  <a:pt x="1133069" y="268172"/>
                  <a:pt x="1105613" y="456293"/>
                  <a:pt x="1037876" y="693675"/>
                </a:cubicBezTo>
                <a:cubicBezTo>
                  <a:pt x="988614" y="1017224"/>
                  <a:pt x="805540" y="1212613"/>
                  <a:pt x="518938" y="1212613"/>
                </a:cubicBezTo>
                <a:cubicBezTo>
                  <a:pt x="375637" y="1212613"/>
                  <a:pt x="245902" y="1154529"/>
                  <a:pt x="151993" y="10606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" name="Right Arrow 10"/>
          <p:cNvSpPr/>
          <p:nvPr/>
        </p:nvSpPr>
        <p:spPr>
          <a:xfrm>
            <a:off x="7842738" y="5222631"/>
            <a:ext cx="691661" cy="199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  <p:sp>
        <p:nvSpPr>
          <p:cNvPr id="34" name="Right Arrow 33"/>
          <p:cNvSpPr/>
          <p:nvPr/>
        </p:nvSpPr>
        <p:spPr>
          <a:xfrm>
            <a:off x="7649307" y="5486400"/>
            <a:ext cx="691661" cy="1992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1838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5" name="Group 124">
            <a:extLst>
              <a:ext uri="{FF2B5EF4-FFF2-40B4-BE49-F238E27FC236}">
                <a16:creationId xmlns:a16="http://schemas.microsoft.com/office/drawing/2014/main" xmlns="" id="{A36D8C6F-E634-4BD5-AF6F-D1EE234D8D2C}"/>
              </a:ext>
            </a:extLst>
          </p:cNvPr>
          <p:cNvGrpSpPr/>
          <p:nvPr/>
        </p:nvGrpSpPr>
        <p:grpSpPr>
          <a:xfrm>
            <a:off x="4161900" y="4218"/>
            <a:ext cx="950297" cy="2799667"/>
            <a:chOff x="7487167" y="1781790"/>
            <a:chExt cx="1527524" cy="4500237"/>
          </a:xfrm>
        </p:grpSpPr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xmlns="" id="{5349D7DD-552C-462B-82FD-52BF7996CC3E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28" name="Oval 127">
                <a:extLst>
                  <a:ext uri="{FF2B5EF4-FFF2-40B4-BE49-F238E27FC236}">
                    <a16:creationId xmlns:a16="http://schemas.microsoft.com/office/drawing/2014/main" xmlns="" id="{62FD9C86-C986-42C8-8F69-84ED1DCB7251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9" name="Rectangle: Rounded Corners 128">
                <a:extLst>
                  <a:ext uri="{FF2B5EF4-FFF2-40B4-BE49-F238E27FC236}">
                    <a16:creationId xmlns:a16="http://schemas.microsoft.com/office/drawing/2014/main" xmlns="" id="{07422898-BD4C-481A-BCB7-9F603EE0A70D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0" name="Oval 129">
                <a:extLst>
                  <a:ext uri="{FF2B5EF4-FFF2-40B4-BE49-F238E27FC236}">
                    <a16:creationId xmlns:a16="http://schemas.microsoft.com/office/drawing/2014/main" xmlns="" id="{3288235D-9EE3-43EC-BCEC-36EECE1EA743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1" name="Oval 130">
                <a:extLst>
                  <a:ext uri="{FF2B5EF4-FFF2-40B4-BE49-F238E27FC236}">
                    <a16:creationId xmlns:a16="http://schemas.microsoft.com/office/drawing/2014/main" xmlns="" id="{D5944E20-89A1-477C-BF2C-5574810B37FD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xmlns="" id="{E0149406-0A2E-4027-9211-C1822BFA5911}"/>
                </a:ext>
              </a:extLst>
            </p:cNvPr>
            <p:cNvSpPr/>
            <p:nvPr/>
          </p:nvSpPr>
          <p:spPr>
            <a:xfrm>
              <a:off x="8230383" y="1781790"/>
              <a:ext cx="57878" cy="2804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1" name="Group 110">
            <a:extLst>
              <a:ext uri="{FF2B5EF4-FFF2-40B4-BE49-F238E27FC236}">
                <a16:creationId xmlns:a16="http://schemas.microsoft.com/office/drawing/2014/main" xmlns="" id="{48CB42B6-9C96-4322-A19C-06D04CE38D09}"/>
              </a:ext>
            </a:extLst>
          </p:cNvPr>
          <p:cNvGrpSpPr/>
          <p:nvPr/>
        </p:nvGrpSpPr>
        <p:grpSpPr>
          <a:xfrm>
            <a:off x="755613" y="-1"/>
            <a:ext cx="756489" cy="5503465"/>
            <a:chOff x="7487167" y="-4830728"/>
            <a:chExt cx="1527524" cy="11112755"/>
          </a:xfrm>
        </p:grpSpPr>
        <p:grpSp>
          <p:nvGrpSpPr>
            <p:cNvPr id="112" name="Group 111">
              <a:extLst>
                <a:ext uri="{FF2B5EF4-FFF2-40B4-BE49-F238E27FC236}">
                  <a16:creationId xmlns:a16="http://schemas.microsoft.com/office/drawing/2014/main" xmlns="" id="{855E71C0-0F31-498A-97C7-607607C7D026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14" name="Oval 113">
                <a:extLst>
                  <a:ext uri="{FF2B5EF4-FFF2-40B4-BE49-F238E27FC236}">
                    <a16:creationId xmlns:a16="http://schemas.microsoft.com/office/drawing/2014/main" xmlns="" id="{ABCBB059-EF91-413B-906F-93EA63734C4C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5" name="Rectangle: Rounded Corners 114">
                <a:extLst>
                  <a:ext uri="{FF2B5EF4-FFF2-40B4-BE49-F238E27FC236}">
                    <a16:creationId xmlns:a16="http://schemas.microsoft.com/office/drawing/2014/main" xmlns="" id="{155248EE-C5C2-4104-BC4A-428B66089B74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6" name="Oval 115">
                <a:extLst>
                  <a:ext uri="{FF2B5EF4-FFF2-40B4-BE49-F238E27FC236}">
                    <a16:creationId xmlns:a16="http://schemas.microsoft.com/office/drawing/2014/main" xmlns="" id="{494B66D9-4FB8-4803-8247-76878CA9160F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7" name="Oval 116">
                <a:extLst>
                  <a:ext uri="{FF2B5EF4-FFF2-40B4-BE49-F238E27FC236}">
                    <a16:creationId xmlns:a16="http://schemas.microsoft.com/office/drawing/2014/main" xmlns="" id="{C557F45A-2B39-43D5-9B4B-3ABBEF5A45DC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xmlns="" id="{36E43AEF-4E4D-4CF2-9C8D-B5E74870846E}"/>
                </a:ext>
              </a:extLst>
            </p:cNvPr>
            <p:cNvSpPr/>
            <p:nvPr/>
          </p:nvSpPr>
          <p:spPr>
            <a:xfrm>
              <a:off x="8230382" y="-4830728"/>
              <a:ext cx="57877" cy="941655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7" name="Group 96">
            <a:extLst>
              <a:ext uri="{FF2B5EF4-FFF2-40B4-BE49-F238E27FC236}">
                <a16:creationId xmlns:a16="http://schemas.microsoft.com/office/drawing/2014/main" xmlns="" id="{1C9492B4-CA9A-42E1-8355-67D218539B78}"/>
              </a:ext>
            </a:extLst>
          </p:cNvPr>
          <p:cNvGrpSpPr/>
          <p:nvPr/>
        </p:nvGrpSpPr>
        <p:grpSpPr>
          <a:xfrm>
            <a:off x="2826203" y="-14046"/>
            <a:ext cx="827126" cy="2436793"/>
            <a:chOff x="7487167" y="1781790"/>
            <a:chExt cx="1527524" cy="4500237"/>
          </a:xfrm>
        </p:grpSpPr>
        <p:grpSp>
          <p:nvGrpSpPr>
            <p:cNvPr id="98" name="Group 97">
              <a:extLst>
                <a:ext uri="{FF2B5EF4-FFF2-40B4-BE49-F238E27FC236}">
                  <a16:creationId xmlns:a16="http://schemas.microsoft.com/office/drawing/2014/main" xmlns="" id="{A0E7903B-80E2-4A0D-B082-14A3096395B3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00" name="Oval 99">
                <a:extLst>
                  <a:ext uri="{FF2B5EF4-FFF2-40B4-BE49-F238E27FC236}">
                    <a16:creationId xmlns:a16="http://schemas.microsoft.com/office/drawing/2014/main" xmlns="" id="{85A6DA87-9EE4-4057-8C37-76E5006B0301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1" name="Rectangle: Rounded Corners 100">
                <a:extLst>
                  <a:ext uri="{FF2B5EF4-FFF2-40B4-BE49-F238E27FC236}">
                    <a16:creationId xmlns:a16="http://schemas.microsoft.com/office/drawing/2014/main" xmlns="" id="{679DCCA7-D5F9-4724-8F07-DE8636DE64BD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2" name="Oval 101">
                <a:extLst>
                  <a:ext uri="{FF2B5EF4-FFF2-40B4-BE49-F238E27FC236}">
                    <a16:creationId xmlns:a16="http://schemas.microsoft.com/office/drawing/2014/main" xmlns="" id="{8CAC09F1-9677-47AA-9798-391E78897F42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3" name="Oval 102">
                <a:extLst>
                  <a:ext uri="{FF2B5EF4-FFF2-40B4-BE49-F238E27FC236}">
                    <a16:creationId xmlns:a16="http://schemas.microsoft.com/office/drawing/2014/main" xmlns="" id="{59C04E6A-5187-4CD7-B0CE-F2982C585926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xmlns="" id="{30BB7AA9-DE1F-425C-82DE-16DC5039D7C3}"/>
                </a:ext>
              </a:extLst>
            </p:cNvPr>
            <p:cNvSpPr/>
            <p:nvPr/>
          </p:nvSpPr>
          <p:spPr>
            <a:xfrm>
              <a:off x="8230383" y="1781790"/>
              <a:ext cx="57878" cy="2804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36480FD1-DD6B-457D-9477-29A86A9E7ECA}"/>
              </a:ext>
            </a:extLst>
          </p:cNvPr>
          <p:cNvGrpSpPr/>
          <p:nvPr/>
        </p:nvGrpSpPr>
        <p:grpSpPr>
          <a:xfrm>
            <a:off x="845207" y="0"/>
            <a:ext cx="1527524" cy="4500237"/>
            <a:chOff x="7487167" y="1781790"/>
            <a:chExt cx="1527524" cy="4500237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xmlns="" id="{6A94FC77-375D-46CC-86A8-1C539C869B2E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xmlns="" id="{247A3578-9145-47DB-9E6C-83A5E187438A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xmlns="" id="{3BA45CC7-310A-40BB-87BF-2D95A4331AE3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xmlns="" id="{135C0030-FF3A-4A99-8580-939B03338A65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xmlns="" id="{F431D916-8837-4B86-872C-F51BB0B605A2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xmlns="" id="{1EAA99DA-2CF0-4038-A27B-0262A238A362}"/>
                </a:ext>
              </a:extLst>
            </p:cNvPr>
            <p:cNvSpPr/>
            <p:nvPr/>
          </p:nvSpPr>
          <p:spPr>
            <a:xfrm>
              <a:off x="8230383" y="1781790"/>
              <a:ext cx="57878" cy="2804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39BABE6A-90C8-40D2-A65C-1827F984E335}"/>
              </a:ext>
            </a:extLst>
          </p:cNvPr>
          <p:cNvGrpSpPr/>
          <p:nvPr/>
        </p:nvGrpSpPr>
        <p:grpSpPr>
          <a:xfrm>
            <a:off x="1952877" y="-1"/>
            <a:ext cx="1527524" cy="6148653"/>
            <a:chOff x="7487167" y="133374"/>
            <a:chExt cx="1527524" cy="6148653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xmlns="" id="{0074FA17-B2CD-4D64-B164-4869D83D3F12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xmlns="" id="{4625BF49-782C-4EF0-9ADC-E5BEEDA1BA88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: Rounded Corners 17">
                <a:extLst>
                  <a:ext uri="{FF2B5EF4-FFF2-40B4-BE49-F238E27FC236}">
                    <a16:creationId xmlns:a16="http://schemas.microsoft.com/office/drawing/2014/main" xmlns="" id="{52D94A0F-C167-4338-99EE-EB0DDD5EFB50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xmlns="" id="{4FDD89DC-B105-4D95-86C3-D98962F761ED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>
                <a:extLst>
                  <a:ext uri="{FF2B5EF4-FFF2-40B4-BE49-F238E27FC236}">
                    <a16:creationId xmlns:a16="http://schemas.microsoft.com/office/drawing/2014/main" xmlns="" id="{B002E37B-8E6F-46E9-9EE7-59C9D7FA1744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19D67A46-34E6-4664-9F4E-AA5B68173AC3}"/>
                </a:ext>
              </a:extLst>
            </p:cNvPr>
            <p:cNvSpPr/>
            <p:nvPr/>
          </p:nvSpPr>
          <p:spPr>
            <a:xfrm>
              <a:off x="8230383" y="133374"/>
              <a:ext cx="57878" cy="43891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5D606DF6-ECF4-48FE-9CDF-4D3600E15165}"/>
              </a:ext>
            </a:extLst>
          </p:cNvPr>
          <p:cNvGrpSpPr/>
          <p:nvPr/>
        </p:nvGrpSpPr>
        <p:grpSpPr>
          <a:xfrm>
            <a:off x="2998203" y="0"/>
            <a:ext cx="1527524" cy="4500237"/>
            <a:chOff x="7487167" y="1781790"/>
            <a:chExt cx="1527524" cy="4500237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xmlns="" id="{672CCDBD-27E4-4DCA-8179-ED65DDAB4A04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24" name="Oval 23">
                <a:extLst>
                  <a:ext uri="{FF2B5EF4-FFF2-40B4-BE49-F238E27FC236}">
                    <a16:creationId xmlns:a16="http://schemas.microsoft.com/office/drawing/2014/main" xmlns="" id="{805A2C2A-1A74-4456-9697-6E34D3450569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: Rounded Corners 24">
                <a:extLst>
                  <a:ext uri="{FF2B5EF4-FFF2-40B4-BE49-F238E27FC236}">
                    <a16:creationId xmlns:a16="http://schemas.microsoft.com/office/drawing/2014/main" xmlns="" id="{B00F2102-E49F-40DE-B6A6-89F50B0EEBB9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xmlns="" id="{F4B9D4C2-731E-4C79-9203-F4891BF3C025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xmlns="" id="{3325DD31-5B8F-4930-8FF8-9ECDE3342E73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xmlns="" id="{48D589A1-AF83-4A88-81D1-3FB77C723EE1}"/>
                </a:ext>
              </a:extLst>
            </p:cNvPr>
            <p:cNvSpPr/>
            <p:nvPr/>
          </p:nvSpPr>
          <p:spPr>
            <a:xfrm>
              <a:off x="8230383" y="1781790"/>
              <a:ext cx="57878" cy="2804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4" name="Group 73">
            <a:extLst>
              <a:ext uri="{FF2B5EF4-FFF2-40B4-BE49-F238E27FC236}">
                <a16:creationId xmlns:a16="http://schemas.microsoft.com/office/drawing/2014/main" xmlns="" id="{CB6AE0B2-0616-4C7E-8481-5D4AE031283A}"/>
              </a:ext>
            </a:extLst>
          </p:cNvPr>
          <p:cNvGrpSpPr/>
          <p:nvPr/>
        </p:nvGrpSpPr>
        <p:grpSpPr>
          <a:xfrm rot="20915940">
            <a:off x="730124" y="2228475"/>
            <a:ext cx="1645361" cy="921595"/>
            <a:chOff x="6273458" y="4018264"/>
            <a:chExt cx="2262751" cy="1267406"/>
          </a:xfrm>
        </p:grpSpPr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9A193904-A9B8-462B-BA08-ACB650253987}"/>
                </a:ext>
              </a:extLst>
            </p:cNvPr>
            <p:cNvSpPr/>
            <p:nvPr/>
          </p:nvSpPr>
          <p:spPr>
            <a:xfrm rot="454160">
              <a:off x="6664598" y="4448918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2C9A9B0B-8903-4CC2-B86B-51D645F32CE5}"/>
                </a:ext>
              </a:extLst>
            </p:cNvPr>
            <p:cNvSpPr/>
            <p:nvPr/>
          </p:nvSpPr>
          <p:spPr>
            <a:xfrm rot="454160">
              <a:off x="6858049" y="4090132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6B53278E-4D06-4776-A341-24520A75C7C1}"/>
                </a:ext>
              </a:extLst>
            </p:cNvPr>
            <p:cNvSpPr/>
            <p:nvPr/>
          </p:nvSpPr>
          <p:spPr>
            <a:xfrm rot="454160">
              <a:off x="6863368" y="4018264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63B6E950-2370-43BA-AD17-BA71DE3B5DAE}"/>
                </a:ext>
              </a:extLst>
            </p:cNvPr>
            <p:cNvSpPr/>
            <p:nvPr/>
          </p:nvSpPr>
          <p:spPr>
            <a:xfrm rot="454160">
              <a:off x="7530807" y="4556985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BAFC0B8E-0EA9-44F4-807E-EA7C7C23D13D}"/>
                </a:ext>
              </a:extLst>
            </p:cNvPr>
            <p:cNvSpPr/>
            <p:nvPr/>
          </p:nvSpPr>
          <p:spPr>
            <a:xfrm rot="454160">
              <a:off x="7514755" y="4116389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1B644CCA-DAF2-47E1-B060-1762EFA02E16}"/>
                </a:ext>
              </a:extLst>
            </p:cNvPr>
            <p:cNvSpPr/>
            <p:nvPr/>
          </p:nvSpPr>
          <p:spPr>
            <a:xfrm rot="454160">
              <a:off x="7479169" y="4079369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5FB37D9B-578B-4B00-978B-02FB75DF7B32}"/>
                </a:ext>
              </a:extLst>
            </p:cNvPr>
            <p:cNvSpPr/>
            <p:nvPr/>
          </p:nvSpPr>
          <p:spPr>
            <a:xfrm rot="454160">
              <a:off x="7973344" y="4618465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7F81B031-BF36-4C55-A5C2-2C65C13C3FE2}"/>
                </a:ext>
              </a:extLst>
            </p:cNvPr>
            <p:cNvSpPr/>
            <p:nvPr/>
          </p:nvSpPr>
          <p:spPr>
            <a:xfrm rot="454160">
              <a:off x="7941545" y="4907247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B42D4F60-F0A8-4B53-B6E0-F54C610E046C}"/>
                </a:ext>
              </a:extLst>
            </p:cNvPr>
            <p:cNvSpPr/>
            <p:nvPr/>
          </p:nvSpPr>
          <p:spPr>
            <a:xfrm rot="454160">
              <a:off x="6590990" y="4441946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831FD781-502D-4259-9E24-B35112937C77}"/>
                </a:ext>
              </a:extLst>
            </p:cNvPr>
            <p:cNvSpPr/>
            <p:nvPr/>
          </p:nvSpPr>
          <p:spPr>
            <a:xfrm rot="454160">
              <a:off x="6273458" y="4708227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xmlns="" id="{B35F0B8C-8406-4D37-8FAD-C9577F8873F9}"/>
              </a:ext>
            </a:extLst>
          </p:cNvPr>
          <p:cNvGrpSpPr/>
          <p:nvPr/>
        </p:nvGrpSpPr>
        <p:grpSpPr>
          <a:xfrm>
            <a:off x="2888615" y="2286249"/>
            <a:ext cx="1673078" cy="937120"/>
            <a:chOff x="6273458" y="4018264"/>
            <a:chExt cx="2262751" cy="1267406"/>
          </a:xfrm>
        </p:grpSpPr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BB19A294-5258-4E3A-9709-7B26296CA8C2}"/>
                </a:ext>
              </a:extLst>
            </p:cNvPr>
            <p:cNvSpPr/>
            <p:nvPr/>
          </p:nvSpPr>
          <p:spPr>
            <a:xfrm rot="454160">
              <a:off x="6664598" y="4448918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CC37BC98-BE9F-4E6D-BD7D-129F1144022C}"/>
                </a:ext>
              </a:extLst>
            </p:cNvPr>
            <p:cNvSpPr/>
            <p:nvPr/>
          </p:nvSpPr>
          <p:spPr>
            <a:xfrm rot="454160">
              <a:off x="6858049" y="4090132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87ABBAFD-9754-42B0-B0CA-2E87FE9A5589}"/>
                </a:ext>
              </a:extLst>
            </p:cNvPr>
            <p:cNvSpPr/>
            <p:nvPr/>
          </p:nvSpPr>
          <p:spPr>
            <a:xfrm rot="454160">
              <a:off x="6863368" y="4018264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9" name="Freeform: Shape 78">
              <a:extLst>
                <a:ext uri="{FF2B5EF4-FFF2-40B4-BE49-F238E27FC236}">
                  <a16:creationId xmlns:a16="http://schemas.microsoft.com/office/drawing/2014/main" xmlns="" id="{4BF2F167-BB5E-4451-B662-493CE2D40C6B}"/>
                </a:ext>
              </a:extLst>
            </p:cNvPr>
            <p:cNvSpPr/>
            <p:nvPr/>
          </p:nvSpPr>
          <p:spPr>
            <a:xfrm rot="454160">
              <a:off x="7530807" y="4556985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0" name="Freeform: Shape 79">
              <a:extLst>
                <a:ext uri="{FF2B5EF4-FFF2-40B4-BE49-F238E27FC236}">
                  <a16:creationId xmlns:a16="http://schemas.microsoft.com/office/drawing/2014/main" xmlns="" id="{A35CEECD-DE05-4C1A-9455-6B34C4040C22}"/>
                </a:ext>
              </a:extLst>
            </p:cNvPr>
            <p:cNvSpPr/>
            <p:nvPr/>
          </p:nvSpPr>
          <p:spPr>
            <a:xfrm rot="454160">
              <a:off x="7514755" y="4116389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1" name="Freeform: Shape 80">
              <a:extLst>
                <a:ext uri="{FF2B5EF4-FFF2-40B4-BE49-F238E27FC236}">
                  <a16:creationId xmlns:a16="http://schemas.microsoft.com/office/drawing/2014/main" xmlns="" id="{8698011C-14E9-47A6-A7BA-6B0555D5CDFA}"/>
                </a:ext>
              </a:extLst>
            </p:cNvPr>
            <p:cNvSpPr/>
            <p:nvPr/>
          </p:nvSpPr>
          <p:spPr>
            <a:xfrm rot="454160">
              <a:off x="7479169" y="4079369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2" name="Freeform: Shape 81">
              <a:extLst>
                <a:ext uri="{FF2B5EF4-FFF2-40B4-BE49-F238E27FC236}">
                  <a16:creationId xmlns:a16="http://schemas.microsoft.com/office/drawing/2014/main" xmlns="" id="{4FB3E296-ECE9-4175-888D-7ADEDA075463}"/>
                </a:ext>
              </a:extLst>
            </p:cNvPr>
            <p:cNvSpPr/>
            <p:nvPr/>
          </p:nvSpPr>
          <p:spPr>
            <a:xfrm rot="454160">
              <a:off x="7973344" y="4618465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3" name="Freeform: Shape 82">
              <a:extLst>
                <a:ext uri="{FF2B5EF4-FFF2-40B4-BE49-F238E27FC236}">
                  <a16:creationId xmlns:a16="http://schemas.microsoft.com/office/drawing/2014/main" xmlns="" id="{D152C828-FD44-4972-AC54-39EA0D6154CB}"/>
                </a:ext>
              </a:extLst>
            </p:cNvPr>
            <p:cNvSpPr/>
            <p:nvPr/>
          </p:nvSpPr>
          <p:spPr>
            <a:xfrm rot="454160">
              <a:off x="7941545" y="4907247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xmlns="" id="{0D8BF5BF-5370-4402-B066-5EC8F952E443}"/>
                </a:ext>
              </a:extLst>
            </p:cNvPr>
            <p:cNvSpPr/>
            <p:nvPr/>
          </p:nvSpPr>
          <p:spPr>
            <a:xfrm rot="454160">
              <a:off x="6590990" y="4441946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5" name="Freeform: Shape 84">
              <a:extLst>
                <a:ext uri="{FF2B5EF4-FFF2-40B4-BE49-F238E27FC236}">
                  <a16:creationId xmlns:a16="http://schemas.microsoft.com/office/drawing/2014/main" xmlns="" id="{A20EC53F-E7FF-43D2-9677-C9EAB857BCF8}"/>
                </a:ext>
              </a:extLst>
            </p:cNvPr>
            <p:cNvSpPr/>
            <p:nvPr/>
          </p:nvSpPr>
          <p:spPr>
            <a:xfrm rot="454160">
              <a:off x="6273458" y="4708227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86" name="Group 85">
            <a:extLst>
              <a:ext uri="{FF2B5EF4-FFF2-40B4-BE49-F238E27FC236}">
                <a16:creationId xmlns:a16="http://schemas.microsoft.com/office/drawing/2014/main" xmlns="" id="{C1743715-09DB-4488-A869-4C9387FB265F}"/>
              </a:ext>
            </a:extLst>
          </p:cNvPr>
          <p:cNvGrpSpPr/>
          <p:nvPr/>
        </p:nvGrpSpPr>
        <p:grpSpPr>
          <a:xfrm rot="21017020">
            <a:off x="1852792" y="3952673"/>
            <a:ext cx="1673078" cy="937120"/>
            <a:chOff x="6273458" y="4018264"/>
            <a:chExt cx="2262751" cy="1267406"/>
          </a:xfrm>
        </p:grpSpPr>
        <p:sp>
          <p:nvSpPr>
            <p:cNvPr id="87" name="Freeform: Shape 86">
              <a:extLst>
                <a:ext uri="{FF2B5EF4-FFF2-40B4-BE49-F238E27FC236}">
                  <a16:creationId xmlns:a16="http://schemas.microsoft.com/office/drawing/2014/main" xmlns="" id="{3789D36A-0271-4DD6-BE5F-AFF0FAF00BC0}"/>
                </a:ext>
              </a:extLst>
            </p:cNvPr>
            <p:cNvSpPr/>
            <p:nvPr/>
          </p:nvSpPr>
          <p:spPr>
            <a:xfrm rot="454160">
              <a:off x="6664598" y="4448918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xmlns="" id="{B07B678C-08EF-4E3F-88B9-64234D6430FD}"/>
                </a:ext>
              </a:extLst>
            </p:cNvPr>
            <p:cNvSpPr/>
            <p:nvPr/>
          </p:nvSpPr>
          <p:spPr>
            <a:xfrm rot="454160">
              <a:off x="6858049" y="4090132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89" name="Freeform: Shape 88">
              <a:extLst>
                <a:ext uri="{FF2B5EF4-FFF2-40B4-BE49-F238E27FC236}">
                  <a16:creationId xmlns:a16="http://schemas.microsoft.com/office/drawing/2014/main" xmlns="" id="{80A75758-5765-4644-84D6-A209A2D7213D}"/>
                </a:ext>
              </a:extLst>
            </p:cNvPr>
            <p:cNvSpPr/>
            <p:nvPr/>
          </p:nvSpPr>
          <p:spPr>
            <a:xfrm rot="454160">
              <a:off x="6863368" y="4018264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0" name="Freeform: Shape 89">
              <a:extLst>
                <a:ext uri="{FF2B5EF4-FFF2-40B4-BE49-F238E27FC236}">
                  <a16:creationId xmlns:a16="http://schemas.microsoft.com/office/drawing/2014/main" xmlns="" id="{8E39B00F-A5B1-4EDE-8B5F-6224ADAA5998}"/>
                </a:ext>
              </a:extLst>
            </p:cNvPr>
            <p:cNvSpPr/>
            <p:nvPr/>
          </p:nvSpPr>
          <p:spPr>
            <a:xfrm rot="454160">
              <a:off x="7530807" y="4556985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xmlns="" id="{A16F4870-20D1-4134-9186-CF139CDDB31C}"/>
                </a:ext>
              </a:extLst>
            </p:cNvPr>
            <p:cNvSpPr/>
            <p:nvPr/>
          </p:nvSpPr>
          <p:spPr>
            <a:xfrm rot="454160">
              <a:off x="7514755" y="4116389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30941E49-2C56-4EDD-8FC9-4C4889E5290F}"/>
                </a:ext>
              </a:extLst>
            </p:cNvPr>
            <p:cNvSpPr/>
            <p:nvPr/>
          </p:nvSpPr>
          <p:spPr>
            <a:xfrm rot="454160">
              <a:off x="7479169" y="4079369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9B5E5285-CC82-448E-8EE6-14E2F72FF01B}"/>
                </a:ext>
              </a:extLst>
            </p:cNvPr>
            <p:cNvSpPr/>
            <p:nvPr/>
          </p:nvSpPr>
          <p:spPr>
            <a:xfrm rot="454160">
              <a:off x="7973344" y="4618465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A9166780-7299-4380-AB1F-97AC76659F5E}"/>
                </a:ext>
              </a:extLst>
            </p:cNvPr>
            <p:cNvSpPr/>
            <p:nvPr/>
          </p:nvSpPr>
          <p:spPr>
            <a:xfrm rot="454160">
              <a:off x="7941545" y="4907247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5" name="Freeform: Shape 94">
              <a:extLst>
                <a:ext uri="{FF2B5EF4-FFF2-40B4-BE49-F238E27FC236}">
                  <a16:creationId xmlns:a16="http://schemas.microsoft.com/office/drawing/2014/main" xmlns="" id="{9734287A-DBF5-4EE4-B5E4-9ADE2BBEBF45}"/>
                </a:ext>
              </a:extLst>
            </p:cNvPr>
            <p:cNvSpPr/>
            <p:nvPr/>
          </p:nvSpPr>
          <p:spPr>
            <a:xfrm rot="454160">
              <a:off x="6590990" y="4441946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6" name="Freeform: Shape 95">
              <a:extLst>
                <a:ext uri="{FF2B5EF4-FFF2-40B4-BE49-F238E27FC236}">
                  <a16:creationId xmlns:a16="http://schemas.microsoft.com/office/drawing/2014/main" xmlns="" id="{77F4045A-5CAF-4BE3-AC55-8843C7FED260}"/>
                </a:ext>
              </a:extLst>
            </p:cNvPr>
            <p:cNvSpPr/>
            <p:nvPr/>
          </p:nvSpPr>
          <p:spPr>
            <a:xfrm rot="454160">
              <a:off x="6273458" y="4708227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104" name="Group 103">
            <a:extLst>
              <a:ext uri="{FF2B5EF4-FFF2-40B4-BE49-F238E27FC236}">
                <a16:creationId xmlns:a16="http://schemas.microsoft.com/office/drawing/2014/main" xmlns="" id="{F9A1DD80-0A9D-4938-B420-E2CECC95C89E}"/>
              </a:ext>
            </a:extLst>
          </p:cNvPr>
          <p:cNvGrpSpPr/>
          <p:nvPr/>
        </p:nvGrpSpPr>
        <p:grpSpPr>
          <a:xfrm>
            <a:off x="383690" y="1458"/>
            <a:ext cx="756489" cy="2228691"/>
            <a:chOff x="7487167" y="1781790"/>
            <a:chExt cx="1527524" cy="4500237"/>
          </a:xfrm>
        </p:grpSpPr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979E14C2-1946-483D-9B6E-49D64B503C4B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07" name="Oval 106">
                <a:extLst>
                  <a:ext uri="{FF2B5EF4-FFF2-40B4-BE49-F238E27FC236}">
                    <a16:creationId xmlns:a16="http://schemas.microsoft.com/office/drawing/2014/main" xmlns="" id="{05063A51-85AC-4930-A08D-091BADA4D6D3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8" name="Rectangle: Rounded Corners 107">
                <a:extLst>
                  <a:ext uri="{FF2B5EF4-FFF2-40B4-BE49-F238E27FC236}">
                    <a16:creationId xmlns:a16="http://schemas.microsoft.com/office/drawing/2014/main" xmlns="" id="{57B3B750-AB2A-4098-A211-52377A20CAD2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9" name="Oval 108">
                <a:extLst>
                  <a:ext uri="{FF2B5EF4-FFF2-40B4-BE49-F238E27FC236}">
                    <a16:creationId xmlns:a16="http://schemas.microsoft.com/office/drawing/2014/main" xmlns="" id="{55B7E21A-813E-4E8A-A793-F89D80DF519D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0" name="Oval 109">
                <a:extLst>
                  <a:ext uri="{FF2B5EF4-FFF2-40B4-BE49-F238E27FC236}">
                    <a16:creationId xmlns:a16="http://schemas.microsoft.com/office/drawing/2014/main" xmlns="" id="{6E2992B3-5037-447F-B80B-A106ACEF14F5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06" name="Rectangle 105">
              <a:extLst>
                <a:ext uri="{FF2B5EF4-FFF2-40B4-BE49-F238E27FC236}">
                  <a16:creationId xmlns:a16="http://schemas.microsoft.com/office/drawing/2014/main" xmlns="" id="{BBCCEC98-3F45-4933-8A14-EDBDFD2019B5}"/>
                </a:ext>
              </a:extLst>
            </p:cNvPr>
            <p:cNvSpPr/>
            <p:nvPr/>
          </p:nvSpPr>
          <p:spPr>
            <a:xfrm>
              <a:off x="8230383" y="1781790"/>
              <a:ext cx="57878" cy="280402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C27C38A0-B80C-4521-AC86-35E368776259}"/>
              </a:ext>
            </a:extLst>
          </p:cNvPr>
          <p:cNvGrpSpPr/>
          <p:nvPr/>
        </p:nvGrpSpPr>
        <p:grpSpPr>
          <a:xfrm>
            <a:off x="1855821" y="0"/>
            <a:ext cx="668314" cy="1409826"/>
            <a:chOff x="7487167" y="3059679"/>
            <a:chExt cx="1527524" cy="3222348"/>
          </a:xfrm>
        </p:grpSpPr>
        <p:grpSp>
          <p:nvGrpSpPr>
            <p:cNvPr id="119" name="Group 118">
              <a:extLst>
                <a:ext uri="{FF2B5EF4-FFF2-40B4-BE49-F238E27FC236}">
                  <a16:creationId xmlns:a16="http://schemas.microsoft.com/office/drawing/2014/main" xmlns="" id="{C1B5D797-7F80-455E-A625-71A86016EF5C}"/>
                </a:ext>
              </a:extLst>
            </p:cNvPr>
            <p:cNvGrpSpPr/>
            <p:nvPr/>
          </p:nvGrpSpPr>
          <p:grpSpPr>
            <a:xfrm>
              <a:off x="7487167" y="4544404"/>
              <a:ext cx="1527524" cy="1737623"/>
              <a:chOff x="7775428" y="2281285"/>
              <a:chExt cx="2336800" cy="2658208"/>
            </a:xfrm>
          </p:grpSpPr>
          <p:sp>
            <p:nvSpPr>
              <p:cNvPr id="121" name="Oval 120">
                <a:extLst>
                  <a:ext uri="{FF2B5EF4-FFF2-40B4-BE49-F238E27FC236}">
                    <a16:creationId xmlns:a16="http://schemas.microsoft.com/office/drawing/2014/main" xmlns="" id="{8DF5A995-D2E9-4082-A56E-8707C5498845}"/>
                  </a:ext>
                </a:extLst>
              </p:cNvPr>
              <p:cNvSpPr/>
              <p:nvPr/>
            </p:nvSpPr>
            <p:spPr>
              <a:xfrm>
                <a:off x="8816433" y="2281285"/>
                <a:ext cx="248448" cy="248448"/>
              </a:xfrm>
              <a:prstGeom prst="ellipse">
                <a:avLst/>
              </a:prstGeom>
              <a:noFill/>
              <a:ln w="60325">
                <a:solidFill>
                  <a:schemeClr val="accent1">
                    <a:shade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2" name="Rectangle: Rounded Corners 121">
                <a:extLst>
                  <a:ext uri="{FF2B5EF4-FFF2-40B4-BE49-F238E27FC236}">
                    <a16:creationId xmlns:a16="http://schemas.microsoft.com/office/drawing/2014/main" xmlns="" id="{B440DBFC-AA56-4090-ADBC-5FF8CDEF6923}"/>
                  </a:ext>
                </a:extLst>
              </p:cNvPr>
              <p:cNvSpPr/>
              <p:nvPr/>
            </p:nvSpPr>
            <p:spPr>
              <a:xfrm>
                <a:off x="8732597" y="2447636"/>
                <a:ext cx="422462" cy="291741"/>
              </a:xfrm>
              <a:prstGeom prst="round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3" name="Oval 122">
                <a:extLst>
                  <a:ext uri="{FF2B5EF4-FFF2-40B4-BE49-F238E27FC236}">
                    <a16:creationId xmlns:a16="http://schemas.microsoft.com/office/drawing/2014/main" xmlns="" id="{0D667031-8929-4D94-88C2-8ADF95118DF8}"/>
                  </a:ext>
                </a:extLst>
              </p:cNvPr>
              <p:cNvSpPr/>
              <p:nvPr/>
            </p:nvSpPr>
            <p:spPr>
              <a:xfrm>
                <a:off x="7775428" y="2602693"/>
                <a:ext cx="2336800" cy="2336800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4" name="Oval 123">
                <a:extLst>
                  <a:ext uri="{FF2B5EF4-FFF2-40B4-BE49-F238E27FC236}">
                    <a16:creationId xmlns:a16="http://schemas.microsoft.com/office/drawing/2014/main" xmlns="" id="{C1AB7A01-4A0D-4715-949F-EEE102D7AAEA}"/>
                  </a:ext>
                </a:extLst>
              </p:cNvPr>
              <p:cNvSpPr/>
              <p:nvPr/>
            </p:nvSpPr>
            <p:spPr>
              <a:xfrm>
                <a:off x="7912112" y="2739377"/>
                <a:ext cx="2063433" cy="2063433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20" name="Rectangle 119">
              <a:extLst>
                <a:ext uri="{FF2B5EF4-FFF2-40B4-BE49-F238E27FC236}">
                  <a16:creationId xmlns:a16="http://schemas.microsoft.com/office/drawing/2014/main" xmlns="" id="{A153E3B0-FA1B-4739-86AF-EF28F8901AAE}"/>
                </a:ext>
              </a:extLst>
            </p:cNvPr>
            <p:cNvSpPr/>
            <p:nvPr/>
          </p:nvSpPr>
          <p:spPr>
            <a:xfrm>
              <a:off x="8230383" y="3059679"/>
              <a:ext cx="57877" cy="146298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2" name="TextBox 131">
            <a:extLst>
              <a:ext uri="{FF2B5EF4-FFF2-40B4-BE49-F238E27FC236}">
                <a16:creationId xmlns:a16="http://schemas.microsoft.com/office/drawing/2014/main" xmlns="" id="{8A1FAEBE-EB7E-4674-9133-188FF51F2A69}"/>
              </a:ext>
            </a:extLst>
          </p:cNvPr>
          <p:cNvSpPr txBox="1"/>
          <p:nvPr/>
        </p:nvSpPr>
        <p:spPr>
          <a:xfrm>
            <a:off x="5823409" y="1025369"/>
            <a:ext cx="619167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The semi mass use of count nouns </a:t>
            </a:r>
            <a:endParaRPr lang="ko-KR" altLang="en-US" sz="2800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134" name="Graphic 103">
            <a:extLst>
              <a:ext uri="{FF2B5EF4-FFF2-40B4-BE49-F238E27FC236}">
                <a16:creationId xmlns:a16="http://schemas.microsoft.com/office/drawing/2014/main" xmlns="" id="{6E5A422A-3914-4063-BCAE-FF3042181454}"/>
              </a:ext>
            </a:extLst>
          </p:cNvPr>
          <p:cNvGrpSpPr/>
          <p:nvPr/>
        </p:nvGrpSpPr>
        <p:grpSpPr>
          <a:xfrm rot="20706504" flipH="1">
            <a:off x="5452811" y="532075"/>
            <a:ext cx="615022" cy="973785"/>
            <a:chOff x="5524500" y="2524125"/>
            <a:chExt cx="1143000" cy="1809750"/>
          </a:xfrm>
        </p:grpSpPr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xmlns="" id="{77477F09-1564-4B88-BA7B-313B15476179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xmlns="" id="{B63AA2D3-910B-4FE8-8EDD-07B1A3A52A1D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xmlns="" id="{4DFCA73B-361E-48A2-B286-D7F9CFF721D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8" name="Freeform: Shape 137">
              <a:extLst>
                <a:ext uri="{FF2B5EF4-FFF2-40B4-BE49-F238E27FC236}">
                  <a16:creationId xmlns:a16="http://schemas.microsoft.com/office/drawing/2014/main" xmlns="" id="{D167AE42-786F-4475-9DB0-223EBD979E68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139" name="Rectangle: Rounded Corners 138">
            <a:extLst>
              <a:ext uri="{FF2B5EF4-FFF2-40B4-BE49-F238E27FC236}">
                <a16:creationId xmlns:a16="http://schemas.microsoft.com/office/drawing/2014/main" xmlns="" id="{86B12E78-398C-44AC-93F3-1175B7C89E77}"/>
              </a:ext>
            </a:extLst>
          </p:cNvPr>
          <p:cNvSpPr/>
          <p:nvPr/>
        </p:nvSpPr>
        <p:spPr>
          <a:xfrm>
            <a:off x="5895625" y="1503871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TextBox 144">
            <a:extLst>
              <a:ext uri="{FF2B5EF4-FFF2-40B4-BE49-F238E27FC236}">
                <a16:creationId xmlns:a16="http://schemas.microsoft.com/office/drawing/2014/main" xmlns="" id="{4844ADAB-940E-4701-8D96-24B5CB0C8501}"/>
              </a:ext>
            </a:extLst>
          </p:cNvPr>
          <p:cNvSpPr txBox="1"/>
          <p:nvPr/>
        </p:nvSpPr>
        <p:spPr>
          <a:xfrm>
            <a:off x="6197170" y="1939065"/>
            <a:ext cx="5724128" cy="1077218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just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example (we shoot three lions last week )</a:t>
            </a:r>
          </a:p>
          <a:p>
            <a:pPr algn="just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( the individuality of the referent does not matter, only there species ) </a:t>
            </a:r>
          </a:p>
          <a:p>
            <a:pPr algn="just"/>
            <a:endParaRPr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146" name="TextBox 145">
            <a:extLst>
              <a:ext uri="{FF2B5EF4-FFF2-40B4-BE49-F238E27FC236}">
                <a16:creationId xmlns:a16="http://schemas.microsoft.com/office/drawing/2014/main" xmlns="" id="{78FB906D-7C0C-40ED-B1DA-EEBD5FDF121E}"/>
              </a:ext>
            </a:extLst>
          </p:cNvPr>
          <p:cNvSpPr txBox="1"/>
          <p:nvPr/>
        </p:nvSpPr>
        <p:spPr>
          <a:xfrm>
            <a:off x="6389134" y="2943241"/>
            <a:ext cx="5111770" cy="1323439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just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1- singular nouns with optional plural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concord </a:t>
            </a:r>
            <a:endParaRPr lang="en-US" altLang="ko-KR" sz="1600" b="1" dirty="0" smtClean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(singular form taking singular or plural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concord </a:t>
            </a:r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example: </a:t>
            </a:r>
          </a:p>
          <a:p>
            <a:pPr algn="just"/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The committee is – are considering the matter right</a:t>
            </a:r>
            <a:endParaRPr lang="en-US" altLang="ko-KR" sz="1600" b="1" dirty="0">
              <a:solidFill>
                <a:schemeClr val="tx1">
                  <a:lumMod val="75000"/>
                  <a:lumOff val="25000"/>
                </a:schemeClr>
              </a:solidFill>
              <a:ea typeface="FZShuTi" pitchFamily="2" charset="-122"/>
              <a:cs typeface="Arial" pitchFamily="34" charset="0"/>
            </a:endParaRPr>
          </a:p>
        </p:txBody>
      </p:sp>
      <p:sp>
        <p:nvSpPr>
          <p:cNvPr id="147" name="TextBox 146">
            <a:extLst>
              <a:ext uri="{FF2B5EF4-FFF2-40B4-BE49-F238E27FC236}">
                <a16:creationId xmlns:a16="http://schemas.microsoft.com/office/drawing/2014/main" xmlns="" id="{5F1C7FDB-40AE-4639-BC04-32AF4335324E}"/>
              </a:ext>
            </a:extLst>
          </p:cNvPr>
          <p:cNvSpPr txBox="1"/>
          <p:nvPr/>
        </p:nvSpPr>
        <p:spPr>
          <a:xfrm>
            <a:off x="6389134" y="4819461"/>
            <a:ext cx="5111770" cy="1477328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just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2- plural nouns with optional singular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concord </a:t>
            </a:r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for example:  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just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Five wives is more than enough for anyone </a:t>
            </a:r>
          </a:p>
          <a:p>
            <a:pPr algn="just"/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(we couldn’t say those wives or several wives ) </a:t>
            </a:r>
          </a:p>
        </p:txBody>
      </p:sp>
      <p:sp>
        <p:nvSpPr>
          <p:cNvPr id="148" name="Oval 147">
            <a:extLst>
              <a:ext uri="{FF2B5EF4-FFF2-40B4-BE49-F238E27FC236}">
                <a16:creationId xmlns:a16="http://schemas.microsoft.com/office/drawing/2014/main" xmlns="" id="{9685D86F-8EA0-40CE-8CB1-7E6FF099E853}"/>
              </a:ext>
            </a:extLst>
          </p:cNvPr>
          <p:cNvSpPr/>
          <p:nvPr/>
        </p:nvSpPr>
        <p:spPr>
          <a:xfrm>
            <a:off x="5926852" y="1986830"/>
            <a:ext cx="289426" cy="289426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Oval 148">
            <a:extLst>
              <a:ext uri="{FF2B5EF4-FFF2-40B4-BE49-F238E27FC236}">
                <a16:creationId xmlns:a16="http://schemas.microsoft.com/office/drawing/2014/main" xmlns="" id="{257690A0-1006-4D10-83DE-06AA0573C136}"/>
              </a:ext>
            </a:extLst>
          </p:cNvPr>
          <p:cNvSpPr/>
          <p:nvPr/>
        </p:nvSpPr>
        <p:spPr>
          <a:xfrm>
            <a:off x="5852440" y="2972713"/>
            <a:ext cx="462844" cy="436768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Oval 149">
            <a:extLst>
              <a:ext uri="{FF2B5EF4-FFF2-40B4-BE49-F238E27FC236}">
                <a16:creationId xmlns:a16="http://schemas.microsoft.com/office/drawing/2014/main" xmlns="" id="{77A9D25B-CE47-44AE-8E1A-3F967936F3B4}"/>
              </a:ext>
            </a:extLst>
          </p:cNvPr>
          <p:cNvSpPr/>
          <p:nvPr/>
        </p:nvSpPr>
        <p:spPr>
          <a:xfrm>
            <a:off x="5852953" y="4819461"/>
            <a:ext cx="467114" cy="448991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7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5316CD90-BB99-4397-A3F5-F50A9364058D}"/>
              </a:ext>
            </a:extLst>
          </p:cNvPr>
          <p:cNvGrpSpPr/>
          <p:nvPr/>
        </p:nvGrpSpPr>
        <p:grpSpPr>
          <a:xfrm flipH="1">
            <a:off x="8825688" y="1276025"/>
            <a:ext cx="2850894" cy="4017993"/>
            <a:chOff x="1146062" y="2523286"/>
            <a:chExt cx="3272288" cy="3927156"/>
          </a:xfr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grpSpPr>
        <p:sp>
          <p:nvSpPr>
            <p:cNvPr id="78" name="Freeform: Shape 77">
              <a:extLst>
                <a:ext uri="{FF2B5EF4-FFF2-40B4-BE49-F238E27FC236}">
                  <a16:creationId xmlns:a16="http://schemas.microsoft.com/office/drawing/2014/main" xmlns="" id="{95CBC623-3A64-49F4-902D-5DDB68EEC715}"/>
                </a:ext>
              </a:extLst>
            </p:cNvPr>
            <p:cNvSpPr/>
            <p:nvPr/>
          </p:nvSpPr>
          <p:spPr>
            <a:xfrm rot="15104253">
              <a:off x="3969181" y="468841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xmlns="" id="{887EB089-EE6C-41C1-BC2A-239072533688}"/>
                </a:ext>
              </a:extLst>
            </p:cNvPr>
            <p:cNvSpPr/>
            <p:nvPr/>
          </p:nvSpPr>
          <p:spPr>
            <a:xfrm>
              <a:off x="1304245" y="4468676"/>
              <a:ext cx="650970" cy="885319"/>
            </a:xfrm>
            <a:custGeom>
              <a:avLst/>
              <a:gdLst>
                <a:gd name="connsiteX0" fmla="*/ 618096 w 650969"/>
                <a:gd name="connsiteY0" fmla="*/ 279445 h 885318"/>
                <a:gd name="connsiteX1" fmla="*/ 314744 w 650969"/>
                <a:gd name="connsiteY1" fmla="*/ 882243 h 885318"/>
                <a:gd name="connsiteX2" fmla="*/ 4882 w 650969"/>
                <a:gd name="connsiteY2" fmla="*/ 720151 h 885318"/>
                <a:gd name="connsiteX3" fmla="*/ 306281 w 650969"/>
                <a:gd name="connsiteY3" fmla="*/ 121259 h 885318"/>
                <a:gd name="connsiteX4" fmla="*/ 618096 w 650969"/>
                <a:gd name="connsiteY4" fmla="*/ 2794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50969" h="885318">
                  <a:moveTo>
                    <a:pt x="618096" y="279445"/>
                  </a:moveTo>
                  <a:lnTo>
                    <a:pt x="314744" y="882243"/>
                  </a:lnTo>
                  <a:cubicBezTo>
                    <a:pt x="178040" y="897866"/>
                    <a:pt x="75838" y="841232"/>
                    <a:pt x="4882" y="720151"/>
                  </a:cubicBezTo>
                  <a:lnTo>
                    <a:pt x="306281" y="121259"/>
                  </a:lnTo>
                  <a:cubicBezTo>
                    <a:pt x="431919" y="-111137"/>
                    <a:pt x="745035" y="37284"/>
                    <a:pt x="618096" y="279445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xmlns="" id="{2660CD1D-AA89-4231-BBBC-9809F0990962}"/>
                </a:ext>
              </a:extLst>
            </p:cNvPr>
            <p:cNvSpPr/>
            <p:nvPr/>
          </p:nvSpPr>
          <p:spPr>
            <a:xfrm>
              <a:off x="1146062" y="5206580"/>
              <a:ext cx="403601" cy="494737"/>
            </a:xfrm>
            <a:custGeom>
              <a:avLst/>
              <a:gdLst>
                <a:gd name="connsiteX0" fmla="*/ 392207 w 403601"/>
                <a:gd name="connsiteY0" fmla="*/ 307732 h 494737"/>
                <a:gd name="connsiteX1" fmla="*/ 248342 w 403601"/>
                <a:gd name="connsiteY1" fmla="*/ 377386 h 494737"/>
                <a:gd name="connsiteX2" fmla="*/ 77137 w 403601"/>
                <a:gd name="connsiteY2" fmla="*/ 482843 h 494737"/>
                <a:gd name="connsiteX3" fmla="*/ 178038 w 403601"/>
                <a:gd name="connsiteY3" fmla="*/ 8286 h 494737"/>
                <a:gd name="connsiteX4" fmla="*/ 392207 w 403601"/>
                <a:gd name="connsiteY4" fmla="*/ 307732 h 4947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03601" h="494737">
                  <a:moveTo>
                    <a:pt x="392207" y="307732"/>
                  </a:moveTo>
                  <a:cubicBezTo>
                    <a:pt x="362913" y="432718"/>
                    <a:pt x="293259" y="493909"/>
                    <a:pt x="248342" y="377386"/>
                  </a:cubicBezTo>
                  <a:cubicBezTo>
                    <a:pt x="228813" y="428812"/>
                    <a:pt x="152650" y="523854"/>
                    <a:pt x="77137" y="482843"/>
                  </a:cubicBezTo>
                  <a:cubicBezTo>
                    <a:pt x="-71935" y="401472"/>
                    <a:pt x="33522" y="139131"/>
                    <a:pt x="178038" y="8286"/>
                  </a:cubicBezTo>
                  <a:cubicBezTo>
                    <a:pt x="248342" y="-15800"/>
                    <a:pt x="443633" y="88355"/>
                    <a:pt x="392207" y="307732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xmlns="" id="{9CD01F04-3CB7-4029-B3E6-F0010DD2DE99}"/>
                </a:ext>
              </a:extLst>
            </p:cNvPr>
            <p:cNvSpPr/>
            <p:nvPr/>
          </p:nvSpPr>
          <p:spPr>
            <a:xfrm>
              <a:off x="1228845" y="5141993"/>
              <a:ext cx="429640" cy="299446"/>
            </a:xfrm>
            <a:custGeom>
              <a:avLst/>
              <a:gdLst>
                <a:gd name="connsiteX0" fmla="*/ 96557 w 429640"/>
                <a:gd name="connsiteY0" fmla="*/ 8427 h 299446"/>
                <a:gd name="connsiteX1" fmla="*/ 402513 w 429640"/>
                <a:gd name="connsiteY1" fmla="*/ 167915 h 299446"/>
                <a:gd name="connsiteX2" fmla="*/ 425948 w 429640"/>
                <a:gd name="connsiteY2" fmla="*/ 257097 h 299446"/>
                <a:gd name="connsiteX3" fmla="*/ 330255 w 429640"/>
                <a:gd name="connsiteY3" fmla="*/ 292901 h 299446"/>
                <a:gd name="connsiteX4" fmla="*/ 33413 w 429640"/>
                <a:gd name="connsiteY4" fmla="*/ 136668 h 299446"/>
                <a:gd name="connsiteX5" fmla="*/ 15837 w 429640"/>
                <a:gd name="connsiteY5" fmla="*/ 44230 h 299446"/>
                <a:gd name="connsiteX6" fmla="*/ 96557 w 429640"/>
                <a:gd name="connsiteY6" fmla="*/ 8427 h 2994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9640" h="299446">
                  <a:moveTo>
                    <a:pt x="96557" y="8427"/>
                  </a:moveTo>
                  <a:cubicBezTo>
                    <a:pt x="174673" y="81987"/>
                    <a:pt x="320490" y="152942"/>
                    <a:pt x="402513" y="167915"/>
                  </a:cubicBezTo>
                  <a:cubicBezTo>
                    <a:pt x="427900" y="172471"/>
                    <a:pt x="433108" y="242776"/>
                    <a:pt x="425948" y="257097"/>
                  </a:cubicBezTo>
                  <a:cubicBezTo>
                    <a:pt x="405117" y="300713"/>
                    <a:pt x="371266" y="299411"/>
                    <a:pt x="330255" y="292901"/>
                  </a:cubicBezTo>
                  <a:cubicBezTo>
                    <a:pt x="222194" y="275976"/>
                    <a:pt x="103717" y="213482"/>
                    <a:pt x="33413" y="136668"/>
                  </a:cubicBezTo>
                  <a:cubicBezTo>
                    <a:pt x="6723" y="107374"/>
                    <a:pt x="-5645" y="83288"/>
                    <a:pt x="15837" y="44230"/>
                  </a:cubicBezTo>
                  <a:cubicBezTo>
                    <a:pt x="25601" y="26654"/>
                    <a:pt x="80934" y="-5894"/>
                    <a:pt x="96557" y="8427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xmlns="" id="{E27BED12-30BF-4276-98ED-8987287E0BD3}"/>
                </a:ext>
              </a:extLst>
            </p:cNvPr>
            <p:cNvSpPr/>
            <p:nvPr/>
          </p:nvSpPr>
          <p:spPr>
            <a:xfrm>
              <a:off x="1984473" y="6014292"/>
              <a:ext cx="481718" cy="436150"/>
            </a:xfrm>
            <a:custGeom>
              <a:avLst/>
              <a:gdLst>
                <a:gd name="connsiteX0" fmla="*/ 88242 w 481717"/>
                <a:gd name="connsiteY0" fmla="*/ 98261 h 436149"/>
                <a:gd name="connsiteX1" fmla="*/ 4918 w 481717"/>
                <a:gd name="connsiteY1" fmla="*/ 246031 h 436149"/>
                <a:gd name="connsiteX2" fmla="*/ 270514 w 481717"/>
                <a:gd name="connsiteY2" fmla="*/ 427001 h 436149"/>
                <a:gd name="connsiteX3" fmla="*/ 463201 w 481717"/>
                <a:gd name="connsiteY3" fmla="*/ 94356 h 436149"/>
                <a:gd name="connsiteX4" fmla="*/ 88242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88242" y="98261"/>
                  </a:moveTo>
                  <a:cubicBezTo>
                    <a:pt x="81732" y="134065"/>
                    <a:pt x="2965" y="166613"/>
                    <a:pt x="4918" y="246031"/>
                  </a:cubicBezTo>
                  <a:cubicBezTo>
                    <a:pt x="6871" y="325450"/>
                    <a:pt x="43976" y="457597"/>
                    <a:pt x="270514" y="427001"/>
                  </a:cubicBezTo>
                  <a:cubicBezTo>
                    <a:pt x="480777" y="398359"/>
                    <a:pt x="500957" y="221295"/>
                    <a:pt x="463201" y="94356"/>
                  </a:cubicBezTo>
                  <a:cubicBezTo>
                    <a:pt x="425444" y="-32584"/>
                    <a:pt x="110375" y="-18262"/>
                    <a:pt x="88242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xmlns="" id="{CECF2334-0DB6-446F-8104-251E4AA6EEA0}"/>
                </a:ext>
              </a:extLst>
            </p:cNvPr>
            <p:cNvSpPr/>
            <p:nvPr/>
          </p:nvSpPr>
          <p:spPr>
            <a:xfrm>
              <a:off x="2054163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xmlns="" id="{F5CD198A-912B-4500-9FF7-04D7D3D28BA1}"/>
                </a:ext>
              </a:extLst>
            </p:cNvPr>
            <p:cNvSpPr/>
            <p:nvPr/>
          </p:nvSpPr>
          <p:spPr>
            <a:xfrm>
              <a:off x="2003326" y="5914019"/>
              <a:ext cx="475208" cy="247369"/>
            </a:xfrm>
            <a:custGeom>
              <a:avLst/>
              <a:gdLst>
                <a:gd name="connsiteX0" fmla="*/ 435234 w 475207"/>
                <a:gd name="connsiteY0" fmla="*/ 6498 h 247368"/>
                <a:gd name="connsiteX1" fmla="*/ 57672 w 475207"/>
                <a:gd name="connsiteY1" fmla="*/ 6498 h 247368"/>
                <a:gd name="connsiteX2" fmla="*/ 20567 w 475207"/>
                <a:gd name="connsiteY2" fmla="*/ 42301 h 247368"/>
                <a:gd name="connsiteX3" fmla="*/ 4943 w 475207"/>
                <a:gd name="connsiteY3" fmla="*/ 119116 h 247368"/>
                <a:gd name="connsiteX4" fmla="*/ 64832 w 475207"/>
                <a:gd name="connsiteY4" fmla="*/ 215459 h 247368"/>
                <a:gd name="connsiteX5" fmla="*/ 431329 w 475207"/>
                <a:gd name="connsiteY5" fmla="*/ 214808 h 247368"/>
                <a:gd name="connsiteX6" fmla="*/ 472991 w 475207"/>
                <a:gd name="connsiteY6" fmla="*/ 71595 h 247368"/>
                <a:gd name="connsiteX7" fmla="*/ 472991 w 475207"/>
                <a:gd name="connsiteY7" fmla="*/ 42952 h 247368"/>
                <a:gd name="connsiteX8" fmla="*/ 435234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35234" y="6498"/>
                  </a:moveTo>
                  <a:cubicBezTo>
                    <a:pt x="322617" y="37745"/>
                    <a:pt x="145553" y="33188"/>
                    <a:pt x="57672" y="6498"/>
                  </a:cubicBezTo>
                  <a:cubicBezTo>
                    <a:pt x="30982" y="-1965"/>
                    <a:pt x="20567" y="24725"/>
                    <a:pt x="20567" y="42301"/>
                  </a:cubicBezTo>
                  <a:cubicBezTo>
                    <a:pt x="19916" y="53368"/>
                    <a:pt x="4292" y="108049"/>
                    <a:pt x="4943" y="119116"/>
                  </a:cubicBezTo>
                  <a:cubicBezTo>
                    <a:pt x="3641" y="171844"/>
                    <a:pt x="23170" y="199836"/>
                    <a:pt x="64832" y="215459"/>
                  </a:cubicBezTo>
                  <a:cubicBezTo>
                    <a:pt x="175497" y="256470"/>
                    <a:pt x="322617" y="255168"/>
                    <a:pt x="431329" y="214808"/>
                  </a:cubicBezTo>
                  <a:cubicBezTo>
                    <a:pt x="471689" y="199836"/>
                    <a:pt x="474293" y="121720"/>
                    <a:pt x="472991" y="71595"/>
                  </a:cubicBezTo>
                  <a:cubicBezTo>
                    <a:pt x="472991" y="61830"/>
                    <a:pt x="472991" y="52066"/>
                    <a:pt x="472991" y="42952"/>
                  </a:cubicBezTo>
                  <a:cubicBezTo>
                    <a:pt x="472991" y="19517"/>
                    <a:pt x="457367" y="639"/>
                    <a:pt x="435234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xmlns="" id="{082E453F-0D4D-4FE2-9810-91008529D985}"/>
                </a:ext>
              </a:extLst>
            </p:cNvPr>
            <p:cNvSpPr/>
            <p:nvPr/>
          </p:nvSpPr>
          <p:spPr>
            <a:xfrm>
              <a:off x="2507469" y="6014292"/>
              <a:ext cx="481718" cy="436150"/>
            </a:xfrm>
            <a:custGeom>
              <a:avLst/>
              <a:gdLst>
                <a:gd name="connsiteX0" fmla="*/ 395233 w 481717"/>
                <a:gd name="connsiteY0" fmla="*/ 98261 h 436149"/>
                <a:gd name="connsiteX1" fmla="*/ 478557 w 481717"/>
                <a:gd name="connsiteY1" fmla="*/ 246031 h 436149"/>
                <a:gd name="connsiteX2" fmla="*/ 212961 w 481717"/>
                <a:gd name="connsiteY2" fmla="*/ 427001 h 436149"/>
                <a:gd name="connsiteX3" fmla="*/ 20274 w 481717"/>
                <a:gd name="connsiteY3" fmla="*/ 94356 h 436149"/>
                <a:gd name="connsiteX4" fmla="*/ 395233 w 481717"/>
                <a:gd name="connsiteY4" fmla="*/ 98261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81717" h="436149">
                  <a:moveTo>
                    <a:pt x="395233" y="98261"/>
                  </a:moveTo>
                  <a:cubicBezTo>
                    <a:pt x="401742" y="134065"/>
                    <a:pt x="480510" y="166613"/>
                    <a:pt x="478557" y="246031"/>
                  </a:cubicBezTo>
                  <a:cubicBezTo>
                    <a:pt x="476604" y="325450"/>
                    <a:pt x="439498" y="457597"/>
                    <a:pt x="212961" y="427001"/>
                  </a:cubicBezTo>
                  <a:cubicBezTo>
                    <a:pt x="2698" y="398359"/>
                    <a:pt x="-17482" y="221295"/>
                    <a:pt x="20274" y="94356"/>
                  </a:cubicBezTo>
                  <a:cubicBezTo>
                    <a:pt x="58681" y="-32584"/>
                    <a:pt x="373750" y="-18262"/>
                    <a:pt x="395233" y="98261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6A9B5DC2-2541-423B-AD89-00589DC2883E}"/>
                </a:ext>
              </a:extLst>
            </p:cNvPr>
            <p:cNvSpPr/>
            <p:nvPr/>
          </p:nvSpPr>
          <p:spPr>
            <a:xfrm>
              <a:off x="2529371" y="5006881"/>
              <a:ext cx="390582" cy="982964"/>
            </a:xfrm>
            <a:custGeom>
              <a:avLst/>
              <a:gdLst>
                <a:gd name="connsiteX0" fmla="*/ 4882 w 390581"/>
                <a:gd name="connsiteY0" fmla="*/ 4882 h 982964"/>
                <a:gd name="connsiteX1" fmla="*/ 387002 w 390581"/>
                <a:gd name="connsiteY1" fmla="*/ 4882 h 982964"/>
                <a:gd name="connsiteX2" fmla="*/ 387002 w 390581"/>
                <a:gd name="connsiteY2" fmla="*/ 979384 h 982964"/>
                <a:gd name="connsiteX3" fmla="*/ 4882 w 390581"/>
                <a:gd name="connsiteY3" fmla="*/ 979384 h 98296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90581" h="982964">
                  <a:moveTo>
                    <a:pt x="4882" y="4882"/>
                  </a:moveTo>
                  <a:lnTo>
                    <a:pt x="387002" y="4882"/>
                  </a:lnTo>
                  <a:lnTo>
                    <a:pt x="387002" y="979384"/>
                  </a:lnTo>
                  <a:lnTo>
                    <a:pt x="4882" y="979384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B3D092B4-96FD-4217-9F22-063169032662}"/>
                </a:ext>
              </a:extLst>
            </p:cNvPr>
            <p:cNvSpPr/>
            <p:nvPr/>
          </p:nvSpPr>
          <p:spPr>
            <a:xfrm>
              <a:off x="2493975" y="5914019"/>
              <a:ext cx="475208" cy="247369"/>
            </a:xfrm>
            <a:custGeom>
              <a:avLst/>
              <a:gdLst>
                <a:gd name="connsiteX0" fmla="*/ 42881 w 475207"/>
                <a:gd name="connsiteY0" fmla="*/ 6498 h 247368"/>
                <a:gd name="connsiteX1" fmla="*/ 420444 w 475207"/>
                <a:gd name="connsiteY1" fmla="*/ 6498 h 247368"/>
                <a:gd name="connsiteX2" fmla="*/ 457549 w 475207"/>
                <a:gd name="connsiteY2" fmla="*/ 42301 h 247368"/>
                <a:gd name="connsiteX3" fmla="*/ 473172 w 475207"/>
                <a:gd name="connsiteY3" fmla="*/ 110002 h 247368"/>
                <a:gd name="connsiteX4" fmla="*/ 413283 w 475207"/>
                <a:gd name="connsiteY4" fmla="*/ 214808 h 247368"/>
                <a:gd name="connsiteX5" fmla="*/ 46787 w 475207"/>
                <a:gd name="connsiteY5" fmla="*/ 214157 h 247368"/>
                <a:gd name="connsiteX6" fmla="*/ 5125 w 475207"/>
                <a:gd name="connsiteY6" fmla="*/ 70944 h 247368"/>
                <a:gd name="connsiteX7" fmla="*/ 5125 w 475207"/>
                <a:gd name="connsiteY7" fmla="*/ 42301 h 247368"/>
                <a:gd name="connsiteX8" fmla="*/ 42881 w 475207"/>
                <a:gd name="connsiteY8" fmla="*/ 6498 h 2473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5207" h="247368">
                  <a:moveTo>
                    <a:pt x="42881" y="6498"/>
                  </a:moveTo>
                  <a:cubicBezTo>
                    <a:pt x="155499" y="37745"/>
                    <a:pt x="332563" y="33188"/>
                    <a:pt x="420444" y="6498"/>
                  </a:cubicBezTo>
                  <a:cubicBezTo>
                    <a:pt x="447134" y="-1965"/>
                    <a:pt x="456898" y="24725"/>
                    <a:pt x="457549" y="42301"/>
                  </a:cubicBezTo>
                  <a:cubicBezTo>
                    <a:pt x="458200" y="53368"/>
                    <a:pt x="473824" y="99587"/>
                    <a:pt x="473172" y="110002"/>
                  </a:cubicBezTo>
                  <a:cubicBezTo>
                    <a:pt x="474475" y="162731"/>
                    <a:pt x="454945" y="199836"/>
                    <a:pt x="413283" y="214808"/>
                  </a:cubicBezTo>
                  <a:cubicBezTo>
                    <a:pt x="302618" y="255820"/>
                    <a:pt x="155499" y="254518"/>
                    <a:pt x="46787" y="214157"/>
                  </a:cubicBezTo>
                  <a:cubicBezTo>
                    <a:pt x="6427" y="199185"/>
                    <a:pt x="3823" y="121069"/>
                    <a:pt x="5125" y="70944"/>
                  </a:cubicBezTo>
                  <a:cubicBezTo>
                    <a:pt x="5125" y="61179"/>
                    <a:pt x="5125" y="51415"/>
                    <a:pt x="5125" y="42301"/>
                  </a:cubicBezTo>
                  <a:cubicBezTo>
                    <a:pt x="5776" y="19517"/>
                    <a:pt x="20748" y="639"/>
                    <a:pt x="42881" y="6498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64925739-45E8-407B-BF1F-4BD6AE3F39A7}"/>
                </a:ext>
              </a:extLst>
            </p:cNvPr>
            <p:cNvSpPr/>
            <p:nvPr/>
          </p:nvSpPr>
          <p:spPr>
            <a:xfrm rot="1259715">
              <a:off x="2968410" y="4523923"/>
              <a:ext cx="989474" cy="423130"/>
            </a:xfrm>
            <a:custGeom>
              <a:avLst/>
              <a:gdLst>
                <a:gd name="connsiteX0" fmla="*/ 183186 w 989474"/>
                <a:gd name="connsiteY0" fmla="*/ 75838 h 423130"/>
                <a:gd name="connsiteX1" fmla="*/ 905112 w 989474"/>
                <a:gd name="connsiteY1" fmla="*/ 4882 h 423130"/>
                <a:gd name="connsiteX2" fmla="*/ 948727 w 989474"/>
                <a:gd name="connsiteY2" fmla="*/ 351849 h 423130"/>
                <a:gd name="connsiteX3" fmla="*/ 230707 w 989474"/>
                <a:gd name="connsiteY3" fmla="*/ 422154 h 423130"/>
                <a:gd name="connsiteX4" fmla="*/ 183186 w 989474"/>
                <a:gd name="connsiteY4" fmla="*/ 75838 h 42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9474" h="423130">
                  <a:moveTo>
                    <a:pt x="183186" y="75838"/>
                  </a:moveTo>
                  <a:lnTo>
                    <a:pt x="905112" y="4882"/>
                  </a:lnTo>
                  <a:cubicBezTo>
                    <a:pt x="995597" y="108386"/>
                    <a:pt x="1007965" y="224259"/>
                    <a:pt x="948727" y="351849"/>
                  </a:cubicBezTo>
                  <a:lnTo>
                    <a:pt x="230707" y="422154"/>
                  </a:lnTo>
                  <a:cubicBezTo>
                    <a:pt x="-31634" y="451448"/>
                    <a:pt x="-88268" y="109688"/>
                    <a:pt x="183186" y="75838"/>
                  </a:cubicBez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xmlns="" id="{E8E185D7-C787-4493-BE34-2ED14E43F6A3}"/>
                </a:ext>
              </a:extLst>
            </p:cNvPr>
            <p:cNvSpPr/>
            <p:nvPr/>
          </p:nvSpPr>
          <p:spPr>
            <a:xfrm rot="1259715">
              <a:off x="3819060" y="4664530"/>
              <a:ext cx="201801" cy="455679"/>
            </a:xfrm>
            <a:custGeom>
              <a:avLst/>
              <a:gdLst>
                <a:gd name="connsiteX0" fmla="*/ 49772 w 201800"/>
                <a:gd name="connsiteY0" fmla="*/ 406312 h 455678"/>
                <a:gd name="connsiteX1" fmla="*/ 6808 w 201800"/>
                <a:gd name="connsiteY1" fmla="*/ 63902 h 455678"/>
                <a:gd name="connsiteX2" fmla="*/ 46517 w 201800"/>
                <a:gd name="connsiteY2" fmla="*/ 6617 h 455678"/>
                <a:gd name="connsiteX3" fmla="*/ 150672 w 201800"/>
                <a:gd name="connsiteY3" fmla="*/ 52185 h 455678"/>
                <a:gd name="connsiteX4" fmla="*/ 191683 w 201800"/>
                <a:gd name="connsiteY4" fmla="*/ 384830 h 455678"/>
                <a:gd name="connsiteX5" fmla="*/ 116171 w 201800"/>
                <a:gd name="connsiteY5" fmla="*/ 453833 h 455678"/>
                <a:gd name="connsiteX6" fmla="*/ 49772 w 201800"/>
                <a:gd name="connsiteY6" fmla="*/ 406312 h 45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1800" h="455678">
                  <a:moveTo>
                    <a:pt x="49772" y="406312"/>
                  </a:moveTo>
                  <a:cubicBezTo>
                    <a:pt x="65395" y="300204"/>
                    <a:pt x="40658" y="140066"/>
                    <a:pt x="6808" y="63902"/>
                  </a:cubicBezTo>
                  <a:cubicBezTo>
                    <a:pt x="-3608" y="40467"/>
                    <a:pt x="30894" y="9221"/>
                    <a:pt x="46517" y="6617"/>
                  </a:cubicBezTo>
                  <a:cubicBezTo>
                    <a:pt x="94038" y="-544"/>
                    <a:pt x="132445" y="14429"/>
                    <a:pt x="150672" y="52185"/>
                  </a:cubicBezTo>
                  <a:cubicBezTo>
                    <a:pt x="198193" y="150481"/>
                    <a:pt x="214467" y="283279"/>
                    <a:pt x="191683" y="384830"/>
                  </a:cubicBezTo>
                  <a:cubicBezTo>
                    <a:pt x="183221" y="423238"/>
                    <a:pt x="160437" y="449277"/>
                    <a:pt x="116171" y="453833"/>
                  </a:cubicBezTo>
                  <a:cubicBezTo>
                    <a:pt x="95340" y="455786"/>
                    <a:pt x="46517" y="427143"/>
                    <a:pt x="49772" y="406312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xmlns="" id="{B8B0D48C-4CE0-4675-9D93-981DD49A42C4}"/>
                </a:ext>
              </a:extLst>
            </p:cNvPr>
            <p:cNvSpPr/>
            <p:nvPr/>
          </p:nvSpPr>
          <p:spPr>
            <a:xfrm>
              <a:off x="1614351" y="4057360"/>
              <a:ext cx="1744599" cy="1731580"/>
            </a:xfrm>
            <a:custGeom>
              <a:avLst/>
              <a:gdLst>
                <a:gd name="connsiteX0" fmla="*/ 873683 w 1744599"/>
                <a:gd name="connsiteY0" fmla="*/ 1732313 h 1731579"/>
                <a:gd name="connsiteX1" fmla="*/ 1743379 w 1744599"/>
                <a:gd name="connsiteY1" fmla="*/ 810539 h 1731579"/>
                <a:gd name="connsiteX2" fmla="*/ 873032 w 1744599"/>
                <a:gd name="connsiteY2" fmla="*/ 3337 h 1731579"/>
                <a:gd name="connsiteX3" fmla="*/ 3337 w 1744599"/>
                <a:gd name="connsiteY3" fmla="*/ 810539 h 1731579"/>
                <a:gd name="connsiteX4" fmla="*/ 873683 w 1744599"/>
                <a:gd name="connsiteY4" fmla="*/ 1732313 h 17315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44599" h="1731579">
                  <a:moveTo>
                    <a:pt x="873683" y="1732313"/>
                  </a:moveTo>
                  <a:cubicBezTo>
                    <a:pt x="1352797" y="1732313"/>
                    <a:pt x="1743379" y="1255152"/>
                    <a:pt x="1743379" y="810539"/>
                  </a:cubicBezTo>
                  <a:cubicBezTo>
                    <a:pt x="1743379" y="365927"/>
                    <a:pt x="1352797" y="3337"/>
                    <a:pt x="873032" y="3337"/>
                  </a:cubicBezTo>
                  <a:cubicBezTo>
                    <a:pt x="393268" y="3337"/>
                    <a:pt x="3337" y="365276"/>
                    <a:pt x="3337" y="810539"/>
                  </a:cubicBezTo>
                  <a:cubicBezTo>
                    <a:pt x="3337" y="1255152"/>
                    <a:pt x="394570" y="1732313"/>
                    <a:pt x="873683" y="173231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xmlns="" id="{BD38FD1C-D245-4FCD-A97B-F6D0C354CEE5}"/>
                </a:ext>
              </a:extLst>
            </p:cNvPr>
            <p:cNvSpPr/>
            <p:nvPr/>
          </p:nvSpPr>
          <p:spPr>
            <a:xfrm>
              <a:off x="1654060" y="5134064"/>
              <a:ext cx="1666483" cy="371053"/>
            </a:xfrm>
            <a:custGeom>
              <a:avLst/>
              <a:gdLst>
                <a:gd name="connsiteX0" fmla="*/ 1544833 w 1666482"/>
                <a:gd name="connsiteY0" fmla="*/ 238337 h 371052"/>
                <a:gd name="connsiteX1" fmla="*/ 125719 w 1666482"/>
                <a:gd name="connsiteY1" fmla="*/ 241592 h 371052"/>
                <a:gd name="connsiteX2" fmla="*/ 3337 w 1666482"/>
                <a:gd name="connsiteY2" fmla="*/ 3337 h 371052"/>
                <a:gd name="connsiteX3" fmla="*/ 1663961 w 1666482"/>
                <a:gd name="connsiteY3" fmla="*/ 3337 h 371052"/>
                <a:gd name="connsiteX4" fmla="*/ 1544833 w 1666482"/>
                <a:gd name="connsiteY4" fmla="*/ 238337 h 371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66482" h="371052">
                  <a:moveTo>
                    <a:pt x="1544833" y="238337"/>
                  </a:moveTo>
                  <a:cubicBezTo>
                    <a:pt x="1158808" y="407589"/>
                    <a:pt x="519556" y="414099"/>
                    <a:pt x="125719" y="241592"/>
                  </a:cubicBezTo>
                  <a:cubicBezTo>
                    <a:pt x="74943" y="168032"/>
                    <a:pt x="45650" y="90567"/>
                    <a:pt x="3337" y="3337"/>
                  </a:cubicBezTo>
                  <a:cubicBezTo>
                    <a:pt x="470082" y="300179"/>
                    <a:pt x="1196564" y="300179"/>
                    <a:pt x="1663961" y="3337"/>
                  </a:cubicBezTo>
                  <a:cubicBezTo>
                    <a:pt x="1620997" y="91869"/>
                    <a:pt x="1602119" y="153711"/>
                    <a:pt x="1544833" y="23833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xmlns="" id="{1B38FD3C-472F-40E5-9E64-C3C6CB9D66C7}"/>
                </a:ext>
              </a:extLst>
            </p:cNvPr>
            <p:cNvSpPr/>
            <p:nvPr/>
          </p:nvSpPr>
          <p:spPr>
            <a:xfrm>
              <a:off x="1445099" y="3404437"/>
              <a:ext cx="2083103" cy="1243352"/>
            </a:xfrm>
            <a:custGeom>
              <a:avLst/>
              <a:gdLst>
                <a:gd name="connsiteX0" fmla="*/ 2082534 w 2083103"/>
                <a:gd name="connsiteY0" fmla="*/ 624362 h 1243352"/>
                <a:gd name="connsiteX1" fmla="*/ 1042936 w 2083103"/>
                <a:gd name="connsiteY1" fmla="*/ 1245387 h 1243352"/>
                <a:gd name="connsiteX2" fmla="*/ 3337 w 2083103"/>
                <a:gd name="connsiteY2" fmla="*/ 624362 h 1243352"/>
                <a:gd name="connsiteX3" fmla="*/ 1042936 w 2083103"/>
                <a:gd name="connsiteY3" fmla="*/ 3337 h 1243352"/>
                <a:gd name="connsiteX4" fmla="*/ 2082534 w 2083103"/>
                <a:gd name="connsiteY4" fmla="*/ 624362 h 12433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83103" h="1243352">
                  <a:moveTo>
                    <a:pt x="2082534" y="624362"/>
                  </a:moveTo>
                  <a:cubicBezTo>
                    <a:pt x="2082534" y="967345"/>
                    <a:pt x="1617090" y="1245387"/>
                    <a:pt x="1042936" y="1245387"/>
                  </a:cubicBezTo>
                  <a:cubicBezTo>
                    <a:pt x="468781" y="1245387"/>
                    <a:pt x="3337" y="967345"/>
                    <a:pt x="3337" y="624362"/>
                  </a:cubicBezTo>
                  <a:cubicBezTo>
                    <a:pt x="3337" y="281379"/>
                    <a:pt x="468781" y="3337"/>
                    <a:pt x="1042936" y="3337"/>
                  </a:cubicBezTo>
                  <a:cubicBezTo>
                    <a:pt x="1617090" y="3337"/>
                    <a:pt x="2082534" y="281379"/>
                    <a:pt x="2082534" y="624362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69408FE-834C-4A6A-8545-FB006308B67C}"/>
                </a:ext>
              </a:extLst>
            </p:cNvPr>
            <p:cNvSpPr/>
            <p:nvPr/>
          </p:nvSpPr>
          <p:spPr>
            <a:xfrm>
              <a:off x="1454212" y="3664174"/>
              <a:ext cx="813712" cy="755125"/>
            </a:xfrm>
            <a:custGeom>
              <a:avLst/>
              <a:gdLst>
                <a:gd name="connsiteX0" fmla="*/ 814445 w 813712"/>
                <a:gd name="connsiteY0" fmla="*/ 378295 h 755124"/>
                <a:gd name="connsiteX1" fmla="*/ 408891 w 813712"/>
                <a:gd name="connsiteY1" fmla="*/ 753254 h 755124"/>
                <a:gd name="connsiteX2" fmla="*/ 3337 w 813712"/>
                <a:gd name="connsiteY2" fmla="*/ 378295 h 755124"/>
                <a:gd name="connsiteX3" fmla="*/ 408891 w 813712"/>
                <a:gd name="connsiteY3" fmla="*/ 3337 h 755124"/>
                <a:gd name="connsiteX4" fmla="*/ 814445 w 813712"/>
                <a:gd name="connsiteY4" fmla="*/ 378295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755124">
                  <a:moveTo>
                    <a:pt x="814445" y="378295"/>
                  </a:moveTo>
                  <a:cubicBezTo>
                    <a:pt x="814445" y="585379"/>
                    <a:pt x="632872" y="753254"/>
                    <a:pt x="408891" y="753254"/>
                  </a:cubicBezTo>
                  <a:cubicBezTo>
                    <a:pt x="184909" y="753254"/>
                    <a:pt x="3337" y="585379"/>
                    <a:pt x="3337" y="378295"/>
                  </a:cubicBezTo>
                  <a:cubicBezTo>
                    <a:pt x="3337" y="171211"/>
                    <a:pt x="184909" y="3337"/>
                    <a:pt x="408891" y="3337"/>
                  </a:cubicBezTo>
                  <a:cubicBezTo>
                    <a:pt x="632872" y="3337"/>
                    <a:pt x="814445" y="171211"/>
                    <a:pt x="814445" y="37829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8C121CAC-89A2-44F1-BA5F-460D1BC94EF3}"/>
                </a:ext>
              </a:extLst>
            </p:cNvPr>
            <p:cNvSpPr/>
            <p:nvPr/>
          </p:nvSpPr>
          <p:spPr>
            <a:xfrm>
              <a:off x="1757564" y="3309396"/>
              <a:ext cx="1458172" cy="1262881"/>
            </a:xfrm>
            <a:custGeom>
              <a:avLst/>
              <a:gdLst>
                <a:gd name="connsiteX0" fmla="*/ 1457603 w 1458172"/>
                <a:gd name="connsiteY0" fmla="*/ 633475 h 1262881"/>
                <a:gd name="connsiteX1" fmla="*/ 730470 w 1458172"/>
                <a:gd name="connsiteY1" fmla="*/ 1263614 h 1262881"/>
                <a:gd name="connsiteX2" fmla="*/ 3337 w 1458172"/>
                <a:gd name="connsiteY2" fmla="*/ 633475 h 1262881"/>
                <a:gd name="connsiteX3" fmla="*/ 730470 w 1458172"/>
                <a:gd name="connsiteY3" fmla="*/ 3337 h 1262881"/>
                <a:gd name="connsiteX4" fmla="*/ 1457603 w 1458172"/>
                <a:gd name="connsiteY4" fmla="*/ 633475 h 12628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58172" h="1262881">
                  <a:moveTo>
                    <a:pt x="1457603" y="633475"/>
                  </a:moveTo>
                  <a:cubicBezTo>
                    <a:pt x="1457603" y="981492"/>
                    <a:pt x="1132055" y="1263614"/>
                    <a:pt x="730470" y="1263614"/>
                  </a:cubicBezTo>
                  <a:cubicBezTo>
                    <a:pt x="328885" y="1263614"/>
                    <a:pt x="3337" y="981492"/>
                    <a:pt x="3337" y="633475"/>
                  </a:cubicBezTo>
                  <a:cubicBezTo>
                    <a:pt x="3337" y="285459"/>
                    <a:pt x="328885" y="3337"/>
                    <a:pt x="730470" y="3337"/>
                  </a:cubicBezTo>
                  <a:cubicBezTo>
                    <a:pt x="1132055" y="3337"/>
                    <a:pt x="1457603" y="285459"/>
                    <a:pt x="1457603" y="633475"/>
                  </a:cubicBezTo>
                  <a:close/>
                </a:path>
              </a:pathLst>
            </a:custGeom>
            <a:solidFill>
              <a:srgbClr val="E9C6B2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4580DDD1-40A8-4BA0-8578-2AA20B6CEFF2}"/>
                </a:ext>
              </a:extLst>
            </p:cNvPr>
            <p:cNvSpPr/>
            <p:nvPr/>
          </p:nvSpPr>
          <p:spPr>
            <a:xfrm>
              <a:off x="1715658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4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4" y="586198"/>
                    <a:pt x="865464" y="379841"/>
                  </a:cubicBezTo>
                  <a:cubicBezTo>
                    <a:pt x="865464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871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2A9F5D85-7E75-4394-AF3B-25D5B16BB250}"/>
                </a:ext>
              </a:extLst>
            </p:cNvPr>
            <p:cNvSpPr/>
            <p:nvPr/>
          </p:nvSpPr>
          <p:spPr>
            <a:xfrm>
              <a:off x="2389412" y="3874194"/>
              <a:ext cx="865790" cy="755125"/>
            </a:xfrm>
            <a:custGeom>
              <a:avLst/>
              <a:gdLst>
                <a:gd name="connsiteX0" fmla="*/ 435173 w 865789"/>
                <a:gd name="connsiteY0" fmla="*/ 754800 h 755124"/>
                <a:gd name="connsiteX1" fmla="*/ 865465 w 865789"/>
                <a:gd name="connsiteY1" fmla="*/ 379841 h 755124"/>
                <a:gd name="connsiteX2" fmla="*/ 435173 w 865789"/>
                <a:gd name="connsiteY2" fmla="*/ 4882 h 755124"/>
                <a:gd name="connsiteX3" fmla="*/ 4882 w 865789"/>
                <a:gd name="connsiteY3" fmla="*/ 379841 h 755124"/>
                <a:gd name="connsiteX4" fmla="*/ 435173 w 865789"/>
                <a:gd name="connsiteY4" fmla="*/ 754800 h 755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65789" h="755124">
                  <a:moveTo>
                    <a:pt x="435173" y="754800"/>
                  </a:moveTo>
                  <a:cubicBezTo>
                    <a:pt x="672126" y="754800"/>
                    <a:pt x="865465" y="586198"/>
                    <a:pt x="865465" y="379841"/>
                  </a:cubicBezTo>
                  <a:cubicBezTo>
                    <a:pt x="865465" y="173483"/>
                    <a:pt x="672126" y="4882"/>
                    <a:pt x="435173" y="4882"/>
                  </a:cubicBezTo>
                  <a:cubicBezTo>
                    <a:pt x="198220" y="4882"/>
                    <a:pt x="4882" y="173483"/>
                    <a:pt x="4882" y="379841"/>
                  </a:cubicBezTo>
                  <a:cubicBezTo>
                    <a:pt x="4882" y="586198"/>
                    <a:pt x="198220" y="754800"/>
                    <a:pt x="435173" y="754800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38A4BBA4-4B17-4136-935F-E8B19EB3B874}"/>
                </a:ext>
              </a:extLst>
            </p:cNvPr>
            <p:cNvSpPr/>
            <p:nvPr/>
          </p:nvSpPr>
          <p:spPr>
            <a:xfrm>
              <a:off x="1606539" y="4173233"/>
              <a:ext cx="813712" cy="820222"/>
            </a:xfrm>
            <a:custGeom>
              <a:avLst/>
              <a:gdLst>
                <a:gd name="connsiteX0" fmla="*/ 408891 w 813712"/>
                <a:gd name="connsiteY0" fmla="*/ 818351 h 820221"/>
                <a:gd name="connsiteX1" fmla="*/ 814445 w 813712"/>
                <a:gd name="connsiteY1" fmla="*/ 410844 h 820221"/>
                <a:gd name="connsiteX2" fmla="*/ 408891 w 813712"/>
                <a:gd name="connsiteY2" fmla="*/ 3337 h 820221"/>
                <a:gd name="connsiteX3" fmla="*/ 3337 w 813712"/>
                <a:gd name="connsiteY3" fmla="*/ 410844 h 820221"/>
                <a:gd name="connsiteX4" fmla="*/ 408891 w 813712"/>
                <a:gd name="connsiteY4" fmla="*/ 818351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408891" y="818351"/>
                  </a:moveTo>
                  <a:cubicBezTo>
                    <a:pt x="632174" y="818351"/>
                    <a:pt x="814445" y="635428"/>
                    <a:pt x="814445" y="410844"/>
                  </a:cubicBezTo>
                  <a:cubicBezTo>
                    <a:pt x="814445" y="186259"/>
                    <a:pt x="632174" y="3337"/>
                    <a:pt x="408891" y="3337"/>
                  </a:cubicBezTo>
                  <a:cubicBezTo>
                    <a:pt x="185608" y="3337"/>
                    <a:pt x="3337" y="186259"/>
                    <a:pt x="3337" y="410844"/>
                  </a:cubicBezTo>
                  <a:cubicBezTo>
                    <a:pt x="3337" y="635428"/>
                    <a:pt x="185608" y="818351"/>
                    <a:pt x="408891" y="81835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xmlns="" id="{E4A68E65-BC31-47F9-82BF-A43BE5389ABE}"/>
                </a:ext>
              </a:extLst>
            </p:cNvPr>
            <p:cNvSpPr/>
            <p:nvPr/>
          </p:nvSpPr>
          <p:spPr>
            <a:xfrm>
              <a:off x="1467232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5484" y="3337"/>
                    <a:pt x="3337" y="136135"/>
                    <a:pt x="3337" y="299528"/>
                  </a:cubicBezTo>
                  <a:cubicBezTo>
                    <a:pt x="3988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xmlns="" id="{59AFFAC1-38EF-4C82-9246-3569238C28F8}"/>
                </a:ext>
              </a:extLst>
            </p:cNvPr>
            <p:cNvSpPr/>
            <p:nvPr/>
          </p:nvSpPr>
          <p:spPr>
            <a:xfrm>
              <a:off x="2916941" y="4083399"/>
              <a:ext cx="592383" cy="598892"/>
            </a:xfrm>
            <a:custGeom>
              <a:avLst/>
              <a:gdLst>
                <a:gd name="connsiteX0" fmla="*/ 298226 w 592382"/>
                <a:gd name="connsiteY0" fmla="*/ 595719 h 598892"/>
                <a:gd name="connsiteX1" fmla="*/ 593115 w 592382"/>
                <a:gd name="connsiteY1" fmla="*/ 299528 h 598892"/>
                <a:gd name="connsiteX2" fmla="*/ 298226 w 592382"/>
                <a:gd name="connsiteY2" fmla="*/ 3337 h 598892"/>
                <a:gd name="connsiteX3" fmla="*/ 3337 w 592382"/>
                <a:gd name="connsiteY3" fmla="*/ 299528 h 598892"/>
                <a:gd name="connsiteX4" fmla="*/ 298226 w 592382"/>
                <a:gd name="connsiteY4" fmla="*/ 595719 h 5988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2382" h="598892">
                  <a:moveTo>
                    <a:pt x="298226" y="595719"/>
                  </a:moveTo>
                  <a:cubicBezTo>
                    <a:pt x="460318" y="595719"/>
                    <a:pt x="593115" y="462921"/>
                    <a:pt x="593115" y="299528"/>
                  </a:cubicBezTo>
                  <a:cubicBezTo>
                    <a:pt x="593115" y="136135"/>
                    <a:pt x="460969" y="3337"/>
                    <a:pt x="298226" y="3337"/>
                  </a:cubicBezTo>
                  <a:cubicBezTo>
                    <a:pt x="136135" y="3337"/>
                    <a:pt x="3337" y="136135"/>
                    <a:pt x="3337" y="299528"/>
                  </a:cubicBezTo>
                  <a:cubicBezTo>
                    <a:pt x="3337" y="462921"/>
                    <a:pt x="136135" y="595719"/>
                    <a:pt x="298226" y="595719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xmlns="" id="{417606F6-B0AC-4587-A235-58809286FBC6}"/>
                </a:ext>
              </a:extLst>
            </p:cNvPr>
            <p:cNvSpPr/>
            <p:nvPr/>
          </p:nvSpPr>
          <p:spPr>
            <a:xfrm>
              <a:off x="2569974" y="4173884"/>
              <a:ext cx="813712" cy="820222"/>
            </a:xfrm>
            <a:custGeom>
              <a:avLst/>
              <a:gdLst>
                <a:gd name="connsiteX0" fmla="*/ 814445 w 813712"/>
                <a:gd name="connsiteY0" fmla="*/ 410844 h 820221"/>
                <a:gd name="connsiteX1" fmla="*/ 408891 w 813712"/>
                <a:gd name="connsiteY1" fmla="*/ 818351 h 820221"/>
                <a:gd name="connsiteX2" fmla="*/ 3337 w 813712"/>
                <a:gd name="connsiteY2" fmla="*/ 410844 h 820221"/>
                <a:gd name="connsiteX3" fmla="*/ 408891 w 813712"/>
                <a:gd name="connsiteY3" fmla="*/ 3337 h 820221"/>
                <a:gd name="connsiteX4" fmla="*/ 814445 w 813712"/>
                <a:gd name="connsiteY4" fmla="*/ 410844 h 8202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20221">
                  <a:moveTo>
                    <a:pt x="814445" y="410844"/>
                  </a:moveTo>
                  <a:cubicBezTo>
                    <a:pt x="814445" y="635904"/>
                    <a:pt x="632872" y="818351"/>
                    <a:pt x="408891" y="818351"/>
                  </a:cubicBezTo>
                  <a:cubicBezTo>
                    <a:pt x="184910" y="818351"/>
                    <a:pt x="3337" y="635904"/>
                    <a:pt x="3337" y="410844"/>
                  </a:cubicBezTo>
                  <a:cubicBezTo>
                    <a:pt x="3337" y="185784"/>
                    <a:pt x="184910" y="3337"/>
                    <a:pt x="408891" y="3337"/>
                  </a:cubicBezTo>
                  <a:cubicBezTo>
                    <a:pt x="632872" y="3337"/>
                    <a:pt x="814445" y="185784"/>
                    <a:pt x="814445" y="410844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xmlns="" id="{4FC66F73-B4F4-4A8B-B968-2ED4BC76FC02}"/>
                </a:ext>
              </a:extLst>
            </p:cNvPr>
            <p:cNvSpPr/>
            <p:nvPr/>
          </p:nvSpPr>
          <p:spPr>
            <a:xfrm>
              <a:off x="1901428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xmlns="" id="{80598936-207E-4D6C-88E8-7D5DA37206B2}"/>
                </a:ext>
              </a:extLst>
            </p:cNvPr>
            <p:cNvSpPr/>
            <p:nvPr/>
          </p:nvSpPr>
          <p:spPr>
            <a:xfrm>
              <a:off x="2630515" y="4675781"/>
              <a:ext cx="429640" cy="436150"/>
            </a:xfrm>
            <a:custGeom>
              <a:avLst/>
              <a:gdLst>
                <a:gd name="connsiteX0" fmla="*/ 431675 w 429640"/>
                <a:gd name="connsiteY0" fmla="*/ 218157 h 436149"/>
                <a:gd name="connsiteX1" fmla="*/ 217506 w 429640"/>
                <a:gd name="connsiteY1" fmla="*/ 432977 h 436149"/>
                <a:gd name="connsiteX2" fmla="*/ 3337 w 429640"/>
                <a:gd name="connsiteY2" fmla="*/ 218157 h 436149"/>
                <a:gd name="connsiteX3" fmla="*/ 217506 w 429640"/>
                <a:gd name="connsiteY3" fmla="*/ 3337 h 436149"/>
                <a:gd name="connsiteX4" fmla="*/ 431675 w 429640"/>
                <a:gd name="connsiteY4" fmla="*/ 218157 h 4361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29640" h="436149">
                  <a:moveTo>
                    <a:pt x="431675" y="218157"/>
                  </a:moveTo>
                  <a:cubicBezTo>
                    <a:pt x="431675" y="336799"/>
                    <a:pt x="335788" y="432977"/>
                    <a:pt x="217506" y="432977"/>
                  </a:cubicBezTo>
                  <a:cubicBezTo>
                    <a:pt x="99224" y="432977"/>
                    <a:pt x="3337" y="336799"/>
                    <a:pt x="3337" y="218157"/>
                  </a:cubicBezTo>
                  <a:cubicBezTo>
                    <a:pt x="3337" y="99515"/>
                    <a:pt x="99224" y="3337"/>
                    <a:pt x="217506" y="3337"/>
                  </a:cubicBezTo>
                  <a:cubicBezTo>
                    <a:pt x="335788" y="3337"/>
                    <a:pt x="431675" y="99515"/>
                    <a:pt x="431675" y="21815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xmlns="" id="{2E72D090-34E6-473A-83B9-7F2E0C58BF7C}"/>
                </a:ext>
              </a:extLst>
            </p:cNvPr>
            <p:cNvSpPr/>
            <p:nvPr/>
          </p:nvSpPr>
          <p:spPr>
            <a:xfrm>
              <a:off x="2078492" y="4416695"/>
              <a:ext cx="813712" cy="885319"/>
            </a:xfrm>
            <a:custGeom>
              <a:avLst/>
              <a:gdLst>
                <a:gd name="connsiteX0" fmla="*/ 814445 w 813712"/>
                <a:gd name="connsiteY0" fmla="*/ 445345 h 885318"/>
                <a:gd name="connsiteX1" fmla="*/ 408891 w 813712"/>
                <a:gd name="connsiteY1" fmla="*/ 887354 h 885318"/>
                <a:gd name="connsiteX2" fmla="*/ 3337 w 813712"/>
                <a:gd name="connsiteY2" fmla="*/ 445345 h 885318"/>
                <a:gd name="connsiteX3" fmla="*/ 408891 w 813712"/>
                <a:gd name="connsiteY3" fmla="*/ 3337 h 885318"/>
                <a:gd name="connsiteX4" fmla="*/ 814445 w 813712"/>
                <a:gd name="connsiteY4" fmla="*/ 445345 h 8853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3712" h="885318">
                  <a:moveTo>
                    <a:pt x="814445" y="445345"/>
                  </a:moveTo>
                  <a:cubicBezTo>
                    <a:pt x="814445" y="689460"/>
                    <a:pt x="632872" y="887354"/>
                    <a:pt x="408891" y="887354"/>
                  </a:cubicBezTo>
                  <a:cubicBezTo>
                    <a:pt x="184910" y="887354"/>
                    <a:pt x="3337" y="689460"/>
                    <a:pt x="3337" y="445345"/>
                  </a:cubicBezTo>
                  <a:cubicBezTo>
                    <a:pt x="3337" y="201231"/>
                    <a:pt x="184909" y="3337"/>
                    <a:pt x="408891" y="3337"/>
                  </a:cubicBezTo>
                  <a:cubicBezTo>
                    <a:pt x="632872" y="3337"/>
                    <a:pt x="814445" y="201231"/>
                    <a:pt x="814445" y="445345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xmlns="" id="{0AFFF11A-6A74-4FF5-A859-518811B439B4}"/>
                </a:ext>
              </a:extLst>
            </p:cNvPr>
            <p:cNvSpPr/>
            <p:nvPr/>
          </p:nvSpPr>
          <p:spPr>
            <a:xfrm>
              <a:off x="2286803" y="3727969"/>
              <a:ext cx="397092" cy="397092"/>
            </a:xfrm>
            <a:custGeom>
              <a:avLst/>
              <a:gdLst>
                <a:gd name="connsiteX0" fmla="*/ 201231 w 397091"/>
                <a:gd name="connsiteY0" fmla="*/ 399126 h 397091"/>
                <a:gd name="connsiteX1" fmla="*/ 399126 w 397091"/>
                <a:gd name="connsiteY1" fmla="*/ 201231 h 397091"/>
                <a:gd name="connsiteX2" fmla="*/ 201231 w 397091"/>
                <a:gd name="connsiteY2" fmla="*/ 3337 h 397091"/>
                <a:gd name="connsiteX3" fmla="*/ 3337 w 397091"/>
                <a:gd name="connsiteY3" fmla="*/ 201231 h 397091"/>
                <a:gd name="connsiteX4" fmla="*/ 201231 w 397091"/>
                <a:gd name="connsiteY4" fmla="*/ 399126 h 3970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97091" h="397091">
                  <a:moveTo>
                    <a:pt x="201231" y="399126"/>
                  </a:moveTo>
                  <a:cubicBezTo>
                    <a:pt x="310594" y="399126"/>
                    <a:pt x="399126" y="309943"/>
                    <a:pt x="399126" y="201231"/>
                  </a:cubicBezTo>
                  <a:cubicBezTo>
                    <a:pt x="399126" y="92520"/>
                    <a:pt x="309944" y="3337"/>
                    <a:pt x="201231" y="3337"/>
                  </a:cubicBezTo>
                  <a:cubicBezTo>
                    <a:pt x="92520" y="3337"/>
                    <a:pt x="3337" y="92520"/>
                    <a:pt x="3337" y="201231"/>
                  </a:cubicBezTo>
                  <a:cubicBezTo>
                    <a:pt x="3337" y="309943"/>
                    <a:pt x="91869" y="399126"/>
                    <a:pt x="201231" y="399126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xmlns="" id="{6A0D9B51-C571-4F38-AEB3-16FAFF9DCA0B}"/>
                </a:ext>
              </a:extLst>
            </p:cNvPr>
            <p:cNvSpPr/>
            <p:nvPr/>
          </p:nvSpPr>
          <p:spPr>
            <a:xfrm>
              <a:off x="2589678" y="3519610"/>
              <a:ext cx="377563" cy="169252"/>
            </a:xfrm>
            <a:custGeom>
              <a:avLst/>
              <a:gdLst>
                <a:gd name="connsiteX0" fmla="*/ 222539 w 377562"/>
                <a:gd name="connsiteY0" fmla="*/ 18358 h 169252"/>
                <a:gd name="connsiteX1" fmla="*/ 4464 w 377562"/>
                <a:gd name="connsiteY1" fmla="*/ 50907 h 169252"/>
                <a:gd name="connsiteX2" fmla="*/ 203661 w 377562"/>
                <a:gd name="connsiteY2" fmla="*/ 104286 h 169252"/>
                <a:gd name="connsiteX3" fmla="*/ 377470 w 377562"/>
                <a:gd name="connsiteY3" fmla="*/ 155713 h 169252"/>
                <a:gd name="connsiteX4" fmla="*/ 222539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222539" y="18358"/>
                  </a:moveTo>
                  <a:cubicBezTo>
                    <a:pt x="122940" y="-10935"/>
                    <a:pt x="18134" y="4037"/>
                    <a:pt x="4464" y="50907"/>
                  </a:cubicBezTo>
                  <a:cubicBezTo>
                    <a:pt x="-9206" y="97776"/>
                    <a:pt x="104062" y="75643"/>
                    <a:pt x="203661" y="104286"/>
                  </a:cubicBezTo>
                  <a:cubicBezTo>
                    <a:pt x="303259" y="133580"/>
                    <a:pt x="363799" y="202583"/>
                    <a:pt x="377470" y="155713"/>
                  </a:cubicBezTo>
                  <a:cubicBezTo>
                    <a:pt x="391140" y="108843"/>
                    <a:pt x="322137" y="47652"/>
                    <a:pt x="222539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xmlns="" id="{F9347EFC-37DB-4F0D-8356-CB6ABFD99D39}"/>
                </a:ext>
              </a:extLst>
            </p:cNvPr>
            <p:cNvSpPr/>
            <p:nvPr/>
          </p:nvSpPr>
          <p:spPr>
            <a:xfrm>
              <a:off x="2015434" y="3519610"/>
              <a:ext cx="377563" cy="169252"/>
            </a:xfrm>
            <a:custGeom>
              <a:avLst/>
              <a:gdLst>
                <a:gd name="connsiteX0" fmla="*/ 160134 w 377562"/>
                <a:gd name="connsiteY0" fmla="*/ 18358 h 169252"/>
                <a:gd name="connsiteX1" fmla="*/ 378209 w 377562"/>
                <a:gd name="connsiteY1" fmla="*/ 50907 h 169252"/>
                <a:gd name="connsiteX2" fmla="*/ 179012 w 377562"/>
                <a:gd name="connsiteY2" fmla="*/ 104286 h 169252"/>
                <a:gd name="connsiteX3" fmla="*/ 5203 w 377562"/>
                <a:gd name="connsiteY3" fmla="*/ 155713 h 169252"/>
                <a:gd name="connsiteX4" fmla="*/ 160134 w 377562"/>
                <a:gd name="connsiteY4" fmla="*/ 18358 h 1692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7562" h="169252">
                  <a:moveTo>
                    <a:pt x="160134" y="18358"/>
                  </a:moveTo>
                  <a:cubicBezTo>
                    <a:pt x="259733" y="-10935"/>
                    <a:pt x="364539" y="4037"/>
                    <a:pt x="378209" y="50907"/>
                  </a:cubicBezTo>
                  <a:cubicBezTo>
                    <a:pt x="391880" y="97776"/>
                    <a:pt x="278611" y="75643"/>
                    <a:pt x="179012" y="104286"/>
                  </a:cubicBezTo>
                  <a:cubicBezTo>
                    <a:pt x="79414" y="133580"/>
                    <a:pt x="18874" y="202583"/>
                    <a:pt x="5203" y="155713"/>
                  </a:cubicBezTo>
                  <a:cubicBezTo>
                    <a:pt x="-9118" y="108843"/>
                    <a:pt x="60536" y="47652"/>
                    <a:pt x="160134" y="18358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xmlns="" id="{6AAAD474-3C76-448A-8DFC-0FC939C89069}"/>
                </a:ext>
              </a:extLst>
            </p:cNvPr>
            <p:cNvSpPr/>
            <p:nvPr/>
          </p:nvSpPr>
          <p:spPr>
            <a:xfrm>
              <a:off x="2294767" y="4134327"/>
              <a:ext cx="384072" cy="221330"/>
            </a:xfrm>
            <a:custGeom>
              <a:avLst/>
              <a:gdLst>
                <a:gd name="connsiteX0" fmla="*/ 5788 w 384072"/>
                <a:gd name="connsiteY0" fmla="*/ 27270 h 221329"/>
                <a:gd name="connsiteX1" fmla="*/ 10345 w 384072"/>
                <a:gd name="connsiteY1" fmla="*/ 5788 h 221329"/>
                <a:gd name="connsiteX2" fmla="*/ 31827 w 384072"/>
                <a:gd name="connsiteY2" fmla="*/ 10345 h 221329"/>
                <a:gd name="connsiteX3" fmla="*/ 66979 w 384072"/>
                <a:gd name="connsiteY3" fmla="*/ 42242 h 221329"/>
                <a:gd name="connsiteX4" fmla="*/ 193918 w 384072"/>
                <a:gd name="connsiteY4" fmla="*/ 74140 h 221329"/>
                <a:gd name="connsiteX5" fmla="*/ 320206 w 384072"/>
                <a:gd name="connsiteY5" fmla="*/ 45497 h 221329"/>
                <a:gd name="connsiteX6" fmla="*/ 354708 w 384072"/>
                <a:gd name="connsiteY6" fmla="*/ 11647 h 221329"/>
                <a:gd name="connsiteX7" fmla="*/ 375539 w 384072"/>
                <a:gd name="connsiteY7" fmla="*/ 6439 h 221329"/>
                <a:gd name="connsiteX8" fmla="*/ 380747 w 384072"/>
                <a:gd name="connsiteY8" fmla="*/ 27270 h 221329"/>
                <a:gd name="connsiteX9" fmla="*/ 336481 w 384072"/>
                <a:gd name="connsiteY9" fmla="*/ 150303 h 221329"/>
                <a:gd name="connsiteX10" fmla="*/ 192616 w 384072"/>
                <a:gd name="connsiteY10" fmla="*/ 222561 h 221329"/>
                <a:gd name="connsiteX11" fmla="*/ 50705 w 384072"/>
                <a:gd name="connsiteY11" fmla="*/ 147699 h 221329"/>
                <a:gd name="connsiteX12" fmla="*/ 5788 w 384072"/>
                <a:gd name="connsiteY12" fmla="*/ 27270 h 2213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4072" h="221329">
                  <a:moveTo>
                    <a:pt x="5788" y="27270"/>
                  </a:moveTo>
                  <a:cubicBezTo>
                    <a:pt x="1231" y="20109"/>
                    <a:pt x="3184" y="10345"/>
                    <a:pt x="10345" y="5788"/>
                  </a:cubicBezTo>
                  <a:cubicBezTo>
                    <a:pt x="17505" y="1231"/>
                    <a:pt x="27270" y="3184"/>
                    <a:pt x="31827" y="10345"/>
                  </a:cubicBezTo>
                  <a:cubicBezTo>
                    <a:pt x="39638" y="22062"/>
                    <a:pt x="51356" y="33129"/>
                    <a:pt x="66979" y="42242"/>
                  </a:cubicBezTo>
                  <a:cubicBezTo>
                    <a:pt x="100179" y="61771"/>
                    <a:pt x="146397" y="72838"/>
                    <a:pt x="193918" y="74140"/>
                  </a:cubicBezTo>
                  <a:cubicBezTo>
                    <a:pt x="240788" y="75442"/>
                    <a:pt x="287007" y="66328"/>
                    <a:pt x="320206" y="45497"/>
                  </a:cubicBezTo>
                  <a:cubicBezTo>
                    <a:pt x="334528" y="36384"/>
                    <a:pt x="346245" y="25317"/>
                    <a:pt x="354708" y="11647"/>
                  </a:cubicBezTo>
                  <a:cubicBezTo>
                    <a:pt x="359265" y="4486"/>
                    <a:pt x="368378" y="1882"/>
                    <a:pt x="375539" y="6439"/>
                  </a:cubicBezTo>
                  <a:cubicBezTo>
                    <a:pt x="382700" y="10996"/>
                    <a:pt x="385303" y="20109"/>
                    <a:pt x="380747" y="27270"/>
                  </a:cubicBezTo>
                  <a:cubicBezTo>
                    <a:pt x="370331" y="45497"/>
                    <a:pt x="354708" y="138586"/>
                    <a:pt x="336481" y="150303"/>
                  </a:cubicBezTo>
                  <a:cubicBezTo>
                    <a:pt x="302630" y="182852"/>
                    <a:pt x="245345" y="223863"/>
                    <a:pt x="192616" y="222561"/>
                  </a:cubicBezTo>
                  <a:cubicBezTo>
                    <a:pt x="140539" y="221259"/>
                    <a:pt x="88461" y="169832"/>
                    <a:pt x="50705" y="147699"/>
                  </a:cubicBezTo>
                  <a:cubicBezTo>
                    <a:pt x="31827" y="135982"/>
                    <a:pt x="15553" y="43544"/>
                    <a:pt x="5788" y="27270"/>
                  </a:cubicBezTo>
                  <a:close/>
                </a:path>
              </a:pathLst>
            </a:custGeom>
            <a:solidFill>
              <a:srgbClr val="DEA89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xmlns="" id="{597057BC-2E4E-420E-A606-0B22F076E6C9}"/>
                </a:ext>
              </a:extLst>
            </p:cNvPr>
            <p:cNvSpPr/>
            <p:nvPr/>
          </p:nvSpPr>
          <p:spPr>
            <a:xfrm>
              <a:off x="1523100" y="2523286"/>
              <a:ext cx="1580586" cy="687568"/>
            </a:xfrm>
            <a:custGeom>
              <a:avLst/>
              <a:gdLst>
                <a:gd name="connsiteX0" fmla="*/ 1428195 w 1425623"/>
                <a:gd name="connsiteY0" fmla="*/ 645681 h 644460"/>
                <a:gd name="connsiteX1" fmla="*/ 539621 w 1425623"/>
                <a:gd name="connsiteY1" fmla="*/ 44185 h 644460"/>
                <a:gd name="connsiteX2" fmla="*/ 361255 w 1425623"/>
                <a:gd name="connsiteY2" fmla="*/ 443880 h 644460"/>
                <a:gd name="connsiteX3" fmla="*/ 1428195 w 1425623"/>
                <a:gd name="connsiteY3" fmla="*/ 645681 h 644460"/>
                <a:gd name="connsiteX0" fmla="*/ 1424859 w 1424859"/>
                <a:gd name="connsiteY0" fmla="*/ 642345 h 642747"/>
                <a:gd name="connsiteX1" fmla="*/ 536285 w 1424859"/>
                <a:gd name="connsiteY1" fmla="*/ 40849 h 642747"/>
                <a:gd name="connsiteX2" fmla="*/ 357919 w 1424859"/>
                <a:gd name="connsiteY2" fmla="*/ 440544 h 642747"/>
                <a:gd name="connsiteX3" fmla="*/ 1424859 w 1424859"/>
                <a:gd name="connsiteY3" fmla="*/ 642345 h 642747"/>
                <a:gd name="connsiteX0" fmla="*/ 1424859 w 1424859"/>
                <a:gd name="connsiteY0" fmla="*/ 713101 h 713503"/>
                <a:gd name="connsiteX1" fmla="*/ 536285 w 1424859"/>
                <a:gd name="connsiteY1" fmla="*/ 111605 h 713503"/>
                <a:gd name="connsiteX2" fmla="*/ 357919 w 1424859"/>
                <a:gd name="connsiteY2" fmla="*/ 511300 h 713503"/>
                <a:gd name="connsiteX3" fmla="*/ 1424859 w 1424859"/>
                <a:gd name="connsiteY3" fmla="*/ 713101 h 713503"/>
                <a:gd name="connsiteX0" fmla="*/ 1424859 w 1424859"/>
                <a:gd name="connsiteY0" fmla="*/ 760282 h 760684"/>
                <a:gd name="connsiteX1" fmla="*/ 536285 w 1424859"/>
                <a:gd name="connsiteY1" fmla="*/ 104195 h 760684"/>
                <a:gd name="connsiteX2" fmla="*/ 357919 w 1424859"/>
                <a:gd name="connsiteY2" fmla="*/ 558481 h 760684"/>
                <a:gd name="connsiteX3" fmla="*/ 1424859 w 1424859"/>
                <a:gd name="connsiteY3" fmla="*/ 760282 h 760684"/>
                <a:gd name="connsiteX0" fmla="*/ 1424859 w 1424859"/>
                <a:gd name="connsiteY0" fmla="*/ 760282 h 760557"/>
                <a:gd name="connsiteX1" fmla="*/ 536285 w 1424859"/>
                <a:gd name="connsiteY1" fmla="*/ 104195 h 760557"/>
                <a:gd name="connsiteX2" fmla="*/ 357919 w 1424859"/>
                <a:gd name="connsiteY2" fmla="*/ 476595 h 760557"/>
                <a:gd name="connsiteX3" fmla="*/ 1424859 w 1424859"/>
                <a:gd name="connsiteY3" fmla="*/ 760282 h 760557"/>
                <a:gd name="connsiteX0" fmla="*/ 1424859 w 1424859"/>
                <a:gd name="connsiteY0" fmla="*/ 772216 h 772491"/>
                <a:gd name="connsiteX1" fmla="*/ 536285 w 1424859"/>
                <a:gd name="connsiteY1" fmla="*/ 102481 h 772491"/>
                <a:gd name="connsiteX2" fmla="*/ 357919 w 1424859"/>
                <a:gd name="connsiteY2" fmla="*/ 488529 h 772491"/>
                <a:gd name="connsiteX3" fmla="*/ 1424859 w 1424859"/>
                <a:gd name="connsiteY3" fmla="*/ 772216 h 772491"/>
                <a:gd name="connsiteX0" fmla="*/ 1424859 w 1424859"/>
                <a:gd name="connsiteY0" fmla="*/ 784200 h 784475"/>
                <a:gd name="connsiteX1" fmla="*/ 536285 w 1424859"/>
                <a:gd name="connsiteY1" fmla="*/ 100817 h 784475"/>
                <a:gd name="connsiteX2" fmla="*/ 357919 w 1424859"/>
                <a:gd name="connsiteY2" fmla="*/ 500513 h 784475"/>
                <a:gd name="connsiteX3" fmla="*/ 1424859 w 1424859"/>
                <a:gd name="connsiteY3" fmla="*/ 784200 h 784475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7629"/>
                <a:gd name="connsiteX1" fmla="*/ 536285 w 1424859"/>
                <a:gd name="connsiteY1" fmla="*/ 3971 h 687629"/>
                <a:gd name="connsiteX2" fmla="*/ 357919 w 1424859"/>
                <a:gd name="connsiteY2" fmla="*/ 403667 h 687629"/>
                <a:gd name="connsiteX3" fmla="*/ 1424859 w 1424859"/>
                <a:gd name="connsiteY3" fmla="*/ 687354 h 6876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24859"/>
                <a:gd name="connsiteY0" fmla="*/ 687354 h 688329"/>
                <a:gd name="connsiteX1" fmla="*/ 536285 w 1424859"/>
                <a:gd name="connsiteY1" fmla="*/ 3971 h 688329"/>
                <a:gd name="connsiteX2" fmla="*/ 357919 w 1424859"/>
                <a:gd name="connsiteY2" fmla="*/ 403667 h 688329"/>
                <a:gd name="connsiteX3" fmla="*/ 1424859 w 1424859"/>
                <a:gd name="connsiteY3" fmla="*/ 687354 h 688329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424859 w 1453335"/>
                <a:gd name="connsiteY0" fmla="*/ 686593 h 687568"/>
                <a:gd name="connsiteX1" fmla="*/ 536285 w 1453335"/>
                <a:gd name="connsiteY1" fmla="*/ 3210 h 687568"/>
                <a:gd name="connsiteX2" fmla="*/ 357919 w 1453335"/>
                <a:gd name="connsiteY2" fmla="*/ 402906 h 687568"/>
                <a:gd name="connsiteX3" fmla="*/ 1424859 w 1453335"/>
                <a:gd name="connsiteY3" fmla="*/ 686593 h 687568"/>
                <a:gd name="connsiteX0" fmla="*/ 1552109 w 1580585"/>
                <a:gd name="connsiteY0" fmla="*/ 686593 h 687568"/>
                <a:gd name="connsiteX1" fmla="*/ 663535 w 1580585"/>
                <a:gd name="connsiteY1" fmla="*/ 3210 h 687568"/>
                <a:gd name="connsiteX2" fmla="*/ 485169 w 1580585"/>
                <a:gd name="connsiteY2" fmla="*/ 402906 h 687568"/>
                <a:gd name="connsiteX3" fmla="*/ 1552109 w 1580585"/>
                <a:gd name="connsiteY3" fmla="*/ 686593 h 6875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80585" h="687568">
                  <a:moveTo>
                    <a:pt x="1552109" y="686593"/>
                  </a:moveTo>
                  <a:cubicBezTo>
                    <a:pt x="1703422" y="267907"/>
                    <a:pt x="1229160" y="-34726"/>
                    <a:pt x="663535" y="3210"/>
                  </a:cubicBezTo>
                  <a:cubicBezTo>
                    <a:pt x="46415" y="175717"/>
                    <a:pt x="-371661" y="307304"/>
                    <a:pt x="485169" y="402906"/>
                  </a:cubicBezTo>
                  <a:cubicBezTo>
                    <a:pt x="859770" y="634986"/>
                    <a:pt x="1169989" y="696358"/>
                    <a:pt x="1552109" y="686593"/>
                  </a:cubicBezTo>
                  <a:close/>
                </a:path>
              </a:pathLst>
            </a:custGeom>
            <a:solidFill>
              <a:schemeClr val="accent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xmlns="" id="{E2556F23-D264-4C2F-9274-A05E1C32509C}"/>
                </a:ext>
              </a:extLst>
            </p:cNvPr>
            <p:cNvSpPr/>
            <p:nvPr/>
          </p:nvSpPr>
          <p:spPr>
            <a:xfrm>
              <a:off x="1270267" y="2599816"/>
              <a:ext cx="475208" cy="475208"/>
            </a:xfrm>
            <a:custGeom>
              <a:avLst/>
              <a:gdLst>
                <a:gd name="connsiteX0" fmla="*/ 239639 w 475207"/>
                <a:gd name="connsiteY0" fmla="*/ 475941 h 475207"/>
                <a:gd name="connsiteX1" fmla="*/ 475941 w 475207"/>
                <a:gd name="connsiteY1" fmla="*/ 239639 h 475207"/>
                <a:gd name="connsiteX2" fmla="*/ 239639 w 475207"/>
                <a:gd name="connsiteY2" fmla="*/ 3337 h 475207"/>
                <a:gd name="connsiteX3" fmla="*/ 3337 w 475207"/>
                <a:gd name="connsiteY3" fmla="*/ 239639 h 475207"/>
                <a:gd name="connsiteX4" fmla="*/ 239639 w 475207"/>
                <a:gd name="connsiteY4" fmla="*/ 475941 h 4752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5207" h="475207">
                  <a:moveTo>
                    <a:pt x="239639" y="475941"/>
                  </a:moveTo>
                  <a:cubicBezTo>
                    <a:pt x="369833" y="475941"/>
                    <a:pt x="475941" y="369833"/>
                    <a:pt x="475941" y="239639"/>
                  </a:cubicBezTo>
                  <a:cubicBezTo>
                    <a:pt x="475941" y="109445"/>
                    <a:pt x="369833" y="3337"/>
                    <a:pt x="239639" y="3337"/>
                  </a:cubicBezTo>
                  <a:cubicBezTo>
                    <a:pt x="109445" y="3337"/>
                    <a:pt x="3337" y="109445"/>
                    <a:pt x="3337" y="239639"/>
                  </a:cubicBezTo>
                  <a:cubicBezTo>
                    <a:pt x="3988" y="369833"/>
                    <a:pt x="110096" y="475941"/>
                    <a:pt x="239639" y="475941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xmlns="" id="{56439A86-073E-4703-822C-6962D3B07463}"/>
                </a:ext>
              </a:extLst>
            </p:cNvPr>
            <p:cNvSpPr/>
            <p:nvPr/>
          </p:nvSpPr>
          <p:spPr>
            <a:xfrm>
              <a:off x="1753007" y="2914908"/>
              <a:ext cx="1464682" cy="891829"/>
            </a:xfrm>
            <a:custGeom>
              <a:avLst/>
              <a:gdLst>
                <a:gd name="connsiteX0" fmla="*/ 735027 w 1464682"/>
                <a:gd name="connsiteY0" fmla="*/ 3337 h 891828"/>
                <a:gd name="connsiteX1" fmla="*/ 1466066 w 1464682"/>
                <a:gd name="connsiteY1" fmla="*/ 656259 h 891828"/>
                <a:gd name="connsiteX2" fmla="*/ 1416592 w 1464682"/>
                <a:gd name="connsiteY2" fmla="*/ 892561 h 891828"/>
                <a:gd name="connsiteX3" fmla="*/ 735027 w 1464682"/>
                <a:gd name="connsiteY3" fmla="*/ 475941 h 891828"/>
                <a:gd name="connsiteX4" fmla="*/ 53461 w 1464682"/>
                <a:gd name="connsiteY4" fmla="*/ 892561 h 891828"/>
                <a:gd name="connsiteX5" fmla="*/ 3337 w 1464682"/>
                <a:gd name="connsiteY5" fmla="*/ 656259 h 891828"/>
                <a:gd name="connsiteX6" fmla="*/ 735027 w 1464682"/>
                <a:gd name="connsiteY6" fmla="*/ 3337 h 891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64682" h="891828">
                  <a:moveTo>
                    <a:pt x="735027" y="3337"/>
                  </a:moveTo>
                  <a:cubicBezTo>
                    <a:pt x="1138628" y="3337"/>
                    <a:pt x="1466066" y="295622"/>
                    <a:pt x="1466066" y="656259"/>
                  </a:cubicBezTo>
                  <a:cubicBezTo>
                    <a:pt x="1466066" y="739584"/>
                    <a:pt x="1448490" y="819002"/>
                    <a:pt x="1416592" y="892561"/>
                  </a:cubicBezTo>
                  <a:cubicBezTo>
                    <a:pt x="1310484" y="649099"/>
                    <a:pt x="1045539" y="475941"/>
                    <a:pt x="735027" y="475941"/>
                  </a:cubicBezTo>
                  <a:cubicBezTo>
                    <a:pt x="424514" y="475941"/>
                    <a:pt x="158918" y="648448"/>
                    <a:pt x="53461" y="892561"/>
                  </a:cubicBezTo>
                  <a:cubicBezTo>
                    <a:pt x="20913" y="819002"/>
                    <a:pt x="3337" y="739584"/>
                    <a:pt x="3337" y="656259"/>
                  </a:cubicBezTo>
                  <a:cubicBezTo>
                    <a:pt x="3337" y="295622"/>
                    <a:pt x="330775" y="3337"/>
                    <a:pt x="735027" y="3337"/>
                  </a:cubicBezTo>
                  <a:close/>
                </a:path>
              </a:pathLst>
            </a:custGeom>
            <a:solidFill>
              <a:srgbClr val="FFFFFF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xmlns="" id="{3C9C52FF-52FE-44D0-A86C-23A9CB882A61}"/>
                </a:ext>
              </a:extLst>
            </p:cNvPr>
            <p:cNvSpPr/>
            <p:nvPr/>
          </p:nvSpPr>
          <p:spPr>
            <a:xfrm>
              <a:off x="2316747" y="5291599"/>
              <a:ext cx="338504" cy="273407"/>
            </a:xfrm>
            <a:custGeom>
              <a:avLst/>
              <a:gdLst>
                <a:gd name="connsiteX0" fmla="*/ 82104 w 338504"/>
                <a:gd name="connsiteY0" fmla="*/ 3337 h 273407"/>
                <a:gd name="connsiteX1" fmla="*/ 259819 w 338504"/>
                <a:gd name="connsiteY1" fmla="*/ 3337 h 273407"/>
                <a:gd name="connsiteX2" fmla="*/ 315151 w 338504"/>
                <a:gd name="connsiteY2" fmla="*/ 26772 h 273407"/>
                <a:gd name="connsiteX3" fmla="*/ 315151 w 338504"/>
                <a:gd name="connsiteY3" fmla="*/ 26772 h 273407"/>
                <a:gd name="connsiteX4" fmla="*/ 338586 w 338504"/>
                <a:gd name="connsiteY4" fmla="*/ 82104 h 273407"/>
                <a:gd name="connsiteX5" fmla="*/ 338586 w 338504"/>
                <a:gd name="connsiteY5" fmla="*/ 193420 h 273407"/>
                <a:gd name="connsiteX6" fmla="*/ 315151 w 338504"/>
                <a:gd name="connsiteY6" fmla="*/ 248752 h 273407"/>
                <a:gd name="connsiteX7" fmla="*/ 315151 w 338504"/>
                <a:gd name="connsiteY7" fmla="*/ 248752 h 273407"/>
                <a:gd name="connsiteX8" fmla="*/ 259819 w 338504"/>
                <a:gd name="connsiteY8" fmla="*/ 272187 h 273407"/>
                <a:gd name="connsiteX9" fmla="*/ 82104 w 338504"/>
                <a:gd name="connsiteY9" fmla="*/ 272187 h 273407"/>
                <a:gd name="connsiteX10" fmla="*/ 26772 w 338504"/>
                <a:gd name="connsiteY10" fmla="*/ 248752 h 273407"/>
                <a:gd name="connsiteX11" fmla="*/ 26772 w 338504"/>
                <a:gd name="connsiteY11" fmla="*/ 248752 h 273407"/>
                <a:gd name="connsiteX12" fmla="*/ 3337 w 338504"/>
                <a:gd name="connsiteY12" fmla="*/ 193420 h 273407"/>
                <a:gd name="connsiteX13" fmla="*/ 3337 w 338504"/>
                <a:gd name="connsiteY13" fmla="*/ 82104 h 273407"/>
                <a:gd name="connsiteX14" fmla="*/ 26772 w 338504"/>
                <a:gd name="connsiteY14" fmla="*/ 26772 h 273407"/>
                <a:gd name="connsiteX15" fmla="*/ 26772 w 338504"/>
                <a:gd name="connsiteY15" fmla="*/ 26772 h 273407"/>
                <a:gd name="connsiteX16" fmla="*/ 82104 w 338504"/>
                <a:gd name="connsiteY16" fmla="*/ 3337 h 273407"/>
                <a:gd name="connsiteX17" fmla="*/ 82104 w 338504"/>
                <a:gd name="connsiteY17" fmla="*/ 3337 h 273407"/>
                <a:gd name="connsiteX18" fmla="*/ 259819 w 338504"/>
                <a:gd name="connsiteY18" fmla="*/ 71037 h 273407"/>
                <a:gd name="connsiteX19" fmla="*/ 82104 w 338504"/>
                <a:gd name="connsiteY19" fmla="*/ 71037 h 273407"/>
                <a:gd name="connsiteX20" fmla="*/ 74292 w 338504"/>
                <a:gd name="connsiteY20" fmla="*/ 74292 h 273407"/>
                <a:gd name="connsiteX21" fmla="*/ 74292 w 338504"/>
                <a:gd name="connsiteY21" fmla="*/ 74292 h 273407"/>
                <a:gd name="connsiteX22" fmla="*/ 71038 w 338504"/>
                <a:gd name="connsiteY22" fmla="*/ 82104 h 273407"/>
                <a:gd name="connsiteX23" fmla="*/ 71038 w 338504"/>
                <a:gd name="connsiteY23" fmla="*/ 193420 h 273407"/>
                <a:gd name="connsiteX24" fmla="*/ 74292 w 338504"/>
                <a:gd name="connsiteY24" fmla="*/ 201231 h 273407"/>
                <a:gd name="connsiteX25" fmla="*/ 74292 w 338504"/>
                <a:gd name="connsiteY25" fmla="*/ 201231 h 273407"/>
                <a:gd name="connsiteX26" fmla="*/ 82104 w 338504"/>
                <a:gd name="connsiteY26" fmla="*/ 204486 h 273407"/>
                <a:gd name="connsiteX27" fmla="*/ 259819 w 338504"/>
                <a:gd name="connsiteY27" fmla="*/ 204486 h 273407"/>
                <a:gd name="connsiteX28" fmla="*/ 267630 w 338504"/>
                <a:gd name="connsiteY28" fmla="*/ 201231 h 273407"/>
                <a:gd name="connsiteX29" fmla="*/ 267630 w 338504"/>
                <a:gd name="connsiteY29" fmla="*/ 201231 h 273407"/>
                <a:gd name="connsiteX30" fmla="*/ 270885 w 338504"/>
                <a:gd name="connsiteY30" fmla="*/ 193420 h 273407"/>
                <a:gd name="connsiteX31" fmla="*/ 270885 w 338504"/>
                <a:gd name="connsiteY31" fmla="*/ 82104 h 273407"/>
                <a:gd name="connsiteX32" fmla="*/ 267630 w 338504"/>
                <a:gd name="connsiteY32" fmla="*/ 74292 h 273407"/>
                <a:gd name="connsiteX33" fmla="*/ 267630 w 338504"/>
                <a:gd name="connsiteY33" fmla="*/ 74292 h 273407"/>
                <a:gd name="connsiteX34" fmla="*/ 259819 w 338504"/>
                <a:gd name="connsiteY34" fmla="*/ 71037 h 2734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</a:cxnLst>
              <a:rect l="l" t="t" r="r" b="b"/>
              <a:pathLst>
                <a:path w="338504" h="273407">
                  <a:moveTo>
                    <a:pt x="82104" y="3337"/>
                  </a:moveTo>
                  <a:lnTo>
                    <a:pt x="259819" y="3337"/>
                  </a:lnTo>
                  <a:cubicBezTo>
                    <a:pt x="281301" y="3337"/>
                    <a:pt x="301481" y="12450"/>
                    <a:pt x="315151" y="26772"/>
                  </a:cubicBezTo>
                  <a:lnTo>
                    <a:pt x="315151" y="26772"/>
                  </a:lnTo>
                  <a:cubicBezTo>
                    <a:pt x="329473" y="41093"/>
                    <a:pt x="338586" y="60622"/>
                    <a:pt x="338586" y="82104"/>
                  </a:cubicBezTo>
                  <a:lnTo>
                    <a:pt x="338586" y="193420"/>
                  </a:lnTo>
                  <a:cubicBezTo>
                    <a:pt x="338586" y="214902"/>
                    <a:pt x="329473" y="235082"/>
                    <a:pt x="315151" y="248752"/>
                  </a:cubicBezTo>
                  <a:lnTo>
                    <a:pt x="315151" y="248752"/>
                  </a:lnTo>
                  <a:cubicBezTo>
                    <a:pt x="300830" y="263074"/>
                    <a:pt x="281301" y="272187"/>
                    <a:pt x="259819" y="272187"/>
                  </a:cubicBezTo>
                  <a:lnTo>
                    <a:pt x="82104" y="272187"/>
                  </a:lnTo>
                  <a:cubicBezTo>
                    <a:pt x="60622" y="272187"/>
                    <a:pt x="40442" y="263074"/>
                    <a:pt x="26772" y="248752"/>
                  </a:cubicBezTo>
                  <a:lnTo>
                    <a:pt x="26772" y="248752"/>
                  </a:lnTo>
                  <a:cubicBezTo>
                    <a:pt x="12450" y="234431"/>
                    <a:pt x="3337" y="214902"/>
                    <a:pt x="3337" y="193420"/>
                  </a:cubicBezTo>
                  <a:lnTo>
                    <a:pt x="3337" y="82104"/>
                  </a:lnTo>
                  <a:cubicBezTo>
                    <a:pt x="3337" y="60622"/>
                    <a:pt x="12450" y="40442"/>
                    <a:pt x="26772" y="26772"/>
                  </a:cubicBezTo>
                  <a:lnTo>
                    <a:pt x="26772" y="26772"/>
                  </a:lnTo>
                  <a:cubicBezTo>
                    <a:pt x="41093" y="12450"/>
                    <a:pt x="60622" y="3337"/>
                    <a:pt x="82104" y="3337"/>
                  </a:cubicBezTo>
                  <a:lnTo>
                    <a:pt x="82104" y="3337"/>
                  </a:lnTo>
                  <a:close/>
                  <a:moveTo>
                    <a:pt x="259819" y="71037"/>
                  </a:moveTo>
                  <a:lnTo>
                    <a:pt x="82104" y="71037"/>
                  </a:lnTo>
                  <a:cubicBezTo>
                    <a:pt x="78849" y="71037"/>
                    <a:pt x="76245" y="72340"/>
                    <a:pt x="74292" y="74292"/>
                  </a:cubicBezTo>
                  <a:lnTo>
                    <a:pt x="74292" y="74292"/>
                  </a:lnTo>
                  <a:cubicBezTo>
                    <a:pt x="72339" y="76245"/>
                    <a:pt x="71038" y="78849"/>
                    <a:pt x="71038" y="82104"/>
                  </a:cubicBezTo>
                  <a:lnTo>
                    <a:pt x="71038" y="193420"/>
                  </a:lnTo>
                  <a:cubicBezTo>
                    <a:pt x="71038" y="196675"/>
                    <a:pt x="72339" y="199279"/>
                    <a:pt x="74292" y="201231"/>
                  </a:cubicBezTo>
                  <a:lnTo>
                    <a:pt x="74292" y="201231"/>
                  </a:lnTo>
                  <a:cubicBezTo>
                    <a:pt x="76245" y="203184"/>
                    <a:pt x="79500" y="204486"/>
                    <a:pt x="82104" y="204486"/>
                  </a:cubicBezTo>
                  <a:lnTo>
                    <a:pt x="259819" y="204486"/>
                  </a:lnTo>
                  <a:cubicBezTo>
                    <a:pt x="263074" y="204486"/>
                    <a:pt x="265677" y="203184"/>
                    <a:pt x="267630" y="201231"/>
                  </a:cubicBezTo>
                  <a:lnTo>
                    <a:pt x="267630" y="201231"/>
                  </a:lnTo>
                  <a:cubicBezTo>
                    <a:pt x="269583" y="199279"/>
                    <a:pt x="270885" y="196024"/>
                    <a:pt x="270885" y="193420"/>
                  </a:cubicBezTo>
                  <a:lnTo>
                    <a:pt x="270885" y="82104"/>
                  </a:lnTo>
                  <a:cubicBezTo>
                    <a:pt x="270885" y="78849"/>
                    <a:pt x="269583" y="76245"/>
                    <a:pt x="267630" y="74292"/>
                  </a:cubicBezTo>
                  <a:lnTo>
                    <a:pt x="267630" y="74292"/>
                  </a:lnTo>
                  <a:cubicBezTo>
                    <a:pt x="265677" y="72340"/>
                    <a:pt x="263074" y="71037"/>
                    <a:pt x="259819" y="71037"/>
                  </a:cubicBez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xmlns="" id="{7B732806-56E9-48EB-B6F9-BDB788793654}"/>
                </a:ext>
              </a:extLst>
            </p:cNvPr>
            <p:cNvSpPr/>
            <p:nvPr/>
          </p:nvSpPr>
          <p:spPr>
            <a:xfrm>
              <a:off x="2191110" y="3681750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xmlns="" id="{346B0288-C490-43CD-BC52-AD2BA6379ABD}"/>
                </a:ext>
              </a:extLst>
            </p:cNvPr>
            <p:cNvSpPr/>
            <p:nvPr/>
          </p:nvSpPr>
          <p:spPr>
            <a:xfrm>
              <a:off x="2731415" y="3672637"/>
              <a:ext cx="78116" cy="78116"/>
            </a:xfrm>
            <a:custGeom>
              <a:avLst/>
              <a:gdLst>
                <a:gd name="connsiteX0" fmla="*/ 77547 w 78116"/>
                <a:gd name="connsiteY0" fmla="*/ 40442 h 78116"/>
                <a:gd name="connsiteX1" fmla="*/ 40442 w 78116"/>
                <a:gd name="connsiteY1" fmla="*/ 77547 h 78116"/>
                <a:gd name="connsiteX2" fmla="*/ 3337 w 78116"/>
                <a:gd name="connsiteY2" fmla="*/ 40442 h 78116"/>
                <a:gd name="connsiteX3" fmla="*/ 40442 w 78116"/>
                <a:gd name="connsiteY3" fmla="*/ 3337 h 78116"/>
                <a:gd name="connsiteX4" fmla="*/ 77547 w 78116"/>
                <a:gd name="connsiteY4" fmla="*/ 40442 h 781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16" h="78116">
                  <a:moveTo>
                    <a:pt x="77547" y="40442"/>
                  </a:moveTo>
                  <a:cubicBezTo>
                    <a:pt x="77547" y="60935"/>
                    <a:pt x="60935" y="77547"/>
                    <a:pt x="40442" y="77547"/>
                  </a:cubicBezTo>
                  <a:cubicBezTo>
                    <a:pt x="19949" y="77547"/>
                    <a:pt x="3337" y="60935"/>
                    <a:pt x="3337" y="40442"/>
                  </a:cubicBezTo>
                  <a:cubicBezTo>
                    <a:pt x="3337" y="19949"/>
                    <a:pt x="19949" y="3337"/>
                    <a:pt x="40442" y="3337"/>
                  </a:cubicBezTo>
                  <a:cubicBezTo>
                    <a:pt x="60935" y="3337"/>
                    <a:pt x="77547" y="19949"/>
                    <a:pt x="77547" y="40442"/>
                  </a:cubicBezTo>
                  <a:close/>
                </a:path>
              </a:pathLst>
            </a:custGeom>
            <a:solidFill>
              <a:srgbClr val="4E4E4E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xmlns="" id="{728935F1-E412-47FB-BDA1-908CCC82DB4F}"/>
                </a:ext>
              </a:extLst>
            </p:cNvPr>
            <p:cNvSpPr/>
            <p:nvPr/>
          </p:nvSpPr>
          <p:spPr>
            <a:xfrm>
              <a:off x="2514642" y="5413330"/>
              <a:ext cx="78116" cy="32548"/>
            </a:xfrm>
            <a:custGeom>
              <a:avLst/>
              <a:gdLst>
                <a:gd name="connsiteX0" fmla="*/ 3337 w 78116"/>
                <a:gd name="connsiteY0" fmla="*/ 3337 h 32548"/>
                <a:gd name="connsiteX1" fmla="*/ 74943 w 78116"/>
                <a:gd name="connsiteY1" fmla="*/ 3337 h 32548"/>
                <a:gd name="connsiteX2" fmla="*/ 74943 w 78116"/>
                <a:gd name="connsiteY2" fmla="*/ 33932 h 32548"/>
                <a:gd name="connsiteX3" fmla="*/ 3337 w 78116"/>
                <a:gd name="connsiteY3" fmla="*/ 33932 h 325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8116" h="32548">
                  <a:moveTo>
                    <a:pt x="3337" y="3337"/>
                  </a:moveTo>
                  <a:lnTo>
                    <a:pt x="74943" y="3337"/>
                  </a:lnTo>
                  <a:lnTo>
                    <a:pt x="74943" y="33932"/>
                  </a:lnTo>
                  <a:lnTo>
                    <a:pt x="3337" y="33932"/>
                  </a:lnTo>
                  <a:close/>
                </a:path>
              </a:pathLst>
            </a:custGeom>
            <a:solidFill>
              <a:schemeClr val="bg1"/>
            </a:solidFill>
            <a:ln w="651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46" name="TextBox 45">
            <a:extLst>
              <a:ext uri="{FF2B5EF4-FFF2-40B4-BE49-F238E27FC236}">
                <a16:creationId xmlns:a16="http://schemas.microsoft.com/office/drawing/2014/main" xmlns="" id="{8EBA4129-1D66-4AA5-A4D4-22DC9D8CDE5B}"/>
              </a:ext>
            </a:extLst>
          </p:cNvPr>
          <p:cNvSpPr txBox="1"/>
          <p:nvPr/>
        </p:nvSpPr>
        <p:spPr>
          <a:xfrm>
            <a:off x="879406" y="607293"/>
            <a:ext cx="6909664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altLang="ko-KR" sz="5400" dirty="0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Gender and </a:t>
            </a:r>
            <a:r>
              <a:rPr lang="en-US" altLang="ko-KR" sz="5400" dirty="0" err="1" smtClean="0">
                <a:solidFill>
                  <a:schemeClr val="tx1">
                    <a:lumMod val="85000"/>
                    <a:lumOff val="15000"/>
                  </a:schemeClr>
                </a:solidFill>
                <a:cs typeface="Arial" pitchFamily="34" charset="0"/>
              </a:rPr>
              <a:t>animacy</a:t>
            </a:r>
            <a:endParaRPr lang="ko-KR" altLang="en-US" sz="54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xmlns="" id="{C6F95AFF-D1E5-4864-98CD-900BD8AC4BC6}"/>
              </a:ext>
            </a:extLst>
          </p:cNvPr>
          <p:cNvSpPr txBox="1"/>
          <p:nvPr/>
        </p:nvSpPr>
        <p:spPr>
          <a:xfrm>
            <a:off x="659506" y="1881743"/>
            <a:ext cx="56195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 smtClean="0">
                <a:cs typeface="Arial" pitchFamily="34" charset="0"/>
              </a:rPr>
              <a:t>Gender is a classification system for nouns</a:t>
            </a:r>
          </a:p>
          <a:p>
            <a:pPr algn="ctr"/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  <a:p>
            <a:pPr algn="ctr"/>
            <a:r>
              <a:rPr lang="en-US" altLang="ko-KR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                   Gender 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48" name="Graphic 103">
            <a:extLst>
              <a:ext uri="{FF2B5EF4-FFF2-40B4-BE49-F238E27FC236}">
                <a16:creationId xmlns:a16="http://schemas.microsoft.com/office/drawing/2014/main" xmlns="" id="{71C329B1-08E5-4FD0-A2C8-365E3A0C73A7}"/>
              </a:ext>
            </a:extLst>
          </p:cNvPr>
          <p:cNvGrpSpPr/>
          <p:nvPr/>
        </p:nvGrpSpPr>
        <p:grpSpPr>
          <a:xfrm rot="20706504" flipH="1">
            <a:off x="602592" y="314053"/>
            <a:ext cx="615022" cy="973785"/>
            <a:chOff x="5524500" y="2524125"/>
            <a:chExt cx="1143000" cy="1809750"/>
          </a:xfrm>
        </p:grpSpPr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xmlns="" id="{A72D0A89-B534-4C4B-A225-E79A9E4D9813}"/>
                </a:ext>
              </a:extLst>
            </p:cNvPr>
            <p:cNvSpPr/>
            <p:nvPr/>
          </p:nvSpPr>
          <p:spPr>
            <a:xfrm>
              <a:off x="5574506" y="2517067"/>
              <a:ext cx="1019175" cy="657225"/>
            </a:xfrm>
            <a:custGeom>
              <a:avLst/>
              <a:gdLst>
                <a:gd name="connsiteX0" fmla="*/ 951071 w 1019175"/>
                <a:gd name="connsiteY0" fmla="*/ 536648 h 657225"/>
                <a:gd name="connsiteX1" fmla="*/ 1012984 w 1019175"/>
                <a:gd name="connsiteY1" fmla="*/ 470926 h 657225"/>
                <a:gd name="connsiteX2" fmla="*/ 788194 w 1019175"/>
                <a:gd name="connsiteY2" fmla="*/ 153743 h 657225"/>
                <a:gd name="connsiteX3" fmla="*/ 504349 w 1019175"/>
                <a:gd name="connsiteY3" fmla="*/ 9916 h 657225"/>
                <a:gd name="connsiteX4" fmla="*/ 250031 w 1019175"/>
                <a:gd name="connsiteY4" fmla="*/ 83258 h 657225"/>
                <a:gd name="connsiteX5" fmla="*/ 7144 w 1019175"/>
                <a:gd name="connsiteY5" fmla="*/ 489976 h 657225"/>
                <a:gd name="connsiteX6" fmla="*/ 363379 w 1019175"/>
                <a:gd name="connsiteY6" fmla="*/ 657616 h 657225"/>
                <a:gd name="connsiteX7" fmla="*/ 715804 w 1019175"/>
                <a:gd name="connsiteY7" fmla="*/ 580463 h 657225"/>
                <a:gd name="connsiteX8" fmla="*/ 951071 w 1019175"/>
                <a:gd name="connsiteY8" fmla="*/ 536648 h 657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19175" h="657225">
                  <a:moveTo>
                    <a:pt x="951071" y="536648"/>
                  </a:moveTo>
                  <a:cubicBezTo>
                    <a:pt x="970121" y="514741"/>
                    <a:pt x="992981" y="493786"/>
                    <a:pt x="1012984" y="470926"/>
                  </a:cubicBezTo>
                  <a:cubicBezTo>
                    <a:pt x="993934" y="340433"/>
                    <a:pt x="885349" y="226133"/>
                    <a:pt x="788194" y="153743"/>
                  </a:cubicBezTo>
                  <a:cubicBezTo>
                    <a:pt x="691991" y="82306"/>
                    <a:pt x="621506" y="-10087"/>
                    <a:pt x="504349" y="9916"/>
                  </a:cubicBezTo>
                  <a:cubicBezTo>
                    <a:pt x="387191" y="29918"/>
                    <a:pt x="378619" y="-3419"/>
                    <a:pt x="250031" y="83258"/>
                  </a:cubicBezTo>
                  <a:cubicBezTo>
                    <a:pt x="122396" y="170888"/>
                    <a:pt x="19526" y="287093"/>
                    <a:pt x="7144" y="489976"/>
                  </a:cubicBezTo>
                  <a:cubicBezTo>
                    <a:pt x="124301" y="545221"/>
                    <a:pt x="244316" y="601418"/>
                    <a:pt x="363379" y="657616"/>
                  </a:cubicBezTo>
                  <a:cubicBezTo>
                    <a:pt x="470059" y="630946"/>
                    <a:pt x="617696" y="598561"/>
                    <a:pt x="715804" y="580463"/>
                  </a:cubicBezTo>
                  <a:cubicBezTo>
                    <a:pt x="813911" y="562366"/>
                    <a:pt x="862489" y="554746"/>
                    <a:pt x="951071" y="536648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xmlns="" id="{EBE362A1-136C-4E03-8DBA-206C019A799B}"/>
                </a:ext>
              </a:extLst>
            </p:cNvPr>
            <p:cNvSpPr/>
            <p:nvPr/>
          </p:nvSpPr>
          <p:spPr>
            <a:xfrm>
              <a:off x="6190774" y="4041934"/>
              <a:ext cx="285750" cy="285750"/>
            </a:xfrm>
            <a:custGeom>
              <a:avLst/>
              <a:gdLst>
                <a:gd name="connsiteX0" fmla="*/ 285274 w 285750"/>
                <a:gd name="connsiteY0" fmla="*/ 135731 h 285750"/>
                <a:gd name="connsiteX1" fmla="*/ 268129 w 285750"/>
                <a:gd name="connsiteY1" fmla="*/ 93821 h 285750"/>
                <a:gd name="connsiteX2" fmla="*/ 256699 w 285750"/>
                <a:gd name="connsiteY2" fmla="*/ 75724 h 285750"/>
                <a:gd name="connsiteX3" fmla="*/ 261461 w 285750"/>
                <a:gd name="connsiteY3" fmla="*/ 70961 h 285750"/>
                <a:gd name="connsiteX4" fmla="*/ 255746 w 285750"/>
                <a:gd name="connsiteY4" fmla="*/ 62389 h 285750"/>
                <a:gd name="connsiteX5" fmla="*/ 256699 w 285750"/>
                <a:gd name="connsiteY5" fmla="*/ 53816 h 285750"/>
                <a:gd name="connsiteX6" fmla="*/ 224314 w 285750"/>
                <a:gd name="connsiteY6" fmla="*/ 36671 h 285750"/>
                <a:gd name="connsiteX7" fmla="*/ 193834 w 285750"/>
                <a:gd name="connsiteY7" fmla="*/ 10954 h 285750"/>
                <a:gd name="connsiteX8" fmla="*/ 166211 w 285750"/>
                <a:gd name="connsiteY8" fmla="*/ 18574 h 285750"/>
                <a:gd name="connsiteX9" fmla="*/ 164306 w 285750"/>
                <a:gd name="connsiteY9" fmla="*/ 9049 h 285750"/>
                <a:gd name="connsiteX10" fmla="*/ 160496 w 285750"/>
                <a:gd name="connsiteY10" fmla="*/ 9049 h 285750"/>
                <a:gd name="connsiteX11" fmla="*/ 161449 w 285750"/>
                <a:gd name="connsiteY11" fmla="*/ 7144 h 285750"/>
                <a:gd name="connsiteX12" fmla="*/ 127159 w 285750"/>
                <a:gd name="connsiteY12" fmla="*/ 10954 h 285750"/>
                <a:gd name="connsiteX13" fmla="*/ 77629 w 285750"/>
                <a:gd name="connsiteY13" fmla="*/ 30004 h 285750"/>
                <a:gd name="connsiteX14" fmla="*/ 50006 w 285750"/>
                <a:gd name="connsiteY14" fmla="*/ 57626 h 285750"/>
                <a:gd name="connsiteX15" fmla="*/ 34766 w 285750"/>
                <a:gd name="connsiteY15" fmla="*/ 67151 h 285750"/>
                <a:gd name="connsiteX16" fmla="*/ 27146 w 285750"/>
                <a:gd name="connsiteY16" fmla="*/ 83344 h 285750"/>
                <a:gd name="connsiteX17" fmla="*/ 13811 w 285750"/>
                <a:gd name="connsiteY17" fmla="*/ 89059 h 285750"/>
                <a:gd name="connsiteX18" fmla="*/ 11906 w 285750"/>
                <a:gd name="connsiteY18" fmla="*/ 141446 h 285750"/>
                <a:gd name="connsiteX19" fmla="*/ 20479 w 285750"/>
                <a:gd name="connsiteY19" fmla="*/ 190976 h 285750"/>
                <a:gd name="connsiteX20" fmla="*/ 15716 w 285750"/>
                <a:gd name="connsiteY20" fmla="*/ 194786 h 285750"/>
                <a:gd name="connsiteX21" fmla="*/ 7144 w 285750"/>
                <a:gd name="connsiteY21" fmla="*/ 186214 h 285750"/>
                <a:gd name="connsiteX22" fmla="*/ 10954 w 285750"/>
                <a:gd name="connsiteY22" fmla="*/ 194786 h 285750"/>
                <a:gd name="connsiteX23" fmla="*/ 7144 w 285750"/>
                <a:gd name="connsiteY23" fmla="*/ 193834 h 285750"/>
                <a:gd name="connsiteX24" fmla="*/ 53816 w 285750"/>
                <a:gd name="connsiteY24" fmla="*/ 248126 h 285750"/>
                <a:gd name="connsiteX25" fmla="*/ 67151 w 285750"/>
                <a:gd name="connsiteY25" fmla="*/ 255746 h 285750"/>
                <a:gd name="connsiteX26" fmla="*/ 82391 w 285750"/>
                <a:gd name="connsiteY26" fmla="*/ 275749 h 285750"/>
                <a:gd name="connsiteX27" fmla="*/ 103346 w 285750"/>
                <a:gd name="connsiteY27" fmla="*/ 282416 h 285750"/>
                <a:gd name="connsiteX28" fmla="*/ 111919 w 285750"/>
                <a:gd name="connsiteY28" fmla="*/ 286226 h 285750"/>
                <a:gd name="connsiteX29" fmla="*/ 154781 w 285750"/>
                <a:gd name="connsiteY29" fmla="*/ 280511 h 285750"/>
                <a:gd name="connsiteX30" fmla="*/ 167164 w 285750"/>
                <a:gd name="connsiteY30" fmla="*/ 279559 h 285750"/>
                <a:gd name="connsiteX31" fmla="*/ 146209 w 285750"/>
                <a:gd name="connsiteY31" fmla="*/ 287179 h 285750"/>
                <a:gd name="connsiteX32" fmla="*/ 176689 w 285750"/>
                <a:gd name="connsiteY32" fmla="*/ 283369 h 285750"/>
                <a:gd name="connsiteX33" fmla="*/ 177641 w 285750"/>
                <a:gd name="connsiteY33" fmla="*/ 287179 h 285750"/>
                <a:gd name="connsiteX34" fmla="*/ 219551 w 285750"/>
                <a:gd name="connsiteY34" fmla="*/ 265271 h 285750"/>
                <a:gd name="connsiteX35" fmla="*/ 232886 w 285750"/>
                <a:gd name="connsiteY35" fmla="*/ 263366 h 285750"/>
                <a:gd name="connsiteX36" fmla="*/ 231934 w 285750"/>
                <a:gd name="connsiteY36" fmla="*/ 265271 h 285750"/>
                <a:gd name="connsiteX37" fmla="*/ 233839 w 285750"/>
                <a:gd name="connsiteY37" fmla="*/ 263366 h 285750"/>
                <a:gd name="connsiteX38" fmla="*/ 257651 w 285750"/>
                <a:gd name="connsiteY38" fmla="*/ 248126 h 285750"/>
                <a:gd name="connsiteX39" fmla="*/ 255746 w 285750"/>
                <a:gd name="connsiteY39" fmla="*/ 233839 h 285750"/>
                <a:gd name="connsiteX40" fmla="*/ 265271 w 285750"/>
                <a:gd name="connsiteY40" fmla="*/ 216694 h 285750"/>
                <a:gd name="connsiteX41" fmla="*/ 271939 w 285750"/>
                <a:gd name="connsiteY41" fmla="*/ 220504 h 285750"/>
                <a:gd name="connsiteX42" fmla="*/ 285274 w 285750"/>
                <a:gd name="connsiteY42" fmla="*/ 135731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85750" h="285750">
                  <a:moveTo>
                    <a:pt x="285274" y="135731"/>
                  </a:moveTo>
                  <a:cubicBezTo>
                    <a:pt x="284321" y="130969"/>
                    <a:pt x="268129" y="93821"/>
                    <a:pt x="268129" y="93821"/>
                  </a:cubicBezTo>
                  <a:cubicBezTo>
                    <a:pt x="261461" y="88106"/>
                    <a:pt x="258604" y="82391"/>
                    <a:pt x="256699" y="75724"/>
                  </a:cubicBezTo>
                  <a:cubicBezTo>
                    <a:pt x="257651" y="71914"/>
                    <a:pt x="261461" y="70961"/>
                    <a:pt x="261461" y="70961"/>
                  </a:cubicBezTo>
                  <a:cubicBezTo>
                    <a:pt x="260509" y="68104"/>
                    <a:pt x="257651" y="65246"/>
                    <a:pt x="255746" y="62389"/>
                  </a:cubicBezTo>
                  <a:cubicBezTo>
                    <a:pt x="255746" y="57626"/>
                    <a:pt x="256699" y="53816"/>
                    <a:pt x="256699" y="53816"/>
                  </a:cubicBezTo>
                  <a:cubicBezTo>
                    <a:pt x="250031" y="48101"/>
                    <a:pt x="237649" y="42386"/>
                    <a:pt x="224314" y="36671"/>
                  </a:cubicBezTo>
                  <a:cubicBezTo>
                    <a:pt x="216694" y="21431"/>
                    <a:pt x="193834" y="10954"/>
                    <a:pt x="193834" y="10954"/>
                  </a:cubicBezTo>
                  <a:cubicBezTo>
                    <a:pt x="193834" y="10954"/>
                    <a:pt x="179546" y="24289"/>
                    <a:pt x="166211" y="18574"/>
                  </a:cubicBezTo>
                  <a:cubicBezTo>
                    <a:pt x="151924" y="11906"/>
                    <a:pt x="164306" y="9049"/>
                    <a:pt x="164306" y="9049"/>
                  </a:cubicBezTo>
                  <a:cubicBezTo>
                    <a:pt x="163354" y="9049"/>
                    <a:pt x="161449" y="9049"/>
                    <a:pt x="160496" y="9049"/>
                  </a:cubicBezTo>
                  <a:cubicBezTo>
                    <a:pt x="161449" y="8096"/>
                    <a:pt x="161449" y="7144"/>
                    <a:pt x="161449" y="7144"/>
                  </a:cubicBezTo>
                  <a:cubicBezTo>
                    <a:pt x="148114" y="7144"/>
                    <a:pt x="137636" y="8096"/>
                    <a:pt x="127159" y="10954"/>
                  </a:cubicBezTo>
                  <a:cubicBezTo>
                    <a:pt x="97631" y="16669"/>
                    <a:pt x="80486" y="28099"/>
                    <a:pt x="77629" y="30004"/>
                  </a:cubicBezTo>
                  <a:cubicBezTo>
                    <a:pt x="74771" y="31909"/>
                    <a:pt x="58579" y="49054"/>
                    <a:pt x="50006" y="57626"/>
                  </a:cubicBezTo>
                  <a:cubicBezTo>
                    <a:pt x="46196" y="57626"/>
                    <a:pt x="42386" y="58579"/>
                    <a:pt x="34766" y="67151"/>
                  </a:cubicBezTo>
                  <a:cubicBezTo>
                    <a:pt x="30956" y="71914"/>
                    <a:pt x="29051" y="77629"/>
                    <a:pt x="27146" y="83344"/>
                  </a:cubicBezTo>
                  <a:cubicBezTo>
                    <a:pt x="19526" y="87154"/>
                    <a:pt x="13811" y="89059"/>
                    <a:pt x="13811" y="89059"/>
                  </a:cubicBezTo>
                  <a:cubicBezTo>
                    <a:pt x="10001" y="100489"/>
                    <a:pt x="10001" y="121444"/>
                    <a:pt x="11906" y="141446"/>
                  </a:cubicBezTo>
                  <a:cubicBezTo>
                    <a:pt x="11906" y="161449"/>
                    <a:pt x="16669" y="180499"/>
                    <a:pt x="20479" y="190976"/>
                  </a:cubicBezTo>
                  <a:cubicBezTo>
                    <a:pt x="19526" y="193834"/>
                    <a:pt x="17621" y="194786"/>
                    <a:pt x="15716" y="194786"/>
                  </a:cubicBezTo>
                  <a:cubicBezTo>
                    <a:pt x="10954" y="190976"/>
                    <a:pt x="7144" y="186214"/>
                    <a:pt x="7144" y="186214"/>
                  </a:cubicBezTo>
                  <a:cubicBezTo>
                    <a:pt x="8096" y="188119"/>
                    <a:pt x="9049" y="191929"/>
                    <a:pt x="10954" y="194786"/>
                  </a:cubicBezTo>
                  <a:cubicBezTo>
                    <a:pt x="9049" y="194786"/>
                    <a:pt x="7144" y="193834"/>
                    <a:pt x="7144" y="193834"/>
                  </a:cubicBezTo>
                  <a:cubicBezTo>
                    <a:pt x="18574" y="223361"/>
                    <a:pt x="36671" y="238601"/>
                    <a:pt x="53816" y="248126"/>
                  </a:cubicBezTo>
                  <a:cubicBezTo>
                    <a:pt x="58579" y="250984"/>
                    <a:pt x="62389" y="253841"/>
                    <a:pt x="67151" y="255746"/>
                  </a:cubicBezTo>
                  <a:cubicBezTo>
                    <a:pt x="96679" y="268129"/>
                    <a:pt x="82391" y="275749"/>
                    <a:pt x="82391" y="275749"/>
                  </a:cubicBezTo>
                  <a:cubicBezTo>
                    <a:pt x="88106" y="279559"/>
                    <a:pt x="94774" y="281464"/>
                    <a:pt x="103346" y="282416"/>
                  </a:cubicBezTo>
                  <a:cubicBezTo>
                    <a:pt x="105251" y="283369"/>
                    <a:pt x="108109" y="284321"/>
                    <a:pt x="111919" y="286226"/>
                  </a:cubicBezTo>
                  <a:cubicBezTo>
                    <a:pt x="124301" y="290036"/>
                    <a:pt x="141446" y="285274"/>
                    <a:pt x="154781" y="280511"/>
                  </a:cubicBezTo>
                  <a:cubicBezTo>
                    <a:pt x="159544" y="279559"/>
                    <a:pt x="164306" y="279559"/>
                    <a:pt x="167164" y="279559"/>
                  </a:cubicBezTo>
                  <a:cubicBezTo>
                    <a:pt x="157639" y="284321"/>
                    <a:pt x="146209" y="287179"/>
                    <a:pt x="146209" y="287179"/>
                  </a:cubicBezTo>
                  <a:cubicBezTo>
                    <a:pt x="156686" y="288131"/>
                    <a:pt x="167164" y="286226"/>
                    <a:pt x="176689" y="283369"/>
                  </a:cubicBezTo>
                  <a:cubicBezTo>
                    <a:pt x="177641" y="285274"/>
                    <a:pt x="177641" y="287179"/>
                    <a:pt x="177641" y="287179"/>
                  </a:cubicBezTo>
                  <a:cubicBezTo>
                    <a:pt x="194786" y="286226"/>
                    <a:pt x="219551" y="265271"/>
                    <a:pt x="219551" y="265271"/>
                  </a:cubicBezTo>
                  <a:cubicBezTo>
                    <a:pt x="224314" y="265271"/>
                    <a:pt x="229076" y="264319"/>
                    <a:pt x="232886" y="263366"/>
                  </a:cubicBezTo>
                  <a:cubicBezTo>
                    <a:pt x="231934" y="264319"/>
                    <a:pt x="231934" y="265271"/>
                    <a:pt x="231934" y="265271"/>
                  </a:cubicBezTo>
                  <a:cubicBezTo>
                    <a:pt x="232886" y="264319"/>
                    <a:pt x="233839" y="263366"/>
                    <a:pt x="233839" y="263366"/>
                  </a:cubicBezTo>
                  <a:cubicBezTo>
                    <a:pt x="246221" y="258604"/>
                    <a:pt x="257651" y="248126"/>
                    <a:pt x="257651" y="248126"/>
                  </a:cubicBezTo>
                  <a:cubicBezTo>
                    <a:pt x="257651" y="248126"/>
                    <a:pt x="254794" y="241459"/>
                    <a:pt x="255746" y="233839"/>
                  </a:cubicBezTo>
                  <a:cubicBezTo>
                    <a:pt x="259556" y="228124"/>
                    <a:pt x="262414" y="222409"/>
                    <a:pt x="265271" y="216694"/>
                  </a:cubicBezTo>
                  <a:cubicBezTo>
                    <a:pt x="272891" y="211931"/>
                    <a:pt x="271939" y="220504"/>
                    <a:pt x="271939" y="220504"/>
                  </a:cubicBezTo>
                  <a:cubicBezTo>
                    <a:pt x="294799" y="177641"/>
                    <a:pt x="286226" y="140494"/>
                    <a:pt x="285274" y="13573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xmlns="" id="{72D7FB1E-BA8E-4C2B-9E12-1A44E781F0EE}"/>
                </a:ext>
              </a:extLst>
            </p:cNvPr>
            <p:cNvSpPr/>
            <p:nvPr/>
          </p:nvSpPr>
          <p:spPr>
            <a:xfrm>
              <a:off x="5517466" y="2992279"/>
              <a:ext cx="1066800" cy="447675"/>
            </a:xfrm>
            <a:custGeom>
              <a:avLst/>
              <a:gdLst>
                <a:gd name="connsiteX0" fmla="*/ 17512 w 1066800"/>
                <a:gd name="connsiteY0" fmla="*/ 78581 h 447675"/>
                <a:gd name="connsiteX1" fmla="*/ 44182 w 1066800"/>
                <a:gd name="connsiteY1" fmla="*/ 149066 h 447675"/>
                <a:gd name="connsiteX2" fmla="*/ 47039 w 1066800"/>
                <a:gd name="connsiteY2" fmla="*/ 89059 h 447675"/>
                <a:gd name="connsiteX3" fmla="*/ 65137 w 1066800"/>
                <a:gd name="connsiteY3" fmla="*/ 7144 h 447675"/>
                <a:gd name="connsiteX4" fmla="*/ 315644 w 1066800"/>
                <a:gd name="connsiteY4" fmla="*/ 40481 h 447675"/>
                <a:gd name="connsiteX5" fmla="*/ 239444 w 1066800"/>
                <a:gd name="connsiteY5" fmla="*/ 89059 h 447675"/>
                <a:gd name="connsiteX6" fmla="*/ 490904 w 1066800"/>
                <a:gd name="connsiteY6" fmla="*/ 113824 h 447675"/>
                <a:gd name="connsiteX7" fmla="*/ 436612 w 1066800"/>
                <a:gd name="connsiteY7" fmla="*/ 56674 h 447675"/>
                <a:gd name="connsiteX8" fmla="*/ 652829 w 1066800"/>
                <a:gd name="connsiteY8" fmla="*/ 130016 h 447675"/>
                <a:gd name="connsiteX9" fmla="*/ 654734 w 1066800"/>
                <a:gd name="connsiteY9" fmla="*/ 68104 h 447675"/>
                <a:gd name="connsiteX10" fmla="*/ 768082 w 1066800"/>
                <a:gd name="connsiteY10" fmla="*/ 130016 h 447675"/>
                <a:gd name="connsiteX11" fmla="*/ 709979 w 1066800"/>
                <a:gd name="connsiteY11" fmla="*/ 89059 h 447675"/>
                <a:gd name="connsiteX12" fmla="*/ 915719 w 1066800"/>
                <a:gd name="connsiteY12" fmla="*/ 92869 h 447675"/>
                <a:gd name="connsiteX13" fmla="*/ 1018589 w 1066800"/>
                <a:gd name="connsiteY13" fmla="*/ 14764 h 447675"/>
                <a:gd name="connsiteX14" fmla="*/ 1040497 w 1066800"/>
                <a:gd name="connsiteY14" fmla="*/ 158591 h 447675"/>
                <a:gd name="connsiteX15" fmla="*/ 1064309 w 1066800"/>
                <a:gd name="connsiteY15" fmla="*/ 139541 h 447675"/>
                <a:gd name="connsiteX16" fmla="*/ 1002397 w 1066800"/>
                <a:gd name="connsiteY16" fmla="*/ 331946 h 447675"/>
                <a:gd name="connsiteX17" fmla="*/ 1024304 w 1066800"/>
                <a:gd name="connsiteY17" fmla="*/ 301466 h 447675"/>
                <a:gd name="connsiteX18" fmla="*/ 1006207 w 1066800"/>
                <a:gd name="connsiteY18" fmla="*/ 357664 h 447675"/>
                <a:gd name="connsiteX19" fmla="*/ 959534 w 1066800"/>
                <a:gd name="connsiteY19" fmla="*/ 379571 h 447675"/>
                <a:gd name="connsiteX20" fmla="*/ 950962 w 1066800"/>
                <a:gd name="connsiteY20" fmla="*/ 382429 h 447675"/>
                <a:gd name="connsiteX21" fmla="*/ 936674 w 1066800"/>
                <a:gd name="connsiteY21" fmla="*/ 395764 h 447675"/>
                <a:gd name="connsiteX22" fmla="*/ 941437 w 1066800"/>
                <a:gd name="connsiteY22" fmla="*/ 386239 h 447675"/>
                <a:gd name="connsiteX23" fmla="*/ 690929 w 1066800"/>
                <a:gd name="connsiteY23" fmla="*/ 402431 h 447675"/>
                <a:gd name="connsiteX24" fmla="*/ 731887 w 1066800"/>
                <a:gd name="connsiteY24" fmla="*/ 426244 h 447675"/>
                <a:gd name="connsiteX25" fmla="*/ 634732 w 1066800"/>
                <a:gd name="connsiteY25" fmla="*/ 405289 h 447675"/>
                <a:gd name="connsiteX26" fmla="*/ 662354 w 1066800"/>
                <a:gd name="connsiteY26" fmla="*/ 438626 h 447675"/>
                <a:gd name="connsiteX27" fmla="*/ 238492 w 1066800"/>
                <a:gd name="connsiteY27" fmla="*/ 354806 h 447675"/>
                <a:gd name="connsiteX28" fmla="*/ 278497 w 1066800"/>
                <a:gd name="connsiteY28" fmla="*/ 410051 h 447675"/>
                <a:gd name="connsiteX29" fmla="*/ 44182 w 1066800"/>
                <a:gd name="connsiteY29" fmla="*/ 300514 h 447675"/>
                <a:gd name="connsiteX30" fmla="*/ 17512 w 1066800"/>
                <a:gd name="connsiteY30" fmla="*/ 78581 h 4476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066800" h="447675">
                  <a:moveTo>
                    <a:pt x="17512" y="78581"/>
                  </a:moveTo>
                  <a:cubicBezTo>
                    <a:pt x="21322" y="113824"/>
                    <a:pt x="44182" y="149066"/>
                    <a:pt x="44182" y="149066"/>
                  </a:cubicBezTo>
                  <a:cubicBezTo>
                    <a:pt x="42277" y="127159"/>
                    <a:pt x="43229" y="106204"/>
                    <a:pt x="47039" y="89059"/>
                  </a:cubicBezTo>
                  <a:cubicBezTo>
                    <a:pt x="57517" y="37624"/>
                    <a:pt x="65137" y="7144"/>
                    <a:pt x="65137" y="7144"/>
                  </a:cubicBezTo>
                  <a:cubicBezTo>
                    <a:pt x="129907" y="70961"/>
                    <a:pt x="315644" y="40481"/>
                    <a:pt x="315644" y="40481"/>
                  </a:cubicBezTo>
                  <a:cubicBezTo>
                    <a:pt x="297547" y="62389"/>
                    <a:pt x="239444" y="89059"/>
                    <a:pt x="239444" y="89059"/>
                  </a:cubicBezTo>
                  <a:cubicBezTo>
                    <a:pt x="318502" y="120491"/>
                    <a:pt x="490904" y="113824"/>
                    <a:pt x="490904" y="113824"/>
                  </a:cubicBezTo>
                  <a:cubicBezTo>
                    <a:pt x="474712" y="104299"/>
                    <a:pt x="436612" y="56674"/>
                    <a:pt x="436612" y="56674"/>
                  </a:cubicBezTo>
                  <a:cubicBezTo>
                    <a:pt x="487094" y="90964"/>
                    <a:pt x="652829" y="130016"/>
                    <a:pt x="652829" y="130016"/>
                  </a:cubicBezTo>
                  <a:cubicBezTo>
                    <a:pt x="613777" y="105251"/>
                    <a:pt x="654734" y="68104"/>
                    <a:pt x="654734" y="68104"/>
                  </a:cubicBezTo>
                  <a:cubicBezTo>
                    <a:pt x="710932" y="114776"/>
                    <a:pt x="768082" y="130016"/>
                    <a:pt x="768082" y="130016"/>
                  </a:cubicBezTo>
                  <a:cubicBezTo>
                    <a:pt x="719504" y="122396"/>
                    <a:pt x="709979" y="89059"/>
                    <a:pt x="709979" y="89059"/>
                  </a:cubicBezTo>
                  <a:cubicBezTo>
                    <a:pt x="709979" y="89059"/>
                    <a:pt x="819517" y="111919"/>
                    <a:pt x="915719" y="92869"/>
                  </a:cubicBezTo>
                  <a:cubicBezTo>
                    <a:pt x="1012874" y="73819"/>
                    <a:pt x="1018589" y="14764"/>
                    <a:pt x="1018589" y="14764"/>
                  </a:cubicBezTo>
                  <a:cubicBezTo>
                    <a:pt x="1068119" y="61436"/>
                    <a:pt x="1040497" y="158591"/>
                    <a:pt x="1040497" y="158591"/>
                  </a:cubicBezTo>
                  <a:cubicBezTo>
                    <a:pt x="1055737" y="178594"/>
                    <a:pt x="1064309" y="139541"/>
                    <a:pt x="1064309" y="139541"/>
                  </a:cubicBezTo>
                  <a:cubicBezTo>
                    <a:pt x="1060499" y="202406"/>
                    <a:pt x="1002397" y="331946"/>
                    <a:pt x="1002397" y="331946"/>
                  </a:cubicBezTo>
                  <a:cubicBezTo>
                    <a:pt x="1018589" y="324326"/>
                    <a:pt x="1024304" y="301466"/>
                    <a:pt x="1024304" y="301466"/>
                  </a:cubicBezTo>
                  <a:cubicBezTo>
                    <a:pt x="1029067" y="343376"/>
                    <a:pt x="1006207" y="357664"/>
                    <a:pt x="1006207" y="357664"/>
                  </a:cubicBezTo>
                  <a:cubicBezTo>
                    <a:pt x="990967" y="366236"/>
                    <a:pt x="975727" y="372904"/>
                    <a:pt x="959534" y="379571"/>
                  </a:cubicBezTo>
                  <a:cubicBezTo>
                    <a:pt x="956677" y="380524"/>
                    <a:pt x="953819" y="381476"/>
                    <a:pt x="950962" y="382429"/>
                  </a:cubicBezTo>
                  <a:cubicBezTo>
                    <a:pt x="947152" y="387191"/>
                    <a:pt x="943342" y="392906"/>
                    <a:pt x="936674" y="395764"/>
                  </a:cubicBezTo>
                  <a:cubicBezTo>
                    <a:pt x="936674" y="395764"/>
                    <a:pt x="938579" y="391954"/>
                    <a:pt x="941437" y="386239"/>
                  </a:cubicBezTo>
                  <a:cubicBezTo>
                    <a:pt x="823327" y="423386"/>
                    <a:pt x="690929" y="402431"/>
                    <a:pt x="690929" y="402431"/>
                  </a:cubicBezTo>
                  <a:cubicBezTo>
                    <a:pt x="701407" y="422434"/>
                    <a:pt x="731887" y="426244"/>
                    <a:pt x="731887" y="426244"/>
                  </a:cubicBezTo>
                  <a:cubicBezTo>
                    <a:pt x="667117" y="436721"/>
                    <a:pt x="634732" y="405289"/>
                    <a:pt x="634732" y="405289"/>
                  </a:cubicBezTo>
                  <a:cubicBezTo>
                    <a:pt x="653782" y="425291"/>
                    <a:pt x="662354" y="438626"/>
                    <a:pt x="662354" y="438626"/>
                  </a:cubicBezTo>
                  <a:cubicBezTo>
                    <a:pt x="461377" y="471011"/>
                    <a:pt x="238492" y="354806"/>
                    <a:pt x="238492" y="354806"/>
                  </a:cubicBezTo>
                  <a:cubicBezTo>
                    <a:pt x="252779" y="374809"/>
                    <a:pt x="278497" y="410051"/>
                    <a:pt x="278497" y="410051"/>
                  </a:cubicBezTo>
                  <a:cubicBezTo>
                    <a:pt x="278497" y="410051"/>
                    <a:pt x="104189" y="382429"/>
                    <a:pt x="44182" y="300514"/>
                  </a:cubicBezTo>
                  <a:cubicBezTo>
                    <a:pt x="-18683" y="213836"/>
                    <a:pt x="17512" y="78581"/>
                    <a:pt x="17512" y="78581"/>
                  </a:cubicBezTo>
                  <a:close/>
                </a:path>
              </a:pathLst>
            </a:custGeom>
            <a:solidFill>
              <a:srgbClr val="FFFFFF"/>
            </a:solidFill>
            <a:ln w="9525" cap="flat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xmlns="" id="{09112B73-9DCC-4540-9E62-6F2FF020393A}"/>
                </a:ext>
              </a:extLst>
            </p:cNvPr>
            <p:cNvSpPr/>
            <p:nvPr/>
          </p:nvSpPr>
          <p:spPr>
            <a:xfrm>
              <a:off x="6029295" y="2723788"/>
              <a:ext cx="638175" cy="1466850"/>
            </a:xfrm>
            <a:custGeom>
              <a:avLst/>
              <a:gdLst>
                <a:gd name="connsiteX0" fmla="*/ 380078 w 638175"/>
                <a:gd name="connsiteY0" fmla="*/ 1410062 h 1466850"/>
                <a:gd name="connsiteX1" fmla="*/ 631538 w 638175"/>
                <a:gd name="connsiteY1" fmla="*/ 952862 h 1466850"/>
                <a:gd name="connsiteX2" fmla="*/ 555338 w 638175"/>
                <a:gd name="connsiteY2" fmla="*/ 222295 h 1466850"/>
                <a:gd name="connsiteX3" fmla="*/ 24795 w 638175"/>
                <a:gd name="connsiteY3" fmla="*/ 13697 h 1466850"/>
                <a:gd name="connsiteX4" fmla="*/ 216248 w 638175"/>
                <a:gd name="connsiteY4" fmla="*/ 384220 h 1466850"/>
                <a:gd name="connsiteX5" fmla="*/ 386745 w 638175"/>
                <a:gd name="connsiteY5" fmla="*/ 824275 h 1466850"/>
                <a:gd name="connsiteX6" fmla="*/ 300068 w 638175"/>
                <a:gd name="connsiteY6" fmla="*/ 1421492 h 1466850"/>
                <a:gd name="connsiteX7" fmla="*/ 380078 w 638175"/>
                <a:gd name="connsiteY7" fmla="*/ 1410062 h 1466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38175" h="1466850">
                  <a:moveTo>
                    <a:pt x="380078" y="1410062"/>
                  </a:moveTo>
                  <a:cubicBezTo>
                    <a:pt x="386745" y="1400537"/>
                    <a:pt x="614393" y="1113835"/>
                    <a:pt x="631538" y="952862"/>
                  </a:cubicBezTo>
                  <a:cubicBezTo>
                    <a:pt x="648683" y="791890"/>
                    <a:pt x="611535" y="372790"/>
                    <a:pt x="555338" y="222295"/>
                  </a:cubicBezTo>
                  <a:cubicBezTo>
                    <a:pt x="498188" y="71800"/>
                    <a:pt x="100995" y="-18688"/>
                    <a:pt x="24795" y="13697"/>
                  </a:cubicBezTo>
                  <a:cubicBezTo>
                    <a:pt x="-51405" y="46082"/>
                    <a:pt x="139095" y="308972"/>
                    <a:pt x="216248" y="384220"/>
                  </a:cubicBezTo>
                  <a:cubicBezTo>
                    <a:pt x="294353" y="460420"/>
                    <a:pt x="340073" y="667112"/>
                    <a:pt x="386745" y="824275"/>
                  </a:cubicBezTo>
                  <a:cubicBezTo>
                    <a:pt x="433418" y="981437"/>
                    <a:pt x="371505" y="1254805"/>
                    <a:pt x="300068" y="1421492"/>
                  </a:cubicBezTo>
                  <a:cubicBezTo>
                    <a:pt x="323880" y="1443400"/>
                    <a:pt x="301020" y="1513885"/>
                    <a:pt x="380078" y="1410062"/>
                  </a:cubicBezTo>
                  <a:close/>
                </a:path>
              </a:pathLst>
            </a:custGeom>
            <a:solidFill>
              <a:srgbClr val="DC383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C02E5EE9-CCAE-474F-83AB-C12B63445370}"/>
              </a:ext>
            </a:extLst>
          </p:cNvPr>
          <p:cNvSpPr/>
          <p:nvPr/>
        </p:nvSpPr>
        <p:spPr>
          <a:xfrm>
            <a:off x="1045407" y="1449193"/>
            <a:ext cx="493509" cy="114377"/>
          </a:xfrm>
          <a:prstGeom prst="roundRect">
            <a:avLst>
              <a:gd name="adj" fmla="val 5000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xmlns="" id="{4187FF77-0905-4901-9D70-0323211D0ABB}"/>
              </a:ext>
            </a:extLst>
          </p:cNvPr>
          <p:cNvGrpSpPr/>
          <p:nvPr/>
        </p:nvGrpSpPr>
        <p:grpSpPr>
          <a:xfrm>
            <a:off x="7951919" y="2508882"/>
            <a:ext cx="1236773" cy="1201077"/>
            <a:chOff x="6773186" y="2863072"/>
            <a:chExt cx="1724736" cy="1457446"/>
          </a:xfrm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xmlns="" id="{8A59D2A4-6D65-4853-873D-6CE1015FD812}"/>
                </a:ext>
              </a:extLst>
            </p:cNvPr>
            <p:cNvSpPr/>
            <p:nvPr/>
          </p:nvSpPr>
          <p:spPr>
            <a:xfrm rot="21252091">
              <a:off x="6773186" y="2905185"/>
              <a:ext cx="1664332" cy="312062"/>
            </a:xfrm>
            <a:custGeom>
              <a:avLst/>
              <a:gdLst>
                <a:gd name="connsiteX0" fmla="*/ 7144 w 1676400"/>
                <a:gd name="connsiteY0" fmla="*/ 167164 h 314325"/>
                <a:gd name="connsiteX1" fmla="*/ 800576 w 1676400"/>
                <a:gd name="connsiteY1" fmla="*/ 7144 h 314325"/>
                <a:gd name="connsiteX2" fmla="*/ 1678781 w 1676400"/>
                <a:gd name="connsiteY2" fmla="*/ 138589 h 314325"/>
                <a:gd name="connsiteX3" fmla="*/ 987266 w 1676400"/>
                <a:gd name="connsiteY3" fmla="*/ 310991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314325">
                  <a:moveTo>
                    <a:pt x="7144" y="167164"/>
                  </a:moveTo>
                  <a:lnTo>
                    <a:pt x="800576" y="7144"/>
                  </a:lnTo>
                  <a:lnTo>
                    <a:pt x="1678781" y="138589"/>
                  </a:lnTo>
                  <a:lnTo>
                    <a:pt x="987266" y="310991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xmlns="" id="{A3D05194-7B98-4970-BD6D-8CB557CE176C}"/>
                </a:ext>
              </a:extLst>
            </p:cNvPr>
            <p:cNvSpPr/>
            <p:nvPr/>
          </p:nvSpPr>
          <p:spPr>
            <a:xfrm rot="21252091">
              <a:off x="7601877" y="2863072"/>
              <a:ext cx="879448" cy="1163141"/>
            </a:xfrm>
            <a:custGeom>
              <a:avLst/>
              <a:gdLst>
                <a:gd name="connsiteX0" fmla="*/ 7144 w 885825"/>
                <a:gd name="connsiteY0" fmla="*/ 7144 h 1171575"/>
                <a:gd name="connsiteX1" fmla="*/ 29051 w 885825"/>
                <a:gd name="connsiteY1" fmla="*/ 1033939 h 1171575"/>
                <a:gd name="connsiteX2" fmla="*/ 792956 w 885825"/>
                <a:gd name="connsiteY2" fmla="*/ 1164431 h 1171575"/>
                <a:gd name="connsiteX3" fmla="*/ 885349 w 885825"/>
                <a:gd name="connsiteY3" fmla="*/ 138589 h 11715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1171575">
                  <a:moveTo>
                    <a:pt x="7144" y="7144"/>
                  </a:moveTo>
                  <a:lnTo>
                    <a:pt x="29051" y="1033939"/>
                  </a:lnTo>
                  <a:lnTo>
                    <a:pt x="792956" y="1164431"/>
                  </a:lnTo>
                  <a:lnTo>
                    <a:pt x="885349" y="138589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xmlns="" id="{4AA72D86-42C5-46F3-BD4A-180FBFD90FC9}"/>
                </a:ext>
              </a:extLst>
            </p:cNvPr>
            <p:cNvSpPr/>
            <p:nvPr/>
          </p:nvSpPr>
          <p:spPr>
            <a:xfrm rot="21252091">
              <a:off x="6836898" y="3091182"/>
              <a:ext cx="983469" cy="1229336"/>
            </a:xfrm>
            <a:custGeom>
              <a:avLst/>
              <a:gdLst>
                <a:gd name="connsiteX0" fmla="*/ 987266 w 990600"/>
                <a:gd name="connsiteY0" fmla="*/ 1231106 h 1238250"/>
                <a:gd name="connsiteX1" fmla="*/ 121444 w 990600"/>
                <a:gd name="connsiteY1" fmla="*/ 1030129 h 1238250"/>
                <a:gd name="connsiteX2" fmla="*/ 7144 w 990600"/>
                <a:gd name="connsiteY2" fmla="*/ 7144 h 1238250"/>
                <a:gd name="connsiteX3" fmla="*/ 987266 w 990600"/>
                <a:gd name="connsiteY3" fmla="*/ 150971 h 12382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90600" h="1238250">
                  <a:moveTo>
                    <a:pt x="987266" y="1231106"/>
                  </a:moveTo>
                  <a:lnTo>
                    <a:pt x="121444" y="1030129"/>
                  </a:lnTo>
                  <a:lnTo>
                    <a:pt x="7144" y="7144"/>
                  </a:lnTo>
                  <a:lnTo>
                    <a:pt x="987266" y="150971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xmlns="" id="{44DA806E-1EC8-4E3C-AE6C-0EA63E5F0B46}"/>
                </a:ext>
              </a:extLst>
            </p:cNvPr>
            <p:cNvSpPr/>
            <p:nvPr/>
          </p:nvSpPr>
          <p:spPr>
            <a:xfrm rot="21252091">
              <a:off x="7811385" y="2985951"/>
              <a:ext cx="686537" cy="1243864"/>
            </a:xfrm>
            <a:custGeom>
              <a:avLst/>
              <a:gdLst>
                <a:gd name="connsiteX0" fmla="*/ 11906 w 704850"/>
                <a:gd name="connsiteY0" fmla="*/ 1255871 h 1257300"/>
                <a:gd name="connsiteX1" fmla="*/ 7144 w 704850"/>
                <a:gd name="connsiteY1" fmla="*/ 179546 h 1257300"/>
                <a:gd name="connsiteX2" fmla="*/ 698659 w 704850"/>
                <a:gd name="connsiteY2" fmla="*/ 7144 h 1257300"/>
                <a:gd name="connsiteX3" fmla="*/ 611029 w 704850"/>
                <a:gd name="connsiteY3" fmla="*/ 1030129 h 1257300"/>
                <a:gd name="connsiteX0" fmla="*/ 116984 w 691515"/>
                <a:gd name="connsiteY0" fmla="*/ 1277821 h 1277821"/>
                <a:gd name="connsiteX1" fmla="*/ 0 w 691515"/>
                <a:gd name="connsiteY1" fmla="*/ 172402 h 1277821"/>
                <a:gd name="connsiteX2" fmla="*/ 691515 w 691515"/>
                <a:gd name="connsiteY2" fmla="*/ 0 h 1277821"/>
                <a:gd name="connsiteX3" fmla="*/ 603885 w 691515"/>
                <a:gd name="connsiteY3" fmla="*/ 1022985 h 1277821"/>
                <a:gd name="connsiteX0" fmla="*/ 606 w 691515"/>
                <a:gd name="connsiteY0" fmla="*/ 1252883 h 1252883"/>
                <a:gd name="connsiteX1" fmla="*/ 0 w 691515"/>
                <a:gd name="connsiteY1" fmla="*/ 172402 h 1252883"/>
                <a:gd name="connsiteX2" fmla="*/ 691515 w 691515"/>
                <a:gd name="connsiteY2" fmla="*/ 0 h 1252883"/>
                <a:gd name="connsiteX3" fmla="*/ 603885 w 691515"/>
                <a:gd name="connsiteY3" fmla="*/ 1022985 h 12528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91515" h="1252883">
                  <a:moveTo>
                    <a:pt x="606" y="1252883"/>
                  </a:moveTo>
                  <a:lnTo>
                    <a:pt x="0" y="172402"/>
                  </a:lnTo>
                  <a:lnTo>
                    <a:pt x="691515" y="0"/>
                  </a:lnTo>
                  <a:lnTo>
                    <a:pt x="603885" y="1022985"/>
                  </a:lnTo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xmlns="" id="{99F758AF-0B32-4DF8-BDDF-230A73104CD9}"/>
                </a:ext>
              </a:extLst>
            </p:cNvPr>
            <p:cNvSpPr/>
            <p:nvPr/>
          </p:nvSpPr>
          <p:spPr>
            <a:xfrm rot="21252091">
              <a:off x="8060864" y="3018272"/>
              <a:ext cx="264780" cy="1106402"/>
            </a:xfrm>
            <a:custGeom>
              <a:avLst/>
              <a:gdLst>
                <a:gd name="connsiteX0" fmla="*/ 7144 w 266700"/>
                <a:gd name="connsiteY0" fmla="*/ 1115854 h 1114425"/>
                <a:gd name="connsiteX1" fmla="*/ 190024 w 266700"/>
                <a:gd name="connsiteY1" fmla="*/ 1048226 h 1114425"/>
                <a:gd name="connsiteX2" fmla="*/ 261461 w 266700"/>
                <a:gd name="connsiteY2" fmla="*/ 7144 h 1114425"/>
                <a:gd name="connsiteX3" fmla="*/ 52864 w 266700"/>
                <a:gd name="connsiteY3" fmla="*/ 60484 h 11144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6700" h="1114425">
                  <a:moveTo>
                    <a:pt x="7144" y="1115854"/>
                  </a:moveTo>
                  <a:lnTo>
                    <a:pt x="190024" y="1048226"/>
                  </a:lnTo>
                  <a:lnTo>
                    <a:pt x="261461" y="7144"/>
                  </a:lnTo>
                  <a:lnTo>
                    <a:pt x="52864" y="6048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0" name="Freeform: Shape 59">
              <a:extLst>
                <a:ext uri="{FF2B5EF4-FFF2-40B4-BE49-F238E27FC236}">
                  <a16:creationId xmlns:a16="http://schemas.microsoft.com/office/drawing/2014/main" xmlns="" id="{9584AB46-4B34-47CD-8AD4-624C923D09F2}"/>
                </a:ext>
              </a:extLst>
            </p:cNvPr>
            <p:cNvSpPr/>
            <p:nvPr/>
          </p:nvSpPr>
          <p:spPr>
            <a:xfrm rot="21252091">
              <a:off x="7106820" y="3136002"/>
              <a:ext cx="340432" cy="1096946"/>
            </a:xfrm>
            <a:custGeom>
              <a:avLst/>
              <a:gdLst>
                <a:gd name="connsiteX0" fmla="*/ 118586 w 342900"/>
                <a:gd name="connsiteY0" fmla="*/ 1052989 h 1104900"/>
                <a:gd name="connsiteX1" fmla="*/ 7144 w 342900"/>
                <a:gd name="connsiteY1" fmla="*/ 7144 h 1104900"/>
                <a:gd name="connsiteX2" fmla="*/ 255746 w 342900"/>
                <a:gd name="connsiteY2" fmla="*/ 43339 h 1104900"/>
                <a:gd name="connsiteX3" fmla="*/ 344329 w 342900"/>
                <a:gd name="connsiteY3" fmla="*/ 1103471 h 1104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2900" h="1104900">
                  <a:moveTo>
                    <a:pt x="118586" y="1052989"/>
                  </a:moveTo>
                  <a:lnTo>
                    <a:pt x="7144" y="7144"/>
                  </a:lnTo>
                  <a:lnTo>
                    <a:pt x="255746" y="43339"/>
                  </a:lnTo>
                  <a:lnTo>
                    <a:pt x="344329" y="110347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93" name="Group 92">
            <a:extLst>
              <a:ext uri="{FF2B5EF4-FFF2-40B4-BE49-F238E27FC236}">
                <a16:creationId xmlns:a16="http://schemas.microsoft.com/office/drawing/2014/main" xmlns="" id="{F2DD9267-C295-4088-B227-27F928EF3271}"/>
              </a:ext>
            </a:extLst>
          </p:cNvPr>
          <p:cNvGrpSpPr/>
          <p:nvPr/>
        </p:nvGrpSpPr>
        <p:grpSpPr>
          <a:xfrm rot="20960458">
            <a:off x="7514979" y="1496418"/>
            <a:ext cx="1664060" cy="1203578"/>
            <a:chOff x="6419683" y="1357425"/>
            <a:chExt cx="2261802" cy="1293073"/>
          </a:xfrm>
        </p:grpSpPr>
        <p:sp>
          <p:nvSpPr>
            <p:cNvPr id="61" name="Freeform: Shape 60">
              <a:extLst>
                <a:ext uri="{FF2B5EF4-FFF2-40B4-BE49-F238E27FC236}">
                  <a16:creationId xmlns:a16="http://schemas.microsoft.com/office/drawing/2014/main" xmlns="" id="{ECB94CD5-AE95-43E5-B7C1-9900F6374640}"/>
                </a:ext>
              </a:extLst>
            </p:cNvPr>
            <p:cNvSpPr/>
            <p:nvPr/>
          </p:nvSpPr>
          <p:spPr>
            <a:xfrm rot="21252091">
              <a:off x="7778737" y="1974371"/>
              <a:ext cx="652494" cy="482278"/>
            </a:xfrm>
            <a:custGeom>
              <a:avLst/>
              <a:gdLst>
                <a:gd name="connsiteX0" fmla="*/ 654844 w 657225"/>
                <a:gd name="connsiteY0" fmla="*/ 7144 h 485775"/>
                <a:gd name="connsiteX1" fmla="*/ 7144 w 657225"/>
                <a:gd name="connsiteY1" fmla="*/ 253841 h 485775"/>
                <a:gd name="connsiteX2" fmla="*/ 19526 w 657225"/>
                <a:gd name="connsiteY2" fmla="*/ 487204 h 485775"/>
                <a:gd name="connsiteX3" fmla="*/ 644366 w 657225"/>
                <a:gd name="connsiteY3" fmla="*/ 225266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57225" h="485775">
                  <a:moveTo>
                    <a:pt x="654844" y="7144"/>
                  </a:moveTo>
                  <a:lnTo>
                    <a:pt x="7144" y="253841"/>
                  </a:lnTo>
                  <a:lnTo>
                    <a:pt x="19526" y="487204"/>
                  </a:lnTo>
                  <a:lnTo>
                    <a:pt x="644366" y="22526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xmlns="" id="{01A2403C-8DC0-43F0-8F25-2E71CB0EF369}"/>
                </a:ext>
              </a:extLst>
            </p:cNvPr>
            <p:cNvSpPr/>
            <p:nvPr/>
          </p:nvSpPr>
          <p:spPr>
            <a:xfrm rot="21252091">
              <a:off x="6658666" y="1971617"/>
              <a:ext cx="1758896" cy="312062"/>
            </a:xfrm>
            <a:custGeom>
              <a:avLst/>
              <a:gdLst>
                <a:gd name="connsiteX0" fmla="*/ 1771174 w 1771650"/>
                <a:gd name="connsiteY0" fmla="*/ 67151 h 314325"/>
                <a:gd name="connsiteX1" fmla="*/ 1092041 w 1771650"/>
                <a:gd name="connsiteY1" fmla="*/ 21431 h 314325"/>
                <a:gd name="connsiteX2" fmla="*/ 865346 w 1771650"/>
                <a:gd name="connsiteY2" fmla="*/ 7144 h 314325"/>
                <a:gd name="connsiteX3" fmla="*/ 7144 w 1771650"/>
                <a:gd name="connsiteY3" fmla="*/ 276701 h 314325"/>
                <a:gd name="connsiteX4" fmla="*/ 1123474 w 1771650"/>
                <a:gd name="connsiteY4" fmla="*/ 313849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71650" h="314325">
                  <a:moveTo>
                    <a:pt x="1771174" y="67151"/>
                  </a:moveTo>
                  <a:lnTo>
                    <a:pt x="1092041" y="21431"/>
                  </a:lnTo>
                  <a:lnTo>
                    <a:pt x="865346" y="7144"/>
                  </a:lnTo>
                  <a:lnTo>
                    <a:pt x="7144" y="276701"/>
                  </a:lnTo>
                  <a:lnTo>
                    <a:pt x="1123474" y="313849"/>
                  </a:lnTo>
                  <a:close/>
                </a:path>
              </a:pathLst>
            </a:custGeom>
            <a:solidFill>
              <a:schemeClr val="accent1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xmlns="" id="{F2174E80-0DBD-4A35-852C-747E81BE8E12}"/>
                </a:ext>
              </a:extLst>
            </p:cNvPr>
            <p:cNvSpPr/>
            <p:nvPr/>
          </p:nvSpPr>
          <p:spPr>
            <a:xfrm rot="21252091">
              <a:off x="6685389" y="2269488"/>
              <a:ext cx="1134772" cy="274237"/>
            </a:xfrm>
            <a:custGeom>
              <a:avLst/>
              <a:gdLst>
                <a:gd name="connsiteX0" fmla="*/ 56674 w 1143000"/>
                <a:gd name="connsiteY0" fmla="*/ 213836 h 276225"/>
                <a:gd name="connsiteX1" fmla="*/ 1135856 w 1143000"/>
                <a:gd name="connsiteY1" fmla="*/ 277654 h 276225"/>
                <a:gd name="connsiteX2" fmla="*/ 1123474 w 1143000"/>
                <a:gd name="connsiteY2" fmla="*/ 44291 h 276225"/>
                <a:gd name="connsiteX3" fmla="*/ 7144 w 1143000"/>
                <a:gd name="connsiteY3" fmla="*/ 7144 h 276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43000" h="276225">
                  <a:moveTo>
                    <a:pt x="56674" y="213836"/>
                  </a:moveTo>
                  <a:lnTo>
                    <a:pt x="1135856" y="277654"/>
                  </a:lnTo>
                  <a:lnTo>
                    <a:pt x="1123474" y="44291"/>
                  </a:lnTo>
                  <a:lnTo>
                    <a:pt x="7144" y="71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xmlns="" id="{2A637609-E301-4918-AD3C-C8DBE2CB5943}"/>
                </a:ext>
              </a:extLst>
            </p:cNvPr>
            <p:cNvSpPr/>
            <p:nvPr/>
          </p:nvSpPr>
          <p:spPr>
            <a:xfrm rot="21252091">
              <a:off x="6950881" y="2294199"/>
              <a:ext cx="283693" cy="236411"/>
            </a:xfrm>
            <a:custGeom>
              <a:avLst/>
              <a:gdLst>
                <a:gd name="connsiteX0" fmla="*/ 7144 w 285750"/>
                <a:gd name="connsiteY0" fmla="*/ 7144 h 238125"/>
                <a:gd name="connsiteX1" fmla="*/ 232886 w 285750"/>
                <a:gd name="connsiteY1" fmla="*/ 17621 h 238125"/>
                <a:gd name="connsiteX2" fmla="*/ 281464 w 285750"/>
                <a:gd name="connsiteY2" fmla="*/ 234791 h 238125"/>
                <a:gd name="connsiteX3" fmla="*/ 81439 w 285750"/>
                <a:gd name="connsiteY3" fmla="*/ 222409 h 2381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5750" h="238125">
                  <a:moveTo>
                    <a:pt x="7144" y="7144"/>
                  </a:moveTo>
                  <a:lnTo>
                    <a:pt x="232886" y="17621"/>
                  </a:lnTo>
                  <a:lnTo>
                    <a:pt x="281464" y="234791"/>
                  </a:lnTo>
                  <a:lnTo>
                    <a:pt x="81439" y="222409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xmlns="" id="{0FCAF948-D571-4D38-B8FD-7C85C3567442}"/>
                </a:ext>
              </a:extLst>
            </p:cNvPr>
            <p:cNvSpPr/>
            <p:nvPr/>
          </p:nvSpPr>
          <p:spPr>
            <a:xfrm rot="21252091">
              <a:off x="6924943" y="1996692"/>
              <a:ext cx="1011838" cy="283693"/>
            </a:xfrm>
            <a:custGeom>
              <a:avLst/>
              <a:gdLst>
                <a:gd name="connsiteX0" fmla="*/ 7144 w 1019175"/>
                <a:gd name="connsiteY0" fmla="*/ 270986 h 285750"/>
                <a:gd name="connsiteX1" fmla="*/ 824389 w 1019175"/>
                <a:gd name="connsiteY1" fmla="*/ 7144 h 285750"/>
                <a:gd name="connsiteX2" fmla="*/ 1013936 w 1019175"/>
                <a:gd name="connsiteY2" fmla="*/ 20479 h 285750"/>
                <a:gd name="connsiteX3" fmla="*/ 232886 w 1019175"/>
                <a:gd name="connsiteY3" fmla="*/ 281464 h 285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19175" h="285750">
                  <a:moveTo>
                    <a:pt x="7144" y="270986"/>
                  </a:moveTo>
                  <a:lnTo>
                    <a:pt x="824389" y="7144"/>
                  </a:lnTo>
                  <a:lnTo>
                    <a:pt x="1013936" y="20479"/>
                  </a:lnTo>
                  <a:lnTo>
                    <a:pt x="232886" y="28146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: Shape 65">
              <a:extLst>
                <a:ext uri="{FF2B5EF4-FFF2-40B4-BE49-F238E27FC236}">
                  <a16:creationId xmlns:a16="http://schemas.microsoft.com/office/drawing/2014/main" xmlns="" id="{FCB6B185-613D-4293-9589-32FC90FA9775}"/>
                </a:ext>
              </a:extLst>
            </p:cNvPr>
            <p:cNvSpPr/>
            <p:nvPr/>
          </p:nvSpPr>
          <p:spPr>
            <a:xfrm rot="21252091">
              <a:off x="8078664" y="2039683"/>
              <a:ext cx="160759" cy="293149"/>
            </a:xfrm>
            <a:custGeom>
              <a:avLst/>
              <a:gdLst>
                <a:gd name="connsiteX0" fmla="*/ 20479 w 161925"/>
                <a:gd name="connsiteY0" fmla="*/ 64294 h 295275"/>
                <a:gd name="connsiteX1" fmla="*/ 7144 w 161925"/>
                <a:gd name="connsiteY1" fmla="*/ 292894 h 295275"/>
                <a:gd name="connsiteX2" fmla="*/ 147161 w 161925"/>
                <a:gd name="connsiteY2" fmla="*/ 234791 h 295275"/>
                <a:gd name="connsiteX3" fmla="*/ 161449 w 161925"/>
                <a:gd name="connsiteY3" fmla="*/ 7144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1925" h="295275">
                  <a:moveTo>
                    <a:pt x="20479" y="64294"/>
                  </a:moveTo>
                  <a:lnTo>
                    <a:pt x="7144" y="292894"/>
                  </a:lnTo>
                  <a:lnTo>
                    <a:pt x="147161" y="234791"/>
                  </a:lnTo>
                  <a:lnTo>
                    <a:pt x="161449" y="7144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: Shape 66">
              <a:extLst>
                <a:ext uri="{FF2B5EF4-FFF2-40B4-BE49-F238E27FC236}">
                  <a16:creationId xmlns:a16="http://schemas.microsoft.com/office/drawing/2014/main" xmlns="" id="{3E563867-B02E-4F8A-80E6-5527DF8B24E3}"/>
                </a:ext>
              </a:extLst>
            </p:cNvPr>
            <p:cNvSpPr/>
            <p:nvPr/>
          </p:nvSpPr>
          <p:spPr>
            <a:xfrm rot="21252091">
              <a:off x="6726327" y="1895624"/>
              <a:ext cx="765971" cy="293149"/>
            </a:xfrm>
            <a:custGeom>
              <a:avLst/>
              <a:gdLst>
                <a:gd name="connsiteX0" fmla="*/ 764381 w 771525"/>
                <a:gd name="connsiteY0" fmla="*/ 250708 h 295275"/>
                <a:gd name="connsiteX1" fmla="*/ 7144 w 771525"/>
                <a:gd name="connsiteY1" fmla="*/ 37347 h 295275"/>
                <a:gd name="connsiteX2" fmla="*/ 10954 w 771525"/>
                <a:gd name="connsiteY2" fmla="*/ 288808 h 295275"/>
                <a:gd name="connsiteX3" fmla="*/ 723424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64381" y="250708"/>
                  </a:moveTo>
                  <a:cubicBezTo>
                    <a:pt x="764381" y="250708"/>
                    <a:pt x="349091" y="-95050"/>
                    <a:pt x="7144" y="37347"/>
                  </a:cubicBezTo>
                  <a:lnTo>
                    <a:pt x="10954" y="288808"/>
                  </a:lnTo>
                  <a:cubicBezTo>
                    <a:pt x="10954" y="288808"/>
                    <a:pt x="544354" y="107833"/>
                    <a:pt x="723424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: Shape 67">
              <a:extLst>
                <a:ext uri="{FF2B5EF4-FFF2-40B4-BE49-F238E27FC236}">
                  <a16:creationId xmlns:a16="http://schemas.microsoft.com/office/drawing/2014/main" xmlns="" id="{BE8AD05C-892B-46EB-A84B-AFEEB780133C}"/>
                </a:ext>
              </a:extLst>
            </p:cNvPr>
            <p:cNvSpPr/>
            <p:nvPr/>
          </p:nvSpPr>
          <p:spPr>
            <a:xfrm rot="21252091">
              <a:off x="7071865" y="2045891"/>
              <a:ext cx="1163141" cy="113477"/>
            </a:xfrm>
            <a:custGeom>
              <a:avLst/>
              <a:gdLst>
                <a:gd name="connsiteX0" fmla="*/ 1164431 w 1171575"/>
                <a:gd name="connsiteY0" fmla="*/ 51911 h 114300"/>
                <a:gd name="connsiteX1" fmla="*/ 168116 w 1171575"/>
                <a:gd name="connsiteY1" fmla="*/ 7144 h 114300"/>
                <a:gd name="connsiteX2" fmla="*/ 7144 w 1171575"/>
                <a:gd name="connsiteY2" fmla="*/ 58579 h 114300"/>
                <a:gd name="connsiteX3" fmla="*/ 1023461 w 1171575"/>
                <a:gd name="connsiteY3" fmla="*/ 109061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71575" h="114300">
                  <a:moveTo>
                    <a:pt x="1164431" y="51911"/>
                  </a:moveTo>
                  <a:lnTo>
                    <a:pt x="168116" y="7144"/>
                  </a:lnTo>
                  <a:lnTo>
                    <a:pt x="7144" y="58579"/>
                  </a:lnTo>
                  <a:lnTo>
                    <a:pt x="1023461" y="109061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: Shape 68">
              <a:extLst>
                <a:ext uri="{FF2B5EF4-FFF2-40B4-BE49-F238E27FC236}">
                  <a16:creationId xmlns:a16="http://schemas.microsoft.com/office/drawing/2014/main" xmlns="" id="{55DB3F35-2F7D-4433-9132-C40B8E8674C7}"/>
                </a:ext>
              </a:extLst>
            </p:cNvPr>
            <p:cNvSpPr/>
            <p:nvPr/>
          </p:nvSpPr>
          <p:spPr>
            <a:xfrm rot="21252091">
              <a:off x="6872348" y="1509246"/>
              <a:ext cx="661950" cy="633581"/>
            </a:xfrm>
            <a:custGeom>
              <a:avLst/>
              <a:gdLst>
                <a:gd name="connsiteX0" fmla="*/ 7144 w 666750"/>
                <a:gd name="connsiteY0" fmla="*/ 332026 h 638175"/>
                <a:gd name="connsiteX1" fmla="*/ 565309 w 666750"/>
                <a:gd name="connsiteY1" fmla="*/ 635874 h 638175"/>
                <a:gd name="connsiteX2" fmla="*/ 668179 w 666750"/>
                <a:gd name="connsiteY2" fmla="*/ 607299 h 638175"/>
                <a:gd name="connsiteX3" fmla="*/ 227171 w 666750"/>
                <a:gd name="connsiteY3" fmla="*/ 321549 h 638175"/>
                <a:gd name="connsiteX4" fmla="*/ 227171 w 666750"/>
                <a:gd name="connsiteY4" fmla="*/ 321549 h 638175"/>
                <a:gd name="connsiteX5" fmla="*/ 366236 w 666750"/>
                <a:gd name="connsiteY5" fmla="*/ 71041 h 638175"/>
                <a:gd name="connsiteX6" fmla="*/ 366236 w 666750"/>
                <a:gd name="connsiteY6" fmla="*/ 71041 h 638175"/>
                <a:gd name="connsiteX7" fmla="*/ 326231 w 666750"/>
                <a:gd name="connsiteY7" fmla="*/ 10081 h 638175"/>
                <a:gd name="connsiteX8" fmla="*/ 199549 w 666750"/>
                <a:gd name="connsiteY8" fmla="*/ 60564 h 638175"/>
                <a:gd name="connsiteX9" fmla="*/ 70009 w 666750"/>
                <a:gd name="connsiteY9" fmla="*/ 185341 h 638175"/>
                <a:gd name="connsiteX10" fmla="*/ 7144 w 666750"/>
                <a:gd name="connsiteY10" fmla="*/ 332026 h 6381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66750" h="638175">
                  <a:moveTo>
                    <a:pt x="7144" y="332026"/>
                  </a:moveTo>
                  <a:cubicBezTo>
                    <a:pt x="7144" y="332026"/>
                    <a:pt x="260509" y="625396"/>
                    <a:pt x="565309" y="635874"/>
                  </a:cubicBezTo>
                  <a:cubicBezTo>
                    <a:pt x="635794" y="628254"/>
                    <a:pt x="668179" y="607299"/>
                    <a:pt x="668179" y="607299"/>
                  </a:cubicBezTo>
                  <a:lnTo>
                    <a:pt x="227171" y="321549"/>
                  </a:lnTo>
                  <a:lnTo>
                    <a:pt x="227171" y="321549"/>
                  </a:lnTo>
                  <a:cubicBezTo>
                    <a:pt x="249079" y="226299"/>
                    <a:pt x="296704" y="139621"/>
                    <a:pt x="366236" y="71041"/>
                  </a:cubicBezTo>
                  <a:lnTo>
                    <a:pt x="366236" y="71041"/>
                  </a:lnTo>
                  <a:cubicBezTo>
                    <a:pt x="394811" y="42466"/>
                    <a:pt x="364331" y="-5159"/>
                    <a:pt x="326231" y="10081"/>
                  </a:cubicBezTo>
                  <a:lnTo>
                    <a:pt x="199549" y="60564"/>
                  </a:lnTo>
                  <a:lnTo>
                    <a:pt x="70009" y="185341"/>
                  </a:lnTo>
                  <a:lnTo>
                    <a:pt x="7144" y="33202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: Shape 69">
              <a:extLst>
                <a:ext uri="{FF2B5EF4-FFF2-40B4-BE49-F238E27FC236}">
                  <a16:creationId xmlns:a16="http://schemas.microsoft.com/office/drawing/2014/main" xmlns="" id="{0401D22C-5CC7-4795-AEAB-F781A85C2637}"/>
                </a:ext>
              </a:extLst>
            </p:cNvPr>
            <p:cNvSpPr/>
            <p:nvPr/>
          </p:nvSpPr>
          <p:spPr>
            <a:xfrm rot="21252091">
              <a:off x="6868046" y="1432826"/>
              <a:ext cx="699776" cy="699776"/>
            </a:xfrm>
            <a:custGeom>
              <a:avLst/>
              <a:gdLst>
                <a:gd name="connsiteX0" fmla="*/ 636746 w 704850"/>
                <a:gd name="connsiteY0" fmla="*/ 703518 h 704850"/>
                <a:gd name="connsiteX1" fmla="*/ 388144 w 704850"/>
                <a:gd name="connsiteY1" fmla="*/ 256796 h 704850"/>
                <a:gd name="connsiteX2" fmla="*/ 363379 w 704850"/>
                <a:gd name="connsiteY2" fmla="*/ 239651 h 704850"/>
                <a:gd name="connsiteX3" fmla="*/ 173831 w 704850"/>
                <a:gd name="connsiteY3" fmla="*/ 264416 h 704850"/>
                <a:gd name="connsiteX4" fmla="*/ 7144 w 704850"/>
                <a:gd name="connsiteY4" fmla="*/ 406338 h 704850"/>
                <a:gd name="connsiteX5" fmla="*/ 70009 w 704850"/>
                <a:gd name="connsiteY5" fmla="*/ 260606 h 704850"/>
                <a:gd name="connsiteX6" fmla="*/ 147161 w 704850"/>
                <a:gd name="connsiteY6" fmla="*/ 151068 h 704850"/>
                <a:gd name="connsiteX7" fmla="*/ 147161 w 704850"/>
                <a:gd name="connsiteY7" fmla="*/ 151068 h 704850"/>
                <a:gd name="connsiteX8" fmla="*/ 367189 w 704850"/>
                <a:gd name="connsiteY8" fmla="*/ 12003 h 704850"/>
                <a:gd name="connsiteX9" fmla="*/ 441484 w 704850"/>
                <a:gd name="connsiteY9" fmla="*/ 8193 h 704850"/>
                <a:gd name="connsiteX10" fmla="*/ 511969 w 704850"/>
                <a:gd name="connsiteY10" fmla="*/ 51056 h 704850"/>
                <a:gd name="connsiteX11" fmla="*/ 702469 w 704850"/>
                <a:gd name="connsiteY11" fmla="*/ 660656 h 704850"/>
                <a:gd name="connsiteX12" fmla="*/ 636746 w 704850"/>
                <a:gd name="connsiteY12" fmla="*/ 703518 h 7048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04850" h="704850">
                  <a:moveTo>
                    <a:pt x="636746" y="703518"/>
                  </a:moveTo>
                  <a:lnTo>
                    <a:pt x="388144" y="256796"/>
                  </a:lnTo>
                  <a:cubicBezTo>
                    <a:pt x="383381" y="247271"/>
                    <a:pt x="373856" y="241556"/>
                    <a:pt x="363379" y="239651"/>
                  </a:cubicBezTo>
                  <a:cubicBezTo>
                    <a:pt x="331946" y="234888"/>
                    <a:pt x="259556" y="230126"/>
                    <a:pt x="173831" y="264416"/>
                  </a:cubicBezTo>
                  <a:cubicBezTo>
                    <a:pt x="57626" y="310136"/>
                    <a:pt x="7144" y="406338"/>
                    <a:pt x="7144" y="406338"/>
                  </a:cubicBezTo>
                  <a:lnTo>
                    <a:pt x="70009" y="260606"/>
                  </a:lnTo>
                  <a:cubicBezTo>
                    <a:pt x="88106" y="218696"/>
                    <a:pt x="113824" y="181548"/>
                    <a:pt x="147161" y="151068"/>
                  </a:cubicBezTo>
                  <a:lnTo>
                    <a:pt x="147161" y="151068"/>
                  </a:lnTo>
                  <a:cubicBezTo>
                    <a:pt x="208121" y="92966"/>
                    <a:pt x="284321" y="26291"/>
                    <a:pt x="367189" y="12003"/>
                  </a:cubicBezTo>
                  <a:lnTo>
                    <a:pt x="441484" y="8193"/>
                  </a:lnTo>
                  <a:cubicBezTo>
                    <a:pt x="471964" y="2478"/>
                    <a:pt x="502444" y="20576"/>
                    <a:pt x="511969" y="51056"/>
                  </a:cubicBezTo>
                  <a:lnTo>
                    <a:pt x="702469" y="660656"/>
                  </a:lnTo>
                  <a:lnTo>
                    <a:pt x="636746" y="703518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: Shape 70">
              <a:extLst>
                <a:ext uri="{FF2B5EF4-FFF2-40B4-BE49-F238E27FC236}">
                  <a16:creationId xmlns:a16="http://schemas.microsoft.com/office/drawing/2014/main" xmlns="" id="{31025812-7586-488E-9667-4977DC8734F1}"/>
                </a:ext>
              </a:extLst>
            </p:cNvPr>
            <p:cNvSpPr/>
            <p:nvPr/>
          </p:nvSpPr>
          <p:spPr>
            <a:xfrm rot="21252091">
              <a:off x="7592942" y="1804861"/>
              <a:ext cx="729815" cy="279312"/>
            </a:xfrm>
            <a:custGeom>
              <a:avLst/>
              <a:gdLst>
                <a:gd name="connsiteX0" fmla="*/ 7144 w 771525"/>
                <a:gd name="connsiteY0" fmla="*/ 250708 h 295275"/>
                <a:gd name="connsiteX1" fmla="*/ 764381 w 771525"/>
                <a:gd name="connsiteY1" fmla="*/ 37347 h 295275"/>
                <a:gd name="connsiteX2" fmla="*/ 760571 w 771525"/>
                <a:gd name="connsiteY2" fmla="*/ 288808 h 295275"/>
                <a:gd name="connsiteX3" fmla="*/ 48101 w 771525"/>
                <a:gd name="connsiteY3" fmla="*/ 253565 h 295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771525" h="295275">
                  <a:moveTo>
                    <a:pt x="7144" y="250708"/>
                  </a:moveTo>
                  <a:cubicBezTo>
                    <a:pt x="7144" y="250708"/>
                    <a:pt x="422434" y="-95050"/>
                    <a:pt x="764381" y="37347"/>
                  </a:cubicBezTo>
                  <a:lnTo>
                    <a:pt x="760571" y="288808"/>
                  </a:lnTo>
                  <a:cubicBezTo>
                    <a:pt x="760571" y="288808"/>
                    <a:pt x="227171" y="107832"/>
                    <a:pt x="48101" y="253565"/>
                  </a:cubicBezTo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Freeform: Shape 71">
              <a:extLst>
                <a:ext uri="{FF2B5EF4-FFF2-40B4-BE49-F238E27FC236}">
                  <a16:creationId xmlns:a16="http://schemas.microsoft.com/office/drawing/2014/main" xmlns="" id="{C87F7B12-6D95-4A94-8ABB-9FE9E9FFA876}"/>
                </a:ext>
              </a:extLst>
            </p:cNvPr>
            <p:cNvSpPr/>
            <p:nvPr/>
          </p:nvSpPr>
          <p:spPr>
            <a:xfrm rot="21252091">
              <a:off x="7522601" y="1390100"/>
              <a:ext cx="595755" cy="671407"/>
            </a:xfrm>
            <a:custGeom>
              <a:avLst/>
              <a:gdLst>
                <a:gd name="connsiteX0" fmla="*/ 595789 w 600075"/>
                <a:gd name="connsiteY0" fmla="*/ 255366 h 676275"/>
                <a:gd name="connsiteX1" fmla="*/ 113824 w 600075"/>
                <a:gd name="connsiteY1" fmla="*/ 669704 h 676275"/>
                <a:gd name="connsiteX2" fmla="*/ 7144 w 600075"/>
                <a:gd name="connsiteY2" fmla="*/ 663989 h 676275"/>
                <a:gd name="connsiteX3" fmla="*/ 378619 w 600075"/>
                <a:gd name="connsiteY3" fmla="*/ 291561 h 676275"/>
                <a:gd name="connsiteX4" fmla="*/ 378619 w 600075"/>
                <a:gd name="connsiteY4" fmla="*/ 291561 h 676275"/>
                <a:gd name="connsiteX5" fmla="*/ 190024 w 600075"/>
                <a:gd name="connsiteY5" fmla="*/ 76296 h 676275"/>
                <a:gd name="connsiteX6" fmla="*/ 190024 w 600075"/>
                <a:gd name="connsiteY6" fmla="*/ 76296 h 676275"/>
                <a:gd name="connsiteX7" fmla="*/ 216694 w 600075"/>
                <a:gd name="connsiteY7" fmla="*/ 7716 h 676275"/>
                <a:gd name="connsiteX8" fmla="*/ 349091 w 600075"/>
                <a:gd name="connsiteY8" fmla="*/ 29624 h 676275"/>
                <a:gd name="connsiteX9" fmla="*/ 502444 w 600075"/>
                <a:gd name="connsiteY9" fmla="*/ 125826 h 676275"/>
                <a:gd name="connsiteX10" fmla="*/ 595789 w 600075"/>
                <a:gd name="connsiteY10" fmla="*/ 255366 h 6762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00075" h="676275">
                  <a:moveTo>
                    <a:pt x="595789" y="255366"/>
                  </a:moveTo>
                  <a:cubicBezTo>
                    <a:pt x="595789" y="255366"/>
                    <a:pt x="410051" y="595409"/>
                    <a:pt x="113824" y="669704"/>
                  </a:cubicBezTo>
                  <a:cubicBezTo>
                    <a:pt x="43339" y="677324"/>
                    <a:pt x="7144" y="663989"/>
                    <a:pt x="7144" y="663989"/>
                  </a:cubicBezTo>
                  <a:lnTo>
                    <a:pt x="378619" y="291561"/>
                  </a:lnTo>
                  <a:lnTo>
                    <a:pt x="378619" y="291561"/>
                  </a:lnTo>
                  <a:cubicBezTo>
                    <a:pt x="337661" y="202979"/>
                    <a:pt x="271939" y="128684"/>
                    <a:pt x="190024" y="76296"/>
                  </a:cubicBezTo>
                  <a:lnTo>
                    <a:pt x="190024" y="76296"/>
                  </a:lnTo>
                  <a:cubicBezTo>
                    <a:pt x="155734" y="54389"/>
                    <a:pt x="176689" y="1049"/>
                    <a:pt x="216694" y="7716"/>
                  </a:cubicBezTo>
                  <a:lnTo>
                    <a:pt x="349091" y="29624"/>
                  </a:lnTo>
                  <a:lnTo>
                    <a:pt x="502444" y="125826"/>
                  </a:lnTo>
                  <a:lnTo>
                    <a:pt x="595789" y="255366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xmlns="" id="{DA438DBC-D3C4-464C-A304-93D7FA10D464}"/>
                </a:ext>
              </a:extLst>
            </p:cNvPr>
            <p:cNvSpPr/>
            <p:nvPr/>
          </p:nvSpPr>
          <p:spPr>
            <a:xfrm rot="21252091">
              <a:off x="7483280" y="1357425"/>
              <a:ext cx="633581" cy="709232"/>
            </a:xfrm>
            <a:custGeom>
              <a:avLst/>
              <a:gdLst>
                <a:gd name="connsiteX0" fmla="*/ 80486 w 638175"/>
                <a:gd name="connsiteY0" fmla="*/ 712242 h 714375"/>
                <a:gd name="connsiteX1" fmla="*/ 229076 w 638175"/>
                <a:gd name="connsiteY1" fmla="*/ 223609 h 714375"/>
                <a:gd name="connsiteX2" fmla="*/ 250031 w 638175"/>
                <a:gd name="connsiteY2" fmla="*/ 201702 h 714375"/>
                <a:gd name="connsiteX3" fmla="*/ 440531 w 638175"/>
                <a:gd name="connsiteY3" fmla="*/ 186462 h 714375"/>
                <a:gd name="connsiteX4" fmla="*/ 632936 w 638175"/>
                <a:gd name="connsiteY4" fmla="*/ 290284 h 714375"/>
                <a:gd name="connsiteX5" fmla="*/ 540544 w 638175"/>
                <a:gd name="connsiteY5" fmla="*/ 160744 h 714375"/>
                <a:gd name="connsiteX6" fmla="*/ 442436 w 638175"/>
                <a:gd name="connsiteY6" fmla="*/ 69304 h 714375"/>
                <a:gd name="connsiteX7" fmla="*/ 442436 w 638175"/>
                <a:gd name="connsiteY7" fmla="*/ 69304 h 714375"/>
                <a:gd name="connsiteX8" fmla="*/ 204311 w 638175"/>
                <a:gd name="connsiteY8" fmla="*/ 7392 h 714375"/>
                <a:gd name="connsiteX9" fmla="*/ 129064 w 638175"/>
                <a:gd name="connsiteY9" fmla="*/ 10249 h 714375"/>
                <a:gd name="connsiteX10" fmla="*/ 69056 w 638175"/>
                <a:gd name="connsiteY10" fmla="*/ 66447 h 714375"/>
                <a:gd name="connsiteX11" fmla="*/ 7144 w 638175"/>
                <a:gd name="connsiteY11" fmla="*/ 683667 h 714375"/>
                <a:gd name="connsiteX12" fmla="*/ 80486 w 638175"/>
                <a:gd name="connsiteY12" fmla="*/ 712242 h 7143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638175" h="714375">
                  <a:moveTo>
                    <a:pt x="80486" y="712242"/>
                  </a:moveTo>
                  <a:lnTo>
                    <a:pt x="229076" y="223609"/>
                  </a:lnTo>
                  <a:cubicBezTo>
                    <a:pt x="231934" y="213132"/>
                    <a:pt x="239554" y="205512"/>
                    <a:pt x="250031" y="201702"/>
                  </a:cubicBezTo>
                  <a:cubicBezTo>
                    <a:pt x="279559" y="190272"/>
                    <a:pt x="349091" y="171222"/>
                    <a:pt x="440531" y="186462"/>
                  </a:cubicBezTo>
                  <a:cubicBezTo>
                    <a:pt x="564356" y="207417"/>
                    <a:pt x="632936" y="290284"/>
                    <a:pt x="632936" y="290284"/>
                  </a:cubicBezTo>
                  <a:lnTo>
                    <a:pt x="540544" y="160744"/>
                  </a:lnTo>
                  <a:cubicBezTo>
                    <a:pt x="513874" y="123597"/>
                    <a:pt x="480536" y="93117"/>
                    <a:pt x="442436" y="69304"/>
                  </a:cubicBezTo>
                  <a:lnTo>
                    <a:pt x="442436" y="69304"/>
                  </a:lnTo>
                  <a:cubicBezTo>
                    <a:pt x="370999" y="26442"/>
                    <a:pt x="288131" y="4534"/>
                    <a:pt x="204311" y="7392"/>
                  </a:cubicBezTo>
                  <a:lnTo>
                    <a:pt x="129064" y="10249"/>
                  </a:lnTo>
                  <a:cubicBezTo>
                    <a:pt x="97631" y="11202"/>
                    <a:pt x="71914" y="35967"/>
                    <a:pt x="69056" y="66447"/>
                  </a:cubicBezTo>
                  <a:lnTo>
                    <a:pt x="7144" y="683667"/>
                  </a:lnTo>
                  <a:lnTo>
                    <a:pt x="80486" y="712242"/>
                  </a:lnTo>
                  <a:close/>
                </a:path>
              </a:pathLst>
            </a:custGeom>
            <a:solidFill>
              <a:schemeClr val="accent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xmlns="" id="{997DF884-A995-4AE2-A67C-028BD421FBF0}"/>
                </a:ext>
              </a:extLst>
            </p:cNvPr>
            <p:cNvSpPr/>
            <p:nvPr/>
          </p:nvSpPr>
          <p:spPr>
            <a:xfrm rot="21252091">
              <a:off x="8064027" y="1806790"/>
              <a:ext cx="324362" cy="459513"/>
            </a:xfrm>
            <a:custGeom>
              <a:avLst/>
              <a:gdLst>
                <a:gd name="connsiteX0" fmla="*/ 277654 w 342900"/>
                <a:gd name="connsiteY0" fmla="*/ 7144 h 485775"/>
                <a:gd name="connsiteX1" fmla="*/ 7144 w 342900"/>
                <a:gd name="connsiteY1" fmla="*/ 296704 h 485775"/>
                <a:gd name="connsiteX2" fmla="*/ 154781 w 342900"/>
                <a:gd name="connsiteY2" fmla="*/ 484346 h 485775"/>
                <a:gd name="connsiteX3" fmla="*/ 337661 w 342900"/>
                <a:gd name="connsiteY3" fmla="*/ 301466 h 485775"/>
                <a:gd name="connsiteX4" fmla="*/ 277654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277654" y="7144"/>
                  </a:moveTo>
                  <a:cubicBezTo>
                    <a:pt x="277654" y="7144"/>
                    <a:pt x="263366" y="139541"/>
                    <a:pt x="7144" y="296704"/>
                  </a:cubicBezTo>
                  <a:lnTo>
                    <a:pt x="154781" y="484346"/>
                  </a:lnTo>
                  <a:cubicBezTo>
                    <a:pt x="154781" y="484346"/>
                    <a:pt x="290989" y="442436"/>
                    <a:pt x="337661" y="301466"/>
                  </a:cubicBezTo>
                  <a:lnTo>
                    <a:pt x="277654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xmlns="" id="{B36E9424-78D3-4D7F-BFA5-6D001A4FB300}"/>
                </a:ext>
              </a:extLst>
            </p:cNvPr>
            <p:cNvSpPr/>
            <p:nvPr/>
          </p:nvSpPr>
          <p:spPr>
            <a:xfrm rot="21252091">
              <a:off x="8086821" y="2064951"/>
              <a:ext cx="594664" cy="378423"/>
            </a:xfrm>
            <a:custGeom>
              <a:avLst/>
              <a:gdLst>
                <a:gd name="connsiteX0" fmla="*/ 7144 w 628650"/>
                <a:gd name="connsiteY0" fmla="*/ 7144 h 400050"/>
                <a:gd name="connsiteX1" fmla="*/ 332899 w 628650"/>
                <a:gd name="connsiteY1" fmla="*/ 111919 h 400050"/>
                <a:gd name="connsiteX2" fmla="*/ 625316 w 628650"/>
                <a:gd name="connsiteY2" fmla="*/ 128111 h 400050"/>
                <a:gd name="connsiteX3" fmla="*/ 536734 w 628650"/>
                <a:gd name="connsiteY3" fmla="*/ 252889 h 400050"/>
                <a:gd name="connsiteX4" fmla="*/ 596741 w 628650"/>
                <a:gd name="connsiteY4" fmla="*/ 398621 h 400050"/>
                <a:gd name="connsiteX5" fmla="*/ 360521 w 628650"/>
                <a:gd name="connsiteY5" fmla="*/ 383381 h 400050"/>
                <a:gd name="connsiteX6" fmla="*/ 122396 w 628650"/>
                <a:gd name="connsiteY6" fmla="*/ 314801 h 400050"/>
                <a:gd name="connsiteX7" fmla="*/ 7144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7144" y="7144"/>
                  </a:moveTo>
                  <a:cubicBezTo>
                    <a:pt x="7144" y="7144"/>
                    <a:pt x="110966" y="119539"/>
                    <a:pt x="332899" y="111919"/>
                  </a:cubicBezTo>
                  <a:cubicBezTo>
                    <a:pt x="554831" y="104299"/>
                    <a:pt x="625316" y="128111"/>
                    <a:pt x="625316" y="128111"/>
                  </a:cubicBezTo>
                  <a:lnTo>
                    <a:pt x="536734" y="252889"/>
                  </a:lnTo>
                  <a:lnTo>
                    <a:pt x="596741" y="398621"/>
                  </a:lnTo>
                  <a:cubicBezTo>
                    <a:pt x="596741" y="398621"/>
                    <a:pt x="496729" y="373856"/>
                    <a:pt x="360521" y="383381"/>
                  </a:cubicBezTo>
                  <a:cubicBezTo>
                    <a:pt x="224314" y="393859"/>
                    <a:pt x="122396" y="314801"/>
                    <a:pt x="122396" y="314801"/>
                  </a:cubicBezTo>
                  <a:lnTo>
                    <a:pt x="7144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xmlns="" id="{E216FF04-27D4-458A-ACB6-F416CCD8C0BE}"/>
                </a:ext>
              </a:extLst>
            </p:cNvPr>
            <p:cNvSpPr/>
            <p:nvPr/>
          </p:nvSpPr>
          <p:spPr>
            <a:xfrm rot="21252091">
              <a:off x="6680729" y="1952489"/>
              <a:ext cx="340432" cy="482278"/>
            </a:xfrm>
            <a:custGeom>
              <a:avLst/>
              <a:gdLst>
                <a:gd name="connsiteX0" fmla="*/ 67151 w 342900"/>
                <a:gd name="connsiteY0" fmla="*/ 7144 h 485775"/>
                <a:gd name="connsiteX1" fmla="*/ 337661 w 342900"/>
                <a:gd name="connsiteY1" fmla="*/ 296704 h 485775"/>
                <a:gd name="connsiteX2" fmla="*/ 190024 w 342900"/>
                <a:gd name="connsiteY2" fmla="*/ 484346 h 485775"/>
                <a:gd name="connsiteX3" fmla="*/ 7144 w 342900"/>
                <a:gd name="connsiteY3" fmla="*/ 301466 h 485775"/>
                <a:gd name="connsiteX4" fmla="*/ 67151 w 342900"/>
                <a:gd name="connsiteY4" fmla="*/ 7144 h 485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2900" h="485775">
                  <a:moveTo>
                    <a:pt x="67151" y="7144"/>
                  </a:moveTo>
                  <a:cubicBezTo>
                    <a:pt x="67151" y="7144"/>
                    <a:pt x="81439" y="139541"/>
                    <a:pt x="337661" y="296704"/>
                  </a:cubicBezTo>
                  <a:lnTo>
                    <a:pt x="190024" y="484346"/>
                  </a:lnTo>
                  <a:cubicBezTo>
                    <a:pt x="190024" y="484346"/>
                    <a:pt x="53816" y="442436"/>
                    <a:pt x="7144" y="301466"/>
                  </a:cubicBezTo>
                  <a:lnTo>
                    <a:pt x="67151" y="7144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xmlns="" id="{96FF99AC-7BEB-41FE-8387-28D4EEDE4274}"/>
                </a:ext>
              </a:extLst>
            </p:cNvPr>
            <p:cNvSpPr/>
            <p:nvPr/>
          </p:nvSpPr>
          <p:spPr>
            <a:xfrm rot="21252091">
              <a:off x="6419683" y="2253328"/>
              <a:ext cx="624124" cy="397170"/>
            </a:xfrm>
            <a:custGeom>
              <a:avLst/>
              <a:gdLst>
                <a:gd name="connsiteX0" fmla="*/ 625316 w 628650"/>
                <a:gd name="connsiteY0" fmla="*/ 7144 h 400050"/>
                <a:gd name="connsiteX1" fmla="*/ 299561 w 628650"/>
                <a:gd name="connsiteY1" fmla="*/ 111919 h 400050"/>
                <a:gd name="connsiteX2" fmla="*/ 7144 w 628650"/>
                <a:gd name="connsiteY2" fmla="*/ 128111 h 400050"/>
                <a:gd name="connsiteX3" fmla="*/ 95726 w 628650"/>
                <a:gd name="connsiteY3" fmla="*/ 252889 h 400050"/>
                <a:gd name="connsiteX4" fmla="*/ 35719 w 628650"/>
                <a:gd name="connsiteY4" fmla="*/ 397669 h 400050"/>
                <a:gd name="connsiteX5" fmla="*/ 271939 w 628650"/>
                <a:gd name="connsiteY5" fmla="*/ 382429 h 400050"/>
                <a:gd name="connsiteX6" fmla="*/ 510064 w 628650"/>
                <a:gd name="connsiteY6" fmla="*/ 313849 h 400050"/>
                <a:gd name="connsiteX7" fmla="*/ 625316 w 628650"/>
                <a:gd name="connsiteY7" fmla="*/ 7144 h 400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8650" h="400050">
                  <a:moveTo>
                    <a:pt x="625316" y="7144"/>
                  </a:moveTo>
                  <a:cubicBezTo>
                    <a:pt x="625316" y="7144"/>
                    <a:pt x="521494" y="119539"/>
                    <a:pt x="299561" y="111919"/>
                  </a:cubicBezTo>
                  <a:cubicBezTo>
                    <a:pt x="76676" y="104299"/>
                    <a:pt x="7144" y="128111"/>
                    <a:pt x="7144" y="128111"/>
                  </a:cubicBezTo>
                  <a:lnTo>
                    <a:pt x="95726" y="252889"/>
                  </a:lnTo>
                  <a:lnTo>
                    <a:pt x="35719" y="397669"/>
                  </a:lnTo>
                  <a:cubicBezTo>
                    <a:pt x="35719" y="397669"/>
                    <a:pt x="135731" y="372904"/>
                    <a:pt x="271939" y="382429"/>
                  </a:cubicBezTo>
                  <a:cubicBezTo>
                    <a:pt x="408146" y="392906"/>
                    <a:pt x="510064" y="313849"/>
                    <a:pt x="510064" y="313849"/>
                  </a:cubicBezTo>
                  <a:lnTo>
                    <a:pt x="625316" y="7144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sp>
        <p:nvSpPr>
          <p:cNvPr id="81" name="TextBox 8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542806" y="3759254"/>
            <a:ext cx="1371600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Natural Gender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xmlns="" id="{6F2565C2-BB3D-40CA-8198-03347D9B818D}"/>
              </a:ext>
            </a:extLst>
          </p:cNvPr>
          <p:cNvSpPr txBox="1"/>
          <p:nvPr/>
        </p:nvSpPr>
        <p:spPr>
          <a:xfrm>
            <a:off x="6043215" y="3744319"/>
            <a:ext cx="1371600" cy="523220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cs typeface="Arial" pitchFamily="34" charset="0"/>
              </a:rPr>
              <a:t>Grammatical Gender </a:t>
            </a:r>
            <a:endParaRPr lang="en-US" altLang="ko-KR" sz="1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91" name="Rounded Rectangle 10">
            <a:extLst>
              <a:ext uri="{FF2B5EF4-FFF2-40B4-BE49-F238E27FC236}">
                <a16:creationId xmlns:a16="http://schemas.microsoft.com/office/drawing/2014/main" xmlns="" id="{0A16575F-EC0C-4589-BFB2-A712B64D439A}"/>
              </a:ext>
            </a:extLst>
          </p:cNvPr>
          <p:cNvSpPr/>
          <p:nvPr/>
        </p:nvSpPr>
        <p:spPr>
          <a:xfrm>
            <a:off x="1188584" y="5614498"/>
            <a:ext cx="228398" cy="302259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92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1091591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4" name="Straight Arrow Connector 3"/>
          <p:cNvCxnSpPr>
            <a:endCxn id="81" idx="0"/>
          </p:cNvCxnSpPr>
          <p:nvPr/>
        </p:nvCxnSpPr>
        <p:spPr>
          <a:xfrm flipH="1">
            <a:off x="2228606" y="2914850"/>
            <a:ext cx="1511056" cy="8444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82" idx="0"/>
          </p:cNvCxnSpPr>
          <p:nvPr/>
        </p:nvCxnSpPr>
        <p:spPr>
          <a:xfrm>
            <a:off x="5322277" y="2914850"/>
            <a:ext cx="1406738" cy="8294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205239" y="5140135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Male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1699725" y="5116809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Female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3160926" y="5123844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Neutral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cxnSp>
        <p:nvCxnSpPr>
          <p:cNvPr id="42" name="Straight Arrow Connector 41"/>
          <p:cNvCxnSpPr/>
          <p:nvPr/>
        </p:nvCxnSpPr>
        <p:spPr>
          <a:xfrm flipH="1">
            <a:off x="1045407" y="4261314"/>
            <a:ext cx="842008" cy="8554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stCxn id="81" idx="2"/>
          </p:cNvCxnSpPr>
          <p:nvPr/>
        </p:nvCxnSpPr>
        <p:spPr>
          <a:xfrm>
            <a:off x="2228606" y="4282474"/>
            <a:ext cx="0" cy="83433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2696308" y="4265360"/>
            <a:ext cx="1150418" cy="8085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Block Arc 10">
            <a:extLst>
              <a:ext uri="{FF2B5EF4-FFF2-40B4-BE49-F238E27FC236}">
                <a16:creationId xmlns:a16="http://schemas.microsoft.com/office/drawing/2014/main" xmlns="" id="{810CDACE-4D3C-4068-9842-0B52030AE7A3}"/>
              </a:ext>
            </a:extLst>
          </p:cNvPr>
          <p:cNvSpPr/>
          <p:nvPr/>
        </p:nvSpPr>
        <p:spPr>
          <a:xfrm>
            <a:off x="5876105" y="4631360"/>
            <a:ext cx="387771" cy="262655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4989753" y="5140135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Feminine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6484239" y="5116809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Masculine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9FFB7AB4-8254-4581-87B8-74FDA00DE25C}"/>
              </a:ext>
            </a:extLst>
          </p:cNvPr>
          <p:cNvSpPr txBox="1"/>
          <p:nvPr/>
        </p:nvSpPr>
        <p:spPr>
          <a:xfrm>
            <a:off x="7945440" y="5123844"/>
            <a:ext cx="1371600" cy="307777"/>
          </a:xfrm>
          <a:prstGeom prst="rect">
            <a:avLst/>
          </a:prstGeom>
          <a:solidFill>
            <a:schemeClr val="accent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b="1" dirty="0" smtClean="0">
                <a:solidFill>
                  <a:schemeClr val="bg1"/>
                </a:solidFill>
                <a:ea typeface="Adobe Song Std L" panose="02020300000000000000" pitchFamily="18" charset="-128"/>
                <a:cs typeface="Arial" pitchFamily="34" charset="0"/>
              </a:rPr>
              <a:t>Neutral</a:t>
            </a:r>
            <a:endParaRPr lang="en-US" altLang="ko-KR" sz="1400" b="1" dirty="0">
              <a:solidFill>
                <a:schemeClr val="bg1"/>
              </a:solidFill>
              <a:ea typeface="Adobe Song Std L" panose="02020300000000000000" pitchFamily="18" charset="-128"/>
              <a:cs typeface="Arial" pitchFamily="34" charset="0"/>
            </a:endParaRPr>
          </a:p>
        </p:txBody>
      </p:sp>
      <p:cxnSp>
        <p:nvCxnSpPr>
          <p:cNvPr id="105" name="Straight Arrow Connector 104"/>
          <p:cNvCxnSpPr>
            <a:stCxn id="82" idx="2"/>
            <a:endCxn id="99" idx="0"/>
          </p:cNvCxnSpPr>
          <p:nvPr/>
        </p:nvCxnSpPr>
        <p:spPr>
          <a:xfrm flipH="1">
            <a:off x="5675553" y="4267539"/>
            <a:ext cx="1053462" cy="8725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2" idx="2"/>
            <a:endCxn id="100" idx="0"/>
          </p:cNvCxnSpPr>
          <p:nvPr/>
        </p:nvCxnSpPr>
        <p:spPr>
          <a:xfrm>
            <a:off x="6729015" y="4267539"/>
            <a:ext cx="441024" cy="849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>
            <a:stCxn id="82" idx="2"/>
            <a:endCxn id="101" idx="0"/>
          </p:cNvCxnSpPr>
          <p:nvPr/>
        </p:nvCxnSpPr>
        <p:spPr>
          <a:xfrm>
            <a:off x="6729015" y="4267539"/>
            <a:ext cx="1902225" cy="8563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Rectangle 109"/>
          <p:cNvSpPr/>
          <p:nvPr/>
        </p:nvSpPr>
        <p:spPr>
          <a:xfrm>
            <a:off x="1365451" y="5766733"/>
            <a:ext cx="1736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cs typeface="Arial" pitchFamily="34" charset="0"/>
              </a:rPr>
              <a:t>Based on sex </a:t>
            </a:r>
            <a:endParaRPr lang="en-US" altLang="ko-KR" b="1" dirty="0">
              <a:cs typeface="Arial" pitchFamily="34" charset="0"/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5286853" y="5766733"/>
            <a:ext cx="399340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b="1" dirty="0">
                <a:cs typeface="Arial" pitchFamily="34" charset="0"/>
              </a:rPr>
              <a:t>Based on </a:t>
            </a:r>
            <a:r>
              <a:rPr lang="en-US" altLang="ko-KR" b="1" dirty="0" smtClean="0">
                <a:cs typeface="Arial" pitchFamily="34" charset="0"/>
              </a:rPr>
              <a:t>grammatical categories  </a:t>
            </a:r>
            <a:endParaRPr lang="en-US" altLang="ko-KR" b="1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67244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and End Slide Master">
  <a:themeElements>
    <a:clrScheme name="Christmas-Sa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04036"/>
      </a:accent1>
      <a:accent2>
        <a:srgbClr val="AAD4D0"/>
      </a:accent2>
      <a:accent3>
        <a:srgbClr val="262626"/>
      </a:accent3>
      <a:accent4>
        <a:srgbClr val="F04036"/>
      </a:accent4>
      <a:accent5>
        <a:srgbClr val="AAD4D0"/>
      </a:accent5>
      <a:accent6>
        <a:srgbClr val="262626"/>
      </a:accent6>
      <a:hlink>
        <a:srgbClr val="A5A5A5"/>
      </a:hlink>
      <a:folHlink>
        <a:srgbClr val="A5A5A5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s Slide Master">
  <a:themeElements>
    <a:clrScheme name="ALLPPT-XMAS SA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04036"/>
      </a:accent1>
      <a:accent2>
        <a:srgbClr val="AAD4D0"/>
      </a:accent2>
      <a:accent3>
        <a:srgbClr val="262626"/>
      </a:accent3>
      <a:accent4>
        <a:srgbClr val="F04036"/>
      </a:accent4>
      <a:accent5>
        <a:srgbClr val="AAD4D0"/>
      </a:accent5>
      <a:accent6>
        <a:srgbClr val="262626"/>
      </a:accent6>
      <a:hlink>
        <a:srgbClr val="262626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Section Break Slide Master">
  <a:themeElements>
    <a:clrScheme name="Christmas-Sal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04036"/>
      </a:accent1>
      <a:accent2>
        <a:srgbClr val="AAD4D0"/>
      </a:accent2>
      <a:accent3>
        <a:srgbClr val="262626"/>
      </a:accent3>
      <a:accent4>
        <a:srgbClr val="F04036"/>
      </a:accent4>
      <a:accent5>
        <a:srgbClr val="AAD4D0"/>
      </a:accent5>
      <a:accent6>
        <a:srgbClr val="262626"/>
      </a:accent6>
      <a:hlink>
        <a:srgbClr val="262626"/>
      </a:hlink>
      <a:folHlink>
        <a:srgbClr val="262626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4911</TotalTime>
  <Words>1205</Words>
  <Application>Microsoft Office PowerPoint</Application>
  <PresentationFormat>Custom</PresentationFormat>
  <Paragraphs>238</Paragraphs>
  <Slides>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Allppt.com;Googleslidesppt.com</dc:creator>
  <cp:lastModifiedBy>dell</cp:lastModifiedBy>
  <cp:revision>164</cp:revision>
  <dcterms:created xsi:type="dcterms:W3CDTF">2018-04-24T17:14:44Z</dcterms:created>
  <dcterms:modified xsi:type="dcterms:W3CDTF">2018-12-13T04:18:00Z</dcterms:modified>
</cp:coreProperties>
</file>