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8CB0D323-27DF-47F7-9C8C-56DE8E662BF0}" type="datetimeFigureOut">
              <a:rPr lang="ar-IQ" smtClean="0"/>
              <a:t>28/04/1439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6B29B88-1885-4749-995C-DE0907DC0E1E}" type="slidenum">
              <a:rPr lang="ar-IQ" smtClean="0"/>
              <a:t>‹#›</a:t>
            </a:fld>
            <a:endParaRPr lang="ar-IQ"/>
          </a:p>
        </p:txBody>
      </p:sp>
    </p:spTree>
    <p:extLst>
      <p:ext uri="{BB962C8B-B14F-4D97-AF65-F5344CB8AC3E}">
        <p14:creationId xmlns:p14="http://schemas.microsoft.com/office/powerpoint/2010/main" val="3542617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8CB0D323-27DF-47F7-9C8C-56DE8E662BF0}" type="datetimeFigureOut">
              <a:rPr lang="ar-IQ" smtClean="0"/>
              <a:t>28/04/1439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6B29B88-1885-4749-995C-DE0907DC0E1E}" type="slidenum">
              <a:rPr lang="ar-IQ" smtClean="0"/>
              <a:t>‹#›</a:t>
            </a:fld>
            <a:endParaRPr lang="ar-IQ"/>
          </a:p>
        </p:txBody>
      </p:sp>
    </p:spTree>
    <p:extLst>
      <p:ext uri="{BB962C8B-B14F-4D97-AF65-F5344CB8AC3E}">
        <p14:creationId xmlns:p14="http://schemas.microsoft.com/office/powerpoint/2010/main" val="1771713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8CB0D323-27DF-47F7-9C8C-56DE8E662BF0}" type="datetimeFigureOut">
              <a:rPr lang="ar-IQ" smtClean="0"/>
              <a:t>28/04/1439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6B29B88-1885-4749-995C-DE0907DC0E1E}" type="slidenum">
              <a:rPr lang="ar-IQ" smtClean="0"/>
              <a:t>‹#›</a:t>
            </a:fld>
            <a:endParaRPr lang="ar-IQ"/>
          </a:p>
        </p:txBody>
      </p:sp>
    </p:spTree>
    <p:extLst>
      <p:ext uri="{BB962C8B-B14F-4D97-AF65-F5344CB8AC3E}">
        <p14:creationId xmlns:p14="http://schemas.microsoft.com/office/powerpoint/2010/main" val="3623750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8CB0D323-27DF-47F7-9C8C-56DE8E662BF0}" type="datetimeFigureOut">
              <a:rPr lang="ar-IQ" smtClean="0"/>
              <a:t>28/04/1439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6B29B88-1885-4749-995C-DE0907DC0E1E}" type="slidenum">
              <a:rPr lang="ar-IQ" smtClean="0"/>
              <a:t>‹#›</a:t>
            </a:fld>
            <a:endParaRPr lang="ar-IQ"/>
          </a:p>
        </p:txBody>
      </p:sp>
    </p:spTree>
    <p:extLst>
      <p:ext uri="{BB962C8B-B14F-4D97-AF65-F5344CB8AC3E}">
        <p14:creationId xmlns:p14="http://schemas.microsoft.com/office/powerpoint/2010/main" val="1764117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B0D323-27DF-47F7-9C8C-56DE8E662BF0}" type="datetimeFigureOut">
              <a:rPr lang="ar-IQ" smtClean="0"/>
              <a:t>28/04/1439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6B29B88-1885-4749-995C-DE0907DC0E1E}" type="slidenum">
              <a:rPr lang="ar-IQ" smtClean="0"/>
              <a:t>‹#›</a:t>
            </a:fld>
            <a:endParaRPr lang="ar-IQ"/>
          </a:p>
        </p:txBody>
      </p:sp>
    </p:spTree>
    <p:extLst>
      <p:ext uri="{BB962C8B-B14F-4D97-AF65-F5344CB8AC3E}">
        <p14:creationId xmlns:p14="http://schemas.microsoft.com/office/powerpoint/2010/main" val="2148790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8CB0D323-27DF-47F7-9C8C-56DE8E662BF0}" type="datetimeFigureOut">
              <a:rPr lang="ar-IQ" smtClean="0"/>
              <a:t>28/04/1439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6B29B88-1885-4749-995C-DE0907DC0E1E}" type="slidenum">
              <a:rPr lang="ar-IQ" smtClean="0"/>
              <a:t>‹#›</a:t>
            </a:fld>
            <a:endParaRPr lang="ar-IQ"/>
          </a:p>
        </p:txBody>
      </p:sp>
    </p:spTree>
    <p:extLst>
      <p:ext uri="{BB962C8B-B14F-4D97-AF65-F5344CB8AC3E}">
        <p14:creationId xmlns:p14="http://schemas.microsoft.com/office/powerpoint/2010/main" val="56629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8CB0D323-27DF-47F7-9C8C-56DE8E662BF0}" type="datetimeFigureOut">
              <a:rPr lang="ar-IQ" smtClean="0"/>
              <a:t>28/04/1439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F6B29B88-1885-4749-995C-DE0907DC0E1E}" type="slidenum">
              <a:rPr lang="ar-IQ" smtClean="0"/>
              <a:t>‹#›</a:t>
            </a:fld>
            <a:endParaRPr lang="ar-IQ"/>
          </a:p>
        </p:txBody>
      </p:sp>
    </p:spTree>
    <p:extLst>
      <p:ext uri="{BB962C8B-B14F-4D97-AF65-F5344CB8AC3E}">
        <p14:creationId xmlns:p14="http://schemas.microsoft.com/office/powerpoint/2010/main" val="344624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8CB0D323-27DF-47F7-9C8C-56DE8E662BF0}" type="datetimeFigureOut">
              <a:rPr lang="ar-IQ" smtClean="0"/>
              <a:t>28/04/1439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F6B29B88-1885-4749-995C-DE0907DC0E1E}" type="slidenum">
              <a:rPr lang="ar-IQ" smtClean="0"/>
              <a:t>‹#›</a:t>
            </a:fld>
            <a:endParaRPr lang="ar-IQ"/>
          </a:p>
        </p:txBody>
      </p:sp>
    </p:spTree>
    <p:extLst>
      <p:ext uri="{BB962C8B-B14F-4D97-AF65-F5344CB8AC3E}">
        <p14:creationId xmlns:p14="http://schemas.microsoft.com/office/powerpoint/2010/main" val="2687530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B0D323-27DF-47F7-9C8C-56DE8E662BF0}" type="datetimeFigureOut">
              <a:rPr lang="ar-IQ" smtClean="0"/>
              <a:t>28/04/1439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F6B29B88-1885-4749-995C-DE0907DC0E1E}" type="slidenum">
              <a:rPr lang="ar-IQ" smtClean="0"/>
              <a:t>‹#›</a:t>
            </a:fld>
            <a:endParaRPr lang="ar-IQ"/>
          </a:p>
        </p:txBody>
      </p:sp>
    </p:spTree>
    <p:extLst>
      <p:ext uri="{BB962C8B-B14F-4D97-AF65-F5344CB8AC3E}">
        <p14:creationId xmlns:p14="http://schemas.microsoft.com/office/powerpoint/2010/main" val="212807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B0D323-27DF-47F7-9C8C-56DE8E662BF0}" type="datetimeFigureOut">
              <a:rPr lang="ar-IQ" smtClean="0"/>
              <a:t>28/04/1439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6B29B88-1885-4749-995C-DE0907DC0E1E}" type="slidenum">
              <a:rPr lang="ar-IQ" smtClean="0"/>
              <a:t>‹#›</a:t>
            </a:fld>
            <a:endParaRPr lang="ar-IQ"/>
          </a:p>
        </p:txBody>
      </p:sp>
    </p:spTree>
    <p:extLst>
      <p:ext uri="{BB962C8B-B14F-4D97-AF65-F5344CB8AC3E}">
        <p14:creationId xmlns:p14="http://schemas.microsoft.com/office/powerpoint/2010/main" val="1658821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B0D323-27DF-47F7-9C8C-56DE8E662BF0}" type="datetimeFigureOut">
              <a:rPr lang="ar-IQ" smtClean="0"/>
              <a:t>28/04/1439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6B29B88-1885-4749-995C-DE0907DC0E1E}" type="slidenum">
              <a:rPr lang="ar-IQ" smtClean="0"/>
              <a:t>‹#›</a:t>
            </a:fld>
            <a:endParaRPr lang="ar-IQ"/>
          </a:p>
        </p:txBody>
      </p:sp>
    </p:spTree>
    <p:extLst>
      <p:ext uri="{BB962C8B-B14F-4D97-AF65-F5344CB8AC3E}">
        <p14:creationId xmlns:p14="http://schemas.microsoft.com/office/powerpoint/2010/main" val="2202039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CB0D323-27DF-47F7-9C8C-56DE8E662BF0}" type="datetimeFigureOut">
              <a:rPr lang="ar-IQ" smtClean="0"/>
              <a:t>28/04/1439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6B29B88-1885-4749-995C-DE0907DC0E1E}" type="slidenum">
              <a:rPr lang="ar-IQ" smtClean="0"/>
              <a:t>‹#›</a:t>
            </a:fld>
            <a:endParaRPr lang="ar-IQ"/>
          </a:p>
        </p:txBody>
      </p:sp>
    </p:spTree>
    <p:extLst>
      <p:ext uri="{BB962C8B-B14F-4D97-AF65-F5344CB8AC3E}">
        <p14:creationId xmlns:p14="http://schemas.microsoft.com/office/powerpoint/2010/main" val="9434747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4435" y="459947"/>
            <a:ext cx="6102424" cy="5632311"/>
          </a:xfrm>
          <a:prstGeom prst="rect">
            <a:avLst/>
          </a:prstGeom>
        </p:spPr>
        <p:txBody>
          <a:bodyPr wrap="square">
            <a:spAutoFit/>
          </a:bodyPr>
          <a:lstStyle/>
          <a:p>
            <a:pPr algn="l" rtl="0"/>
            <a:endParaRPr lang="fr-FR" dirty="0" smtClean="0"/>
          </a:p>
          <a:p>
            <a:pPr algn="l" rtl="0"/>
            <a:r>
              <a:rPr lang="fr-FR" dirty="0" smtClean="0"/>
              <a:t>Chapitre 2</a:t>
            </a:r>
          </a:p>
          <a:p>
            <a:pPr algn="l" rtl="0"/>
            <a:r>
              <a:rPr lang="fr-FR" dirty="0" smtClean="0"/>
              <a:t>La rencontre:</a:t>
            </a:r>
            <a:endParaRPr lang="fr-FR" dirty="0" smtClean="0"/>
          </a:p>
          <a:p>
            <a:pPr algn="l" rtl="0"/>
            <a:r>
              <a:rPr lang="fr-FR" dirty="0"/>
              <a:t>L’avion de l’auteur tombe en panne dans le désert du Sahara. L’auteur rencontre le petit prince qui lui demande un dessin. Le petit prince voudrait que l’auteur dessine un mouton pour lui.  L’auteur dessine 3 moutons pour lui. Mais le petit prince ne les aime pas. L’auteur dessine un dernier mouton, mais ce mouton est invisible, parce qu’il est dans une caisse. Le petit prince aime ce dessin. </a:t>
            </a:r>
            <a:endParaRPr lang="en-US" dirty="0"/>
          </a:p>
          <a:p>
            <a:pPr algn="l" rtl="0"/>
            <a:endParaRPr lang="fr-FR" dirty="0" smtClean="0"/>
          </a:p>
          <a:p>
            <a:pPr algn="l" rtl="0"/>
            <a:r>
              <a:rPr lang="fr-FR" dirty="0" smtClean="0"/>
              <a:t>Questions de compréhension:</a:t>
            </a:r>
          </a:p>
          <a:p>
            <a:pPr algn="l" rtl="0"/>
            <a:r>
              <a:rPr lang="fr-FR" dirty="0" smtClean="0"/>
              <a:t>Qui est le narrateur ? un pilote d’avion</a:t>
            </a:r>
          </a:p>
          <a:p>
            <a:pPr algn="l" rtl="0"/>
            <a:r>
              <a:rPr lang="fr-FR" dirty="0" smtClean="0"/>
              <a:t>Où se trouve-t-il ? </a:t>
            </a:r>
            <a:r>
              <a:rPr lang="en-US" dirty="0" smtClean="0"/>
              <a:t> Il se </a:t>
            </a:r>
            <a:r>
              <a:rPr lang="en-US" dirty="0" err="1" smtClean="0"/>
              <a:t>trouve</a:t>
            </a:r>
            <a:r>
              <a:rPr lang="en-US" dirty="0" smtClean="0"/>
              <a:t> </a:t>
            </a:r>
            <a:r>
              <a:rPr lang="en-US" dirty="0" err="1" smtClean="0"/>
              <a:t>dans</a:t>
            </a:r>
            <a:r>
              <a:rPr lang="en-US" dirty="0" smtClean="0"/>
              <a:t> le </a:t>
            </a:r>
            <a:r>
              <a:rPr lang="en-US" dirty="0" err="1" smtClean="0"/>
              <a:t>désert</a:t>
            </a:r>
            <a:endParaRPr lang="en-US" dirty="0" smtClean="0"/>
          </a:p>
          <a:p>
            <a:pPr algn="l" rtl="0"/>
            <a:r>
              <a:rPr lang="fr-FR" dirty="0" smtClean="0"/>
              <a:t>Que lui est-il arrivé ? son moteur d’avion est en panne</a:t>
            </a:r>
          </a:p>
          <a:p>
            <a:pPr algn="l" rtl="0"/>
            <a:r>
              <a:rPr lang="fr-FR" dirty="0" smtClean="0"/>
              <a:t>Par quoi est-il réveillé un matin ?  Il est réveillé par la voix d’un bonhomme</a:t>
            </a:r>
            <a:endParaRPr lang="en-US" dirty="0" smtClean="0"/>
          </a:p>
          <a:p>
            <a:pPr algn="l" rtl="0"/>
            <a:r>
              <a:rPr lang="fr-FR" dirty="0" smtClean="0"/>
              <a:t>Quelle est sa première réaction ? </a:t>
            </a:r>
            <a:endParaRPr lang="en-US" dirty="0" smtClean="0"/>
          </a:p>
          <a:p>
            <a:pPr algn="l" rtl="0"/>
            <a:r>
              <a:rPr lang="fr-FR" dirty="0" smtClean="0"/>
              <a:t> il n’en croit pas ses yeux</a:t>
            </a:r>
          </a:p>
          <a:p>
            <a:pPr algn="l" rtl="0"/>
            <a:endParaRPr lang="ar-IQ" dirty="0"/>
          </a:p>
        </p:txBody>
      </p:sp>
    </p:spTree>
    <p:extLst>
      <p:ext uri="{BB962C8B-B14F-4D97-AF65-F5344CB8AC3E}">
        <p14:creationId xmlns:p14="http://schemas.microsoft.com/office/powerpoint/2010/main" val="2884073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2413338"/>
            <a:ext cx="5886400" cy="2554545"/>
          </a:xfrm>
          <a:prstGeom prst="rect">
            <a:avLst/>
          </a:prstGeom>
        </p:spPr>
        <p:txBody>
          <a:bodyPr wrap="square">
            <a:spAutoFit/>
          </a:bodyPr>
          <a:lstStyle/>
          <a:p>
            <a:pPr algn="l" rtl="0"/>
            <a:r>
              <a:rPr lang="fr-FR" sz="2000" dirty="0" smtClean="0">
                <a:latin typeface="Aharoni" pitchFamily="2" charset="-79"/>
                <a:cs typeface="Aharoni" pitchFamily="2" charset="-79"/>
              </a:rPr>
              <a:t>Répondez:</a:t>
            </a:r>
          </a:p>
          <a:p>
            <a:pPr algn="l" rtl="0"/>
            <a:r>
              <a:rPr lang="fr-FR" sz="2000" dirty="0" smtClean="0">
                <a:latin typeface="Aharoni" pitchFamily="2" charset="-79"/>
                <a:cs typeface="Aharoni" pitchFamily="2" charset="-79"/>
              </a:rPr>
              <a:t>1</a:t>
            </a:r>
            <a:r>
              <a:rPr lang="fr-FR" sz="2000" dirty="0">
                <a:latin typeface="Aharoni" pitchFamily="2" charset="-79"/>
                <a:cs typeface="Aharoni" pitchFamily="2" charset="-79"/>
              </a:rPr>
              <a:t>. Pourquoi a-t-il vécu seul, sans personne avec qui parler véritablement?</a:t>
            </a:r>
            <a:endParaRPr lang="en-US" sz="2000" dirty="0">
              <a:latin typeface="Aharoni" pitchFamily="2" charset="-79"/>
              <a:cs typeface="Aharoni" pitchFamily="2" charset="-79"/>
            </a:endParaRPr>
          </a:p>
          <a:p>
            <a:pPr algn="l" rtl="0"/>
            <a:r>
              <a:rPr lang="fr-FR" sz="2000" dirty="0">
                <a:latin typeface="Aharoni" pitchFamily="2" charset="-79"/>
                <a:cs typeface="Aharoni" pitchFamily="2" charset="-79"/>
              </a:rPr>
              <a:t>2. Pourquoi il n'est pas parti voir le mécanicien quand son avion est tombé en panne?</a:t>
            </a:r>
            <a:endParaRPr lang="en-US" sz="2000" dirty="0">
              <a:latin typeface="Aharoni" pitchFamily="2" charset="-79"/>
              <a:cs typeface="Aharoni" pitchFamily="2" charset="-79"/>
            </a:endParaRPr>
          </a:p>
          <a:p>
            <a:pPr algn="l" rtl="0"/>
            <a:r>
              <a:rPr lang="fr-FR" sz="2000" dirty="0">
                <a:latin typeface="Aharoni" pitchFamily="2" charset="-79"/>
                <a:cs typeface="Aharoni" pitchFamily="2" charset="-79"/>
              </a:rPr>
              <a:t>3. Avait-il de l'eau à boire?</a:t>
            </a:r>
            <a:endParaRPr lang="en-US" sz="2000" dirty="0">
              <a:latin typeface="Aharoni" pitchFamily="2" charset="-79"/>
              <a:cs typeface="Aharoni" pitchFamily="2" charset="-79"/>
            </a:endParaRPr>
          </a:p>
          <a:p>
            <a:pPr algn="l" rtl="0"/>
            <a:r>
              <a:rPr lang="fr-FR" sz="2000" dirty="0">
                <a:latin typeface="Aharoni" pitchFamily="2" charset="-79"/>
                <a:cs typeface="Aharoni" pitchFamily="2" charset="-79"/>
              </a:rPr>
              <a:t>4.Qu'est-ce que le bonhomme demande à l'aviateur de faire?</a:t>
            </a:r>
            <a:endParaRPr lang="en-US" sz="2000" dirty="0">
              <a:latin typeface="Aharoni" pitchFamily="2" charset="-79"/>
              <a:cs typeface="Aharoni" pitchFamily="2" charset="-79"/>
            </a:endParaRPr>
          </a:p>
        </p:txBody>
      </p:sp>
    </p:spTree>
    <p:extLst>
      <p:ext uri="{BB962C8B-B14F-4D97-AF65-F5344CB8AC3E}">
        <p14:creationId xmlns:p14="http://schemas.microsoft.com/office/powerpoint/2010/main" val="8713283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195</Words>
  <Application>Microsoft Office PowerPoint</Application>
  <PresentationFormat>On-screen Show (4:3)</PresentationFormat>
  <Paragraphs>17</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hp</cp:lastModifiedBy>
  <cp:revision>4</cp:revision>
  <dcterms:created xsi:type="dcterms:W3CDTF">2018-01-15T18:13:26Z</dcterms:created>
  <dcterms:modified xsi:type="dcterms:W3CDTF">2018-01-15T18:33:08Z</dcterms:modified>
</cp:coreProperties>
</file>