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2593" autoAdjust="0"/>
  </p:normalViewPr>
  <p:slideViewPr>
    <p:cSldViewPr>
      <p:cViewPr varScale="1">
        <p:scale>
          <a:sx n="60" d="100"/>
          <a:sy n="60" d="100"/>
        </p:scale>
        <p:origin x="-16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6479-903E-4A6C-8FCA-02B573A7BA8D}" type="datetimeFigureOut">
              <a:rPr lang="ar-IQ" smtClean="0"/>
              <a:t>28/04/1439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057E-3EB9-429C-8383-3440F85C9C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149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6479-903E-4A6C-8FCA-02B573A7BA8D}" type="datetimeFigureOut">
              <a:rPr lang="ar-IQ" smtClean="0"/>
              <a:t>28/04/1439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057E-3EB9-429C-8383-3440F85C9C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606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6479-903E-4A6C-8FCA-02B573A7BA8D}" type="datetimeFigureOut">
              <a:rPr lang="ar-IQ" smtClean="0"/>
              <a:t>28/04/1439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057E-3EB9-429C-8383-3440F85C9C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324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6479-903E-4A6C-8FCA-02B573A7BA8D}" type="datetimeFigureOut">
              <a:rPr lang="ar-IQ" smtClean="0"/>
              <a:t>28/04/1439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057E-3EB9-429C-8383-3440F85C9C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039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6479-903E-4A6C-8FCA-02B573A7BA8D}" type="datetimeFigureOut">
              <a:rPr lang="ar-IQ" smtClean="0"/>
              <a:t>28/04/1439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057E-3EB9-429C-8383-3440F85C9C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70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6479-903E-4A6C-8FCA-02B573A7BA8D}" type="datetimeFigureOut">
              <a:rPr lang="ar-IQ" smtClean="0"/>
              <a:t>28/04/1439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057E-3EB9-429C-8383-3440F85C9C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5617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6479-903E-4A6C-8FCA-02B573A7BA8D}" type="datetimeFigureOut">
              <a:rPr lang="ar-IQ" smtClean="0"/>
              <a:t>28/04/1439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057E-3EB9-429C-8383-3440F85C9C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087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6479-903E-4A6C-8FCA-02B573A7BA8D}" type="datetimeFigureOut">
              <a:rPr lang="ar-IQ" smtClean="0"/>
              <a:t>28/04/1439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057E-3EB9-429C-8383-3440F85C9C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69788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6479-903E-4A6C-8FCA-02B573A7BA8D}" type="datetimeFigureOut">
              <a:rPr lang="ar-IQ" smtClean="0"/>
              <a:t>28/04/1439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057E-3EB9-429C-8383-3440F85C9C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61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6479-903E-4A6C-8FCA-02B573A7BA8D}" type="datetimeFigureOut">
              <a:rPr lang="ar-IQ" smtClean="0"/>
              <a:t>28/04/1439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057E-3EB9-429C-8383-3440F85C9C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970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56479-903E-4A6C-8FCA-02B573A7BA8D}" type="datetimeFigureOut">
              <a:rPr lang="ar-IQ" smtClean="0"/>
              <a:t>28/04/1439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A057E-3EB9-429C-8383-3440F85C9C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4624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56479-903E-4A6C-8FCA-02B573A7BA8D}" type="datetimeFigureOut">
              <a:rPr lang="ar-IQ" smtClean="0"/>
              <a:t>28/04/1439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A057E-3EB9-429C-8383-3440F85C9C1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0176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028343"/>
            <a:ext cx="792088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-FR" sz="2000" dirty="0" smtClean="0"/>
              <a:t>Chapitre </a:t>
            </a:r>
            <a:r>
              <a:rPr lang="fr-FR" sz="2000" dirty="0" smtClean="0"/>
              <a:t>1</a:t>
            </a:r>
          </a:p>
          <a:p>
            <a:pPr algn="l" rtl="0"/>
            <a:r>
              <a:rPr lang="fr-FR" sz="2000" dirty="0" smtClean="0"/>
              <a:t>L’enfant et les </a:t>
            </a:r>
            <a:r>
              <a:rPr lang="fr-FR" sz="2000" smtClean="0"/>
              <a:t>grandes personnes:</a:t>
            </a:r>
            <a:endParaRPr lang="fr-FR" sz="2000" dirty="0" smtClean="0"/>
          </a:p>
          <a:p>
            <a:pPr algn="l" rtl="0"/>
            <a:r>
              <a:rPr lang="fr-FR" sz="2000" dirty="0"/>
              <a:t> Le pilote (l’auteur) décrit son enfance. Il nous montre une image qu’il a vue dans un livre, celle d’un serpent boa qui avalait un fauve. Il nous montre les deux dessins qu’il a faits:  1) un boa fermé  2) un boa ouvert.</a:t>
            </a:r>
            <a:endParaRPr lang="en-US" sz="2000" dirty="0"/>
          </a:p>
          <a:p>
            <a:pPr algn="l" rtl="0"/>
            <a:r>
              <a:rPr lang="fr-FR" sz="2000" dirty="0"/>
              <a:t> Il nous explique que les adultes n’ont pas compris son premier dessin (ils pensaient que c’était un chapeau), donc il a eu besoin de dessiner l’intérieur du boa pour qu’ils puissent comprendre le dessin.</a:t>
            </a:r>
            <a:endParaRPr lang="en-US" sz="2000" dirty="0"/>
          </a:p>
          <a:p>
            <a:pPr algn="l" rtl="0"/>
            <a:endParaRPr lang="fr-FR" sz="2000" dirty="0" smtClean="0"/>
          </a:p>
          <a:p>
            <a:pPr algn="l" rtl="0"/>
            <a:r>
              <a:rPr lang="fr-FR" sz="2000" dirty="0" smtClean="0"/>
              <a:t>Questions de compréhension:</a:t>
            </a:r>
          </a:p>
          <a:p>
            <a:pPr algn="l" rtl="0"/>
            <a:r>
              <a:rPr lang="fr-FR" sz="2000" dirty="0"/>
              <a:t>1.Que pense-t-il des grandes personnes?</a:t>
            </a:r>
            <a:endParaRPr lang="en-US" sz="2000" dirty="0"/>
          </a:p>
          <a:p>
            <a:pPr algn="l" rtl="0"/>
            <a:r>
              <a:rPr lang="fr-FR" sz="2000" dirty="0"/>
              <a:t>2. Pourquoi il croit que son dessin devrait faire peur aux grandes personnes?</a:t>
            </a:r>
            <a:endParaRPr lang="en-US" sz="2000" dirty="0"/>
          </a:p>
          <a:p>
            <a:pPr algn="l" rtl="0"/>
            <a:r>
              <a:rPr lang="fr-FR" sz="2000" dirty="0"/>
              <a:t>3.Quel est le métier du narrateur?</a:t>
            </a:r>
            <a:endParaRPr lang="en-US" sz="2000" dirty="0"/>
          </a:p>
          <a:p>
            <a:pPr algn="l" rtl="0"/>
            <a:r>
              <a:rPr lang="fr-FR" sz="2000" dirty="0"/>
              <a:t>4.Pour paraître raisonnable aux grandes personnes, de quoi parlait-il avec elles?</a:t>
            </a:r>
            <a:endParaRPr lang="en-US" sz="2000" dirty="0"/>
          </a:p>
          <a:p>
            <a:pPr algn="l" rtl="0"/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47370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980728"/>
            <a:ext cx="62464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pPr algn="l"/>
            <a:r>
              <a:rPr lang="fr-FR" b="1" dirty="0" smtClean="0"/>
              <a:t>Réponds </a:t>
            </a:r>
            <a:r>
              <a:rPr lang="fr-FR" b="1" dirty="0"/>
              <a:t>par VRAI ou FAUX</a:t>
            </a:r>
          </a:p>
          <a:p>
            <a:pPr algn="l"/>
            <a:r>
              <a:rPr lang="fr-FR" dirty="0" smtClean="0"/>
              <a:t>1.Celui </a:t>
            </a:r>
            <a:r>
              <a:rPr lang="fr-FR" dirty="0"/>
              <a:t>qui parle dans le livre c’est celui qui a écrit le livre (l’auteur) </a:t>
            </a:r>
            <a:endParaRPr lang="fr-FR" dirty="0" smtClean="0"/>
          </a:p>
          <a:p>
            <a:pPr algn="l"/>
            <a:r>
              <a:rPr lang="fr-FR" dirty="0" smtClean="0"/>
              <a:t>2.L’auteur </a:t>
            </a:r>
            <a:r>
              <a:rPr lang="fr-FR" dirty="0"/>
              <a:t>et le narrateur sont la même </a:t>
            </a:r>
            <a:r>
              <a:rPr lang="fr-FR" dirty="0" smtClean="0"/>
              <a:t>personne</a:t>
            </a:r>
            <a:endParaRPr lang="fr-FR" dirty="0"/>
          </a:p>
          <a:p>
            <a:pPr algn="l"/>
            <a:r>
              <a:rPr lang="fr-FR" dirty="0" smtClean="0"/>
              <a:t>3.Le </a:t>
            </a:r>
            <a:r>
              <a:rPr lang="fr-FR" dirty="0"/>
              <a:t>narrateur parle à la 3e personne </a:t>
            </a:r>
            <a:r>
              <a:rPr lang="fr-FR" dirty="0" smtClean="0"/>
              <a:t>du</a:t>
            </a:r>
          </a:p>
          <a:p>
            <a:pPr algn="l"/>
            <a:r>
              <a:rPr lang="fr-FR" dirty="0" smtClean="0"/>
              <a:t>singulier.</a:t>
            </a:r>
          </a:p>
          <a:p>
            <a:pPr algn="l" rtl="0"/>
            <a:r>
              <a:rPr lang="fr-FR" dirty="0" smtClean="0"/>
              <a:t>4.Le </a:t>
            </a:r>
            <a:r>
              <a:rPr lang="fr-FR" dirty="0"/>
              <a:t>narrateur aime les grandes personnes </a:t>
            </a:r>
          </a:p>
          <a:p>
            <a:pPr algn="l" rtl="0"/>
            <a:r>
              <a:rPr lang="fr-FR" dirty="0" smtClean="0"/>
              <a:t>5.Les </a:t>
            </a:r>
            <a:r>
              <a:rPr lang="fr-FR" dirty="0"/>
              <a:t>grandes personnes comprennent toujours tout </a:t>
            </a:r>
            <a:endParaRPr lang="fr-FR" dirty="0" smtClean="0"/>
          </a:p>
          <a:p>
            <a:pPr algn="l" rtl="0"/>
            <a:r>
              <a:rPr lang="fr-FR" dirty="0" smtClean="0"/>
              <a:t>6.Les </a:t>
            </a:r>
            <a:r>
              <a:rPr lang="fr-FR" dirty="0"/>
              <a:t>enfants et les adultes ne voient pas la même chose car ils n’ont pas les mêmes centres d’intérêt .</a:t>
            </a:r>
          </a:p>
        </p:txBody>
      </p:sp>
    </p:spTree>
    <p:extLst>
      <p:ext uri="{BB962C8B-B14F-4D97-AF65-F5344CB8AC3E}">
        <p14:creationId xmlns:p14="http://schemas.microsoft.com/office/powerpoint/2010/main" val="410932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214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7</cp:revision>
  <dcterms:created xsi:type="dcterms:W3CDTF">2018-01-15T18:07:57Z</dcterms:created>
  <dcterms:modified xsi:type="dcterms:W3CDTF">2018-01-15T18:24:53Z</dcterms:modified>
</cp:coreProperties>
</file>