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53"/>
  </p:notesMasterIdLst>
  <p:handoutMasterIdLst>
    <p:handoutMasterId r:id="rId54"/>
  </p:handoutMasterIdLst>
  <p:sldIdLst>
    <p:sldId id="257" r:id="rId5"/>
    <p:sldId id="282" r:id="rId6"/>
    <p:sldId id="273" r:id="rId7"/>
    <p:sldId id="277" r:id="rId8"/>
    <p:sldId id="279" r:id="rId9"/>
    <p:sldId id="280" r:id="rId10"/>
    <p:sldId id="281" r:id="rId11"/>
    <p:sldId id="278" r:id="rId12"/>
    <p:sldId id="276" r:id="rId13"/>
    <p:sldId id="275" r:id="rId14"/>
    <p:sldId id="274" r:id="rId15"/>
    <p:sldId id="272" r:id="rId16"/>
    <p:sldId id="285" r:id="rId17"/>
    <p:sldId id="284" r:id="rId18"/>
    <p:sldId id="286" r:id="rId19"/>
    <p:sldId id="287" r:id="rId20"/>
    <p:sldId id="268" r:id="rId21"/>
    <p:sldId id="269" r:id="rId22"/>
    <p:sldId id="263" r:id="rId23"/>
    <p:sldId id="288" r:id="rId24"/>
    <p:sldId id="289" r:id="rId25"/>
    <p:sldId id="290" r:id="rId26"/>
    <p:sldId id="291" r:id="rId27"/>
    <p:sldId id="292" r:id="rId28"/>
    <p:sldId id="293" r:id="rId29"/>
    <p:sldId id="294" r:id="rId30"/>
    <p:sldId id="295" r:id="rId31"/>
    <p:sldId id="297" r:id="rId32"/>
    <p:sldId id="296" r:id="rId33"/>
    <p:sldId id="298" r:id="rId34"/>
    <p:sldId id="299" r:id="rId35"/>
    <p:sldId id="300" r:id="rId36"/>
    <p:sldId id="301" r:id="rId37"/>
    <p:sldId id="302" r:id="rId38"/>
    <p:sldId id="304" r:id="rId39"/>
    <p:sldId id="314" r:id="rId40"/>
    <p:sldId id="315" r:id="rId41"/>
    <p:sldId id="305" r:id="rId42"/>
    <p:sldId id="303" r:id="rId43"/>
    <p:sldId id="306" r:id="rId44"/>
    <p:sldId id="308" r:id="rId45"/>
    <p:sldId id="316" r:id="rId46"/>
    <p:sldId id="307" r:id="rId47"/>
    <p:sldId id="309" r:id="rId48"/>
    <p:sldId id="310" r:id="rId49"/>
    <p:sldId id="311" r:id="rId50"/>
    <p:sldId id="312" r:id="rId51"/>
    <p:sldId id="313" r:id="rId52"/>
  </p:sldIdLst>
  <p:sldSz cx="12188825" cy="6858000"/>
  <p:notesSz cx="6858000" cy="9144000"/>
  <p:defaultTextStyle>
    <a:defPPr algn="r" rtl="1">
      <a:defRPr lang="ar-SA"/>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5" pos="383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586" autoAdjust="0"/>
    <p:restoredTop sz="89704" autoAdjust="0"/>
  </p:normalViewPr>
  <p:slideViewPr>
    <p:cSldViewPr>
      <p:cViewPr varScale="1">
        <p:scale>
          <a:sx n="74" d="100"/>
          <a:sy n="74" d="100"/>
        </p:scale>
        <p:origin x="-768" y="-90"/>
      </p:cViewPr>
      <p:guideLst>
        <p:guide orient="horz" pos="2160"/>
        <p:guide pos="3839"/>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100" d="100"/>
          <a:sy n="100" d="100"/>
        </p:scale>
        <p:origin x="280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4800D1-423F-49A4-9A47-6039D4D3988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7DF1B6E6-1405-434F-9C4F-A7FD978D4260}">
      <dgm:prSet phldrT="[Text]" custT="1"/>
      <dgm:spPr/>
      <dgm:t>
        <a:bodyPr/>
        <a:lstStyle/>
        <a:p>
          <a:r>
            <a:rPr lang="en-US" sz="2000" b="1" dirty="0" smtClean="0">
              <a:latin typeface="Arial Black" pitchFamily="34" charset="0"/>
            </a:rPr>
            <a:t>Linear relations between polysemy</a:t>
          </a:r>
          <a:endParaRPr lang="en-US" sz="2000" b="1" dirty="0">
            <a:latin typeface="Arial Black" pitchFamily="34" charset="0"/>
          </a:endParaRPr>
        </a:p>
      </dgm:t>
    </dgm:pt>
    <dgm:pt modelId="{FA96FE20-2805-4AA1-88F6-F619E2B72732}" type="parTrans" cxnId="{F327E5CA-5860-42E8-9B7C-A08B7264A97D}">
      <dgm:prSet/>
      <dgm:spPr/>
      <dgm:t>
        <a:bodyPr/>
        <a:lstStyle/>
        <a:p>
          <a:endParaRPr lang="en-US"/>
        </a:p>
      </dgm:t>
    </dgm:pt>
    <dgm:pt modelId="{BF370655-F3FA-419F-8E3B-F702E62235EC}" type="sibTrans" cxnId="{F327E5CA-5860-42E8-9B7C-A08B7264A97D}">
      <dgm:prSet/>
      <dgm:spPr/>
      <dgm:t>
        <a:bodyPr/>
        <a:lstStyle/>
        <a:p>
          <a:endParaRPr lang="en-US"/>
        </a:p>
      </dgm:t>
    </dgm:pt>
    <dgm:pt modelId="{40C02900-6781-4AFB-9A0C-15EF89DA4603}">
      <dgm:prSet phldrT="[Text]" custT="1"/>
      <dgm:spPr/>
      <dgm:t>
        <a:bodyPr/>
        <a:lstStyle/>
        <a:p>
          <a:r>
            <a:rPr lang="en-US" sz="1800" b="1" dirty="0" smtClean="0">
              <a:latin typeface="Arial Black" pitchFamily="34" charset="0"/>
            </a:rPr>
            <a:t>autuhyponomy</a:t>
          </a:r>
          <a:endParaRPr lang="en-US" sz="1800" b="1" dirty="0">
            <a:latin typeface="Arial Black" pitchFamily="34" charset="0"/>
          </a:endParaRPr>
        </a:p>
      </dgm:t>
    </dgm:pt>
    <dgm:pt modelId="{5B731709-2D5A-4030-939A-761B3F68DC33}" type="parTrans" cxnId="{D796BC2C-CC9B-44FA-98A6-04EEE26863EB}">
      <dgm:prSet/>
      <dgm:spPr/>
      <dgm:t>
        <a:bodyPr/>
        <a:lstStyle/>
        <a:p>
          <a:endParaRPr lang="en-US"/>
        </a:p>
      </dgm:t>
    </dgm:pt>
    <dgm:pt modelId="{E7643F72-D3BB-4956-A8DC-9E5CED148F26}" type="sibTrans" cxnId="{D796BC2C-CC9B-44FA-98A6-04EEE26863EB}">
      <dgm:prSet/>
      <dgm:spPr/>
      <dgm:t>
        <a:bodyPr/>
        <a:lstStyle/>
        <a:p>
          <a:endParaRPr lang="en-US"/>
        </a:p>
      </dgm:t>
    </dgm:pt>
    <dgm:pt modelId="{4170162E-A731-4DD6-B474-C23E1524324D}">
      <dgm:prSet phldrT="[Text]" custT="1"/>
      <dgm:spPr/>
      <dgm:t>
        <a:bodyPr/>
        <a:lstStyle/>
        <a:p>
          <a:r>
            <a:rPr lang="en-US" sz="1800" b="1" dirty="0" smtClean="0">
              <a:latin typeface="Arial Black" pitchFamily="34" charset="0"/>
            </a:rPr>
            <a:t>autumeronymy</a:t>
          </a:r>
          <a:endParaRPr lang="en-US" sz="1800" b="1" dirty="0">
            <a:latin typeface="Arial Black" pitchFamily="34" charset="0"/>
          </a:endParaRPr>
        </a:p>
      </dgm:t>
    </dgm:pt>
    <dgm:pt modelId="{F09088D8-978B-4EB7-BF0A-3A5F86251AD5}" type="parTrans" cxnId="{B52E90A3-E330-44D4-9DB1-A3F65C0E25C7}">
      <dgm:prSet/>
      <dgm:spPr/>
      <dgm:t>
        <a:bodyPr/>
        <a:lstStyle/>
        <a:p>
          <a:endParaRPr lang="en-US"/>
        </a:p>
      </dgm:t>
    </dgm:pt>
    <dgm:pt modelId="{66230050-39DE-4ED2-A990-D749D1FA5C34}" type="sibTrans" cxnId="{B52E90A3-E330-44D4-9DB1-A3F65C0E25C7}">
      <dgm:prSet/>
      <dgm:spPr/>
      <dgm:t>
        <a:bodyPr/>
        <a:lstStyle/>
        <a:p>
          <a:endParaRPr lang="en-US"/>
        </a:p>
      </dgm:t>
    </dgm:pt>
    <dgm:pt modelId="{04326C62-FBA8-4B3F-B04F-05F32ED1DA52}">
      <dgm:prSet custT="1"/>
      <dgm:spPr/>
      <dgm:t>
        <a:bodyPr/>
        <a:lstStyle/>
        <a:p>
          <a:r>
            <a:rPr lang="en-US" sz="1800" b="1" dirty="0" smtClean="0">
              <a:latin typeface="Arial Black" pitchFamily="34" charset="0"/>
            </a:rPr>
            <a:t>autosuperordiante</a:t>
          </a:r>
          <a:endParaRPr lang="en-US" sz="1800" b="1" dirty="0">
            <a:latin typeface="Arial Black" pitchFamily="34" charset="0"/>
          </a:endParaRPr>
        </a:p>
      </dgm:t>
    </dgm:pt>
    <dgm:pt modelId="{F69AFCED-C1DC-4CF6-8363-3DAF2603BE03}" type="parTrans" cxnId="{354A9898-8E35-4C40-AB4B-2A910DA50145}">
      <dgm:prSet/>
      <dgm:spPr/>
      <dgm:t>
        <a:bodyPr/>
        <a:lstStyle/>
        <a:p>
          <a:endParaRPr lang="en-US"/>
        </a:p>
      </dgm:t>
    </dgm:pt>
    <dgm:pt modelId="{79A1AD17-9CED-49EE-A4E4-37A9540693CC}" type="sibTrans" cxnId="{354A9898-8E35-4C40-AB4B-2A910DA50145}">
      <dgm:prSet/>
      <dgm:spPr/>
      <dgm:t>
        <a:bodyPr/>
        <a:lstStyle/>
        <a:p>
          <a:endParaRPr lang="en-US"/>
        </a:p>
      </dgm:t>
    </dgm:pt>
    <dgm:pt modelId="{BF1B4293-C675-4028-9088-AD9C27A4B257}">
      <dgm:prSet phldrT="[Text]" custT="1"/>
      <dgm:spPr/>
      <dgm:t>
        <a:bodyPr/>
        <a:lstStyle/>
        <a:p>
          <a:r>
            <a:rPr lang="en-US" sz="2000" b="1" dirty="0" smtClean="0">
              <a:latin typeface="Arial Black" pitchFamily="34" charset="0"/>
            </a:rPr>
            <a:t>Systematic polysemy</a:t>
          </a:r>
          <a:endParaRPr lang="en-US" sz="2000" b="1" dirty="0">
            <a:latin typeface="Arial Black" pitchFamily="34" charset="0"/>
          </a:endParaRPr>
        </a:p>
      </dgm:t>
    </dgm:pt>
    <dgm:pt modelId="{1F840A97-3E65-47BF-9666-14B8F360DA6A}" type="parTrans" cxnId="{F64F166A-1C92-4CB5-A385-23653E861014}">
      <dgm:prSet/>
      <dgm:spPr/>
      <dgm:t>
        <a:bodyPr/>
        <a:lstStyle/>
        <a:p>
          <a:endParaRPr lang="en-US"/>
        </a:p>
      </dgm:t>
    </dgm:pt>
    <dgm:pt modelId="{920ABFB0-95F3-4E22-A8C4-C86A5B3D9E59}" type="sibTrans" cxnId="{F64F166A-1C92-4CB5-A385-23653E861014}">
      <dgm:prSet/>
      <dgm:spPr/>
      <dgm:t>
        <a:bodyPr/>
        <a:lstStyle/>
        <a:p>
          <a:endParaRPr lang="en-US"/>
        </a:p>
      </dgm:t>
    </dgm:pt>
    <dgm:pt modelId="{7CBC74B9-46CD-4044-BB29-62420293B122}">
      <dgm:prSet custT="1"/>
      <dgm:spPr/>
      <dgm:t>
        <a:bodyPr/>
        <a:lstStyle/>
        <a:p>
          <a:r>
            <a:rPr lang="en-US" sz="1800" b="1" dirty="0" smtClean="0">
              <a:latin typeface="Arial Black" pitchFamily="34" charset="0"/>
            </a:rPr>
            <a:t>autuholonymy</a:t>
          </a:r>
          <a:endParaRPr lang="en-US" sz="1800" b="1" dirty="0">
            <a:latin typeface="Arial Black" pitchFamily="34" charset="0"/>
          </a:endParaRPr>
        </a:p>
      </dgm:t>
    </dgm:pt>
    <dgm:pt modelId="{CCF15966-74FA-4D3E-A0CE-0F0D2504233E}" type="parTrans" cxnId="{9F980EDF-27DA-4476-ACA0-DCD2A7B630E0}">
      <dgm:prSet/>
      <dgm:spPr/>
      <dgm:t>
        <a:bodyPr/>
        <a:lstStyle/>
        <a:p>
          <a:endParaRPr lang="en-US"/>
        </a:p>
      </dgm:t>
    </dgm:pt>
    <dgm:pt modelId="{20A87756-3C14-4B07-A228-B8A2F56C74E5}" type="sibTrans" cxnId="{9F980EDF-27DA-4476-ACA0-DCD2A7B630E0}">
      <dgm:prSet/>
      <dgm:spPr/>
      <dgm:t>
        <a:bodyPr/>
        <a:lstStyle/>
        <a:p>
          <a:endParaRPr lang="en-US"/>
        </a:p>
      </dgm:t>
    </dgm:pt>
    <dgm:pt modelId="{8E322277-617A-4DFA-A703-E0AF6F4204BE}">
      <dgm:prSet custT="1"/>
      <dgm:spPr/>
      <dgm:t>
        <a:bodyPr/>
        <a:lstStyle/>
        <a:p>
          <a:r>
            <a:rPr lang="en-US" sz="2000" b="1" dirty="0" smtClean="0">
              <a:latin typeface="Arial Black" pitchFamily="34" charset="0"/>
            </a:rPr>
            <a:t>Non-Linear  polysemy</a:t>
          </a:r>
          <a:endParaRPr lang="en-US" sz="2000" b="1" dirty="0">
            <a:latin typeface="Arial Black" pitchFamily="34" charset="0"/>
          </a:endParaRPr>
        </a:p>
      </dgm:t>
    </dgm:pt>
    <dgm:pt modelId="{2644046B-A541-4709-B816-34081B265E6F}" type="parTrans" cxnId="{CBDCA832-7E1A-49D5-96B9-DB9624DDAF3E}">
      <dgm:prSet/>
      <dgm:spPr/>
      <dgm:t>
        <a:bodyPr/>
        <a:lstStyle/>
        <a:p>
          <a:endParaRPr lang="en-US"/>
        </a:p>
      </dgm:t>
    </dgm:pt>
    <dgm:pt modelId="{168C7848-72AC-428C-A07A-514DDA08B286}" type="sibTrans" cxnId="{CBDCA832-7E1A-49D5-96B9-DB9624DDAF3E}">
      <dgm:prSet/>
      <dgm:spPr/>
      <dgm:t>
        <a:bodyPr/>
        <a:lstStyle/>
        <a:p>
          <a:endParaRPr lang="en-US"/>
        </a:p>
      </dgm:t>
    </dgm:pt>
    <dgm:pt modelId="{B5435CE6-194D-463D-A9FB-D0DFFF3D66E1}">
      <dgm:prSet custT="1"/>
      <dgm:spPr/>
      <dgm:t>
        <a:bodyPr/>
        <a:lstStyle/>
        <a:p>
          <a:r>
            <a:rPr lang="en-US" sz="1800" b="1" dirty="0" smtClean="0">
              <a:latin typeface="Arial Black" pitchFamily="34" charset="0"/>
            </a:rPr>
            <a:t>metaphor</a:t>
          </a:r>
          <a:endParaRPr lang="en-US" sz="1800" b="1" dirty="0">
            <a:latin typeface="Arial Black" pitchFamily="34" charset="0"/>
          </a:endParaRPr>
        </a:p>
      </dgm:t>
    </dgm:pt>
    <dgm:pt modelId="{D0B23FE7-A557-471D-AA40-4CF334A97A32}" type="parTrans" cxnId="{B430BA20-D14B-4101-AB30-25316ECDC84E}">
      <dgm:prSet/>
      <dgm:spPr/>
      <dgm:t>
        <a:bodyPr/>
        <a:lstStyle/>
        <a:p>
          <a:endParaRPr lang="en-US"/>
        </a:p>
      </dgm:t>
    </dgm:pt>
    <dgm:pt modelId="{8D474083-AFE6-4390-8012-ED18818FCC55}" type="sibTrans" cxnId="{B430BA20-D14B-4101-AB30-25316ECDC84E}">
      <dgm:prSet/>
      <dgm:spPr/>
      <dgm:t>
        <a:bodyPr/>
        <a:lstStyle/>
        <a:p>
          <a:endParaRPr lang="en-US"/>
        </a:p>
      </dgm:t>
    </dgm:pt>
    <dgm:pt modelId="{F5017837-B2A8-4A86-8721-E5C63BC8B810}">
      <dgm:prSet custT="1"/>
      <dgm:spPr/>
      <dgm:t>
        <a:bodyPr/>
        <a:lstStyle/>
        <a:p>
          <a:r>
            <a:rPr lang="en-US" sz="1800" b="1" dirty="0" smtClean="0">
              <a:latin typeface="Arial Black" pitchFamily="34" charset="0"/>
            </a:rPr>
            <a:t>metonymy</a:t>
          </a:r>
          <a:endParaRPr lang="en-US" sz="1800" b="1" dirty="0">
            <a:latin typeface="Arial Black" pitchFamily="34" charset="0"/>
          </a:endParaRPr>
        </a:p>
      </dgm:t>
    </dgm:pt>
    <dgm:pt modelId="{4F06BD01-5F81-4177-BE18-9641C9971CDA}" type="parTrans" cxnId="{82075CCE-AC7A-4E70-812C-B5B44A5557E0}">
      <dgm:prSet/>
      <dgm:spPr/>
      <dgm:t>
        <a:bodyPr/>
        <a:lstStyle/>
        <a:p>
          <a:endParaRPr lang="en-US"/>
        </a:p>
      </dgm:t>
    </dgm:pt>
    <dgm:pt modelId="{F4FF2B61-97B3-4425-9CE8-2DFCBB49C48B}" type="sibTrans" cxnId="{82075CCE-AC7A-4E70-812C-B5B44A5557E0}">
      <dgm:prSet/>
      <dgm:spPr/>
      <dgm:t>
        <a:bodyPr/>
        <a:lstStyle/>
        <a:p>
          <a:endParaRPr lang="en-US"/>
        </a:p>
      </dgm:t>
    </dgm:pt>
    <dgm:pt modelId="{083521E6-F6C7-4F6B-A8C4-4BEC871A11A8}">
      <dgm:prSet custT="1"/>
      <dgm:spPr/>
      <dgm:t>
        <a:bodyPr/>
        <a:lstStyle/>
        <a:p>
          <a:r>
            <a:rPr lang="en-US" sz="1800" b="1" dirty="0" smtClean="0">
              <a:latin typeface="Arial Black" pitchFamily="34" charset="0"/>
            </a:rPr>
            <a:t>miscellaneous</a:t>
          </a:r>
          <a:endParaRPr lang="en-US" sz="1800" b="1" dirty="0">
            <a:latin typeface="Arial Black" pitchFamily="34" charset="0"/>
          </a:endParaRPr>
        </a:p>
      </dgm:t>
    </dgm:pt>
    <dgm:pt modelId="{5EA60735-9757-481E-92CF-73F91DD17215}" type="parTrans" cxnId="{0D2C2541-C251-4811-A0C6-DF19E77B985B}">
      <dgm:prSet/>
      <dgm:spPr/>
      <dgm:t>
        <a:bodyPr/>
        <a:lstStyle/>
        <a:p>
          <a:endParaRPr lang="en-US"/>
        </a:p>
      </dgm:t>
    </dgm:pt>
    <dgm:pt modelId="{1A33CC13-D98A-4EAA-B38C-24E799FE13FF}" type="sibTrans" cxnId="{0D2C2541-C251-4811-A0C6-DF19E77B985B}">
      <dgm:prSet/>
      <dgm:spPr/>
      <dgm:t>
        <a:bodyPr/>
        <a:lstStyle/>
        <a:p>
          <a:endParaRPr lang="en-US"/>
        </a:p>
      </dgm:t>
    </dgm:pt>
    <dgm:pt modelId="{3FFB190B-CACC-44C0-B273-D199A020CFF8}" type="pres">
      <dgm:prSet presAssocID="{9B4800D1-423F-49A4-9A47-6039D4D3988B}" presName="diagram" presStyleCnt="0">
        <dgm:presLayoutVars>
          <dgm:chPref val="1"/>
          <dgm:dir/>
          <dgm:animOne val="branch"/>
          <dgm:animLvl val="lvl"/>
          <dgm:resizeHandles/>
        </dgm:presLayoutVars>
      </dgm:prSet>
      <dgm:spPr/>
      <dgm:t>
        <a:bodyPr/>
        <a:lstStyle/>
        <a:p>
          <a:endParaRPr lang="en-US"/>
        </a:p>
      </dgm:t>
    </dgm:pt>
    <dgm:pt modelId="{203D8411-D8EE-4F81-8C48-2F985C27D64D}" type="pres">
      <dgm:prSet presAssocID="{7DF1B6E6-1405-434F-9C4F-A7FD978D4260}" presName="root" presStyleCnt="0"/>
      <dgm:spPr/>
    </dgm:pt>
    <dgm:pt modelId="{F9865C4B-0DE2-4DA1-B530-ED224238686A}" type="pres">
      <dgm:prSet presAssocID="{7DF1B6E6-1405-434F-9C4F-A7FD978D4260}" presName="rootComposite" presStyleCnt="0"/>
      <dgm:spPr/>
    </dgm:pt>
    <dgm:pt modelId="{E53C8250-21E7-4938-A2FB-403353B2A55D}" type="pres">
      <dgm:prSet presAssocID="{7DF1B6E6-1405-434F-9C4F-A7FD978D4260}" presName="rootText" presStyleLbl="node1" presStyleIdx="0" presStyleCnt="3" custAng="0" custScaleX="142483" custScaleY="62128" custLinFactNeighborX="-2904" custLinFactNeighborY="11767"/>
      <dgm:spPr/>
      <dgm:t>
        <a:bodyPr/>
        <a:lstStyle/>
        <a:p>
          <a:endParaRPr lang="en-US"/>
        </a:p>
      </dgm:t>
    </dgm:pt>
    <dgm:pt modelId="{0B50A40F-D074-4EE4-82B7-6BE4B259A549}" type="pres">
      <dgm:prSet presAssocID="{7DF1B6E6-1405-434F-9C4F-A7FD978D4260}" presName="rootConnector" presStyleLbl="node1" presStyleIdx="0" presStyleCnt="3"/>
      <dgm:spPr/>
      <dgm:t>
        <a:bodyPr/>
        <a:lstStyle/>
        <a:p>
          <a:endParaRPr lang="en-US"/>
        </a:p>
      </dgm:t>
    </dgm:pt>
    <dgm:pt modelId="{2C285713-F344-4BD7-A5C4-CFD5DDFED97E}" type="pres">
      <dgm:prSet presAssocID="{7DF1B6E6-1405-434F-9C4F-A7FD978D4260}" presName="childShape" presStyleCnt="0"/>
      <dgm:spPr/>
    </dgm:pt>
    <dgm:pt modelId="{D18BE1E9-E25E-4632-A9E5-5CFB78603B96}" type="pres">
      <dgm:prSet presAssocID="{5B731709-2D5A-4030-939A-761B3F68DC33}" presName="Name13" presStyleLbl="parChTrans1D2" presStyleIdx="0" presStyleCnt="7" custSzX="91440" custSzY="822967"/>
      <dgm:spPr/>
      <dgm:t>
        <a:bodyPr/>
        <a:lstStyle/>
        <a:p>
          <a:endParaRPr lang="en-US"/>
        </a:p>
      </dgm:t>
    </dgm:pt>
    <dgm:pt modelId="{628750BE-9D8F-482C-A01D-B35030743A9D}" type="pres">
      <dgm:prSet presAssocID="{40C02900-6781-4AFB-9A0C-15EF89DA4603}" presName="childText" presStyleLbl="bgAcc1" presStyleIdx="0" presStyleCnt="7" custScaleX="106783" custScaleY="69894" custLinFactNeighborX="839" custLinFactNeighborY="-8430">
        <dgm:presLayoutVars>
          <dgm:bulletEnabled val="1"/>
        </dgm:presLayoutVars>
      </dgm:prSet>
      <dgm:spPr/>
      <dgm:t>
        <a:bodyPr/>
        <a:lstStyle/>
        <a:p>
          <a:endParaRPr lang="en-US"/>
        </a:p>
      </dgm:t>
    </dgm:pt>
    <dgm:pt modelId="{F7D4E037-6ECE-48DD-9A34-64D42BC2B26D}" type="pres">
      <dgm:prSet presAssocID="{F09088D8-978B-4EB7-BF0A-3A5F86251AD5}" presName="Name13" presStyleLbl="parChTrans1D2" presStyleIdx="1" presStyleCnt="7" custSzX="91440" custSzY="822960"/>
      <dgm:spPr/>
      <dgm:t>
        <a:bodyPr/>
        <a:lstStyle/>
        <a:p>
          <a:endParaRPr lang="en-US"/>
        </a:p>
      </dgm:t>
    </dgm:pt>
    <dgm:pt modelId="{652EB0C1-A5AC-4B64-89A6-FD9174568D80}" type="pres">
      <dgm:prSet presAssocID="{4170162E-A731-4DD6-B474-C23E1524324D}" presName="childText" presStyleLbl="bgAcc1" presStyleIdx="1" presStyleCnt="7" custScaleX="106783" custScaleY="69894" custLinFactNeighborX="-3975" custLinFactNeighborY="-22319">
        <dgm:presLayoutVars>
          <dgm:bulletEnabled val="1"/>
        </dgm:presLayoutVars>
      </dgm:prSet>
      <dgm:spPr/>
      <dgm:t>
        <a:bodyPr/>
        <a:lstStyle/>
        <a:p>
          <a:endParaRPr lang="en-US"/>
        </a:p>
      </dgm:t>
    </dgm:pt>
    <dgm:pt modelId="{E4B99F7B-E9D8-465B-8231-078C7ADECD5C}" type="pres">
      <dgm:prSet presAssocID="{F69AFCED-C1DC-4CF6-8363-3DAF2603BE03}" presName="Name13" presStyleLbl="parChTrans1D2" presStyleIdx="2" presStyleCnt="7"/>
      <dgm:spPr/>
      <dgm:t>
        <a:bodyPr/>
        <a:lstStyle/>
        <a:p>
          <a:endParaRPr lang="en-US"/>
        </a:p>
      </dgm:t>
    </dgm:pt>
    <dgm:pt modelId="{8E5D7880-E129-4F8C-86F8-1A1AC1684060}" type="pres">
      <dgm:prSet presAssocID="{04326C62-FBA8-4B3F-B04F-05F32ED1DA52}" presName="childText" presStyleLbl="bgAcc1" presStyleIdx="2" presStyleCnt="7" custScaleX="106783" custScaleY="69894" custLinFactNeighborX="-3975" custLinFactNeighborY="-25925">
        <dgm:presLayoutVars>
          <dgm:bulletEnabled val="1"/>
        </dgm:presLayoutVars>
      </dgm:prSet>
      <dgm:spPr/>
      <dgm:t>
        <a:bodyPr/>
        <a:lstStyle/>
        <a:p>
          <a:endParaRPr lang="en-US"/>
        </a:p>
      </dgm:t>
    </dgm:pt>
    <dgm:pt modelId="{C00D2367-243A-4C97-BE21-D9A1F59D6617}" type="pres">
      <dgm:prSet presAssocID="{CCF15966-74FA-4D3E-A0CE-0F0D2504233E}" presName="Name13" presStyleLbl="parChTrans1D2" presStyleIdx="3" presStyleCnt="7"/>
      <dgm:spPr/>
      <dgm:t>
        <a:bodyPr/>
        <a:lstStyle/>
        <a:p>
          <a:endParaRPr lang="en-US"/>
        </a:p>
      </dgm:t>
    </dgm:pt>
    <dgm:pt modelId="{B3666798-586D-4439-9036-47CE2A3131B7}" type="pres">
      <dgm:prSet presAssocID="{7CBC74B9-46CD-4044-BB29-62420293B122}" presName="childText" presStyleLbl="bgAcc1" presStyleIdx="3" presStyleCnt="7" custScaleX="106783" custScaleY="69894" custLinFactNeighborX="-6348" custLinFactNeighborY="-32328">
        <dgm:presLayoutVars>
          <dgm:bulletEnabled val="1"/>
        </dgm:presLayoutVars>
      </dgm:prSet>
      <dgm:spPr/>
      <dgm:t>
        <a:bodyPr/>
        <a:lstStyle/>
        <a:p>
          <a:endParaRPr lang="en-US"/>
        </a:p>
      </dgm:t>
    </dgm:pt>
    <dgm:pt modelId="{246C7B79-EAA5-41FB-805D-5A00F06B5496}" type="pres">
      <dgm:prSet presAssocID="{8E322277-617A-4DFA-A703-E0AF6F4204BE}" presName="root" presStyleCnt="0"/>
      <dgm:spPr/>
    </dgm:pt>
    <dgm:pt modelId="{E557088A-8636-4FDD-B115-3D954C54C139}" type="pres">
      <dgm:prSet presAssocID="{8E322277-617A-4DFA-A703-E0AF6F4204BE}" presName="rootComposite" presStyleCnt="0"/>
      <dgm:spPr/>
    </dgm:pt>
    <dgm:pt modelId="{2976B327-54AD-4F63-A154-FCB2236169CF}" type="pres">
      <dgm:prSet presAssocID="{8E322277-617A-4DFA-A703-E0AF6F4204BE}" presName="rootText" presStyleLbl="node1" presStyleIdx="1" presStyleCnt="3" custScaleY="58911" custLinFactNeighborX="7487" custLinFactNeighborY="6051"/>
      <dgm:spPr/>
      <dgm:t>
        <a:bodyPr/>
        <a:lstStyle/>
        <a:p>
          <a:endParaRPr lang="en-US"/>
        </a:p>
      </dgm:t>
    </dgm:pt>
    <dgm:pt modelId="{02B66004-9693-4532-808A-0A5F16F121B1}" type="pres">
      <dgm:prSet presAssocID="{8E322277-617A-4DFA-A703-E0AF6F4204BE}" presName="rootConnector" presStyleLbl="node1" presStyleIdx="1" presStyleCnt="3"/>
      <dgm:spPr/>
      <dgm:t>
        <a:bodyPr/>
        <a:lstStyle/>
        <a:p>
          <a:endParaRPr lang="en-US"/>
        </a:p>
      </dgm:t>
    </dgm:pt>
    <dgm:pt modelId="{C8521EF6-D2F9-4F39-B7CA-ED51662FF208}" type="pres">
      <dgm:prSet presAssocID="{8E322277-617A-4DFA-A703-E0AF6F4204BE}" presName="childShape" presStyleCnt="0"/>
      <dgm:spPr/>
    </dgm:pt>
    <dgm:pt modelId="{47D5E346-3412-4BB6-82F7-2AFB6E9577E0}" type="pres">
      <dgm:prSet presAssocID="{D0B23FE7-A557-471D-AA40-4CF334A97A32}" presName="Name13" presStyleLbl="parChTrans1D2" presStyleIdx="4" presStyleCnt="7"/>
      <dgm:spPr/>
      <dgm:t>
        <a:bodyPr/>
        <a:lstStyle/>
        <a:p>
          <a:endParaRPr lang="en-US"/>
        </a:p>
      </dgm:t>
    </dgm:pt>
    <dgm:pt modelId="{F6DFF907-FDE8-4A16-9D5D-31620103AB68}" type="pres">
      <dgm:prSet presAssocID="{B5435CE6-194D-463D-A9FB-D0DFFF3D66E1}" presName="childText" presStyleLbl="bgAcc1" presStyleIdx="4" presStyleCnt="7" custScaleY="72667">
        <dgm:presLayoutVars>
          <dgm:bulletEnabled val="1"/>
        </dgm:presLayoutVars>
      </dgm:prSet>
      <dgm:spPr/>
      <dgm:t>
        <a:bodyPr/>
        <a:lstStyle/>
        <a:p>
          <a:endParaRPr lang="en-US"/>
        </a:p>
      </dgm:t>
    </dgm:pt>
    <dgm:pt modelId="{DE2A2250-57AB-4C98-98E9-52F62DDC1977}" type="pres">
      <dgm:prSet presAssocID="{4F06BD01-5F81-4177-BE18-9641C9971CDA}" presName="Name13" presStyleLbl="parChTrans1D2" presStyleIdx="5" presStyleCnt="7"/>
      <dgm:spPr/>
      <dgm:t>
        <a:bodyPr/>
        <a:lstStyle/>
        <a:p>
          <a:endParaRPr lang="en-US"/>
        </a:p>
      </dgm:t>
    </dgm:pt>
    <dgm:pt modelId="{C0BAD375-4A32-4755-A407-8564DE6A62BA}" type="pres">
      <dgm:prSet presAssocID="{F5017837-B2A8-4A86-8721-E5C63BC8B810}" presName="childText" presStyleLbl="bgAcc1" presStyleIdx="5" presStyleCnt="7" custScaleY="77046">
        <dgm:presLayoutVars>
          <dgm:bulletEnabled val="1"/>
        </dgm:presLayoutVars>
      </dgm:prSet>
      <dgm:spPr/>
      <dgm:t>
        <a:bodyPr/>
        <a:lstStyle/>
        <a:p>
          <a:endParaRPr lang="en-US"/>
        </a:p>
      </dgm:t>
    </dgm:pt>
    <dgm:pt modelId="{6051D435-EBC7-4DB4-AA04-68993B9AA908}" type="pres">
      <dgm:prSet presAssocID="{5EA60735-9757-481E-92CF-73F91DD17215}" presName="Name13" presStyleLbl="parChTrans1D2" presStyleIdx="6" presStyleCnt="7"/>
      <dgm:spPr/>
      <dgm:t>
        <a:bodyPr/>
        <a:lstStyle/>
        <a:p>
          <a:endParaRPr lang="en-US"/>
        </a:p>
      </dgm:t>
    </dgm:pt>
    <dgm:pt modelId="{6A9A8844-D51A-41EB-B0CF-715BBA1CD2F1}" type="pres">
      <dgm:prSet presAssocID="{083521E6-F6C7-4F6B-A8C4-4BEC871A11A8}" presName="childText" presStyleLbl="bgAcc1" presStyleIdx="6" presStyleCnt="7" custScaleY="96612">
        <dgm:presLayoutVars>
          <dgm:bulletEnabled val="1"/>
        </dgm:presLayoutVars>
      </dgm:prSet>
      <dgm:spPr/>
      <dgm:t>
        <a:bodyPr/>
        <a:lstStyle/>
        <a:p>
          <a:endParaRPr lang="en-US"/>
        </a:p>
      </dgm:t>
    </dgm:pt>
    <dgm:pt modelId="{3A02BD6C-0A4B-4755-BB7D-C392D5EB59DB}" type="pres">
      <dgm:prSet presAssocID="{BF1B4293-C675-4028-9088-AD9C27A4B257}" presName="root" presStyleCnt="0"/>
      <dgm:spPr/>
    </dgm:pt>
    <dgm:pt modelId="{B214B276-A0B9-4ACF-BD94-0FC7820BEF2F}" type="pres">
      <dgm:prSet presAssocID="{BF1B4293-C675-4028-9088-AD9C27A4B257}" presName="rootComposite" presStyleCnt="0"/>
      <dgm:spPr/>
    </dgm:pt>
    <dgm:pt modelId="{34808A0E-1D6D-48A6-9587-6AF415D06802}" type="pres">
      <dgm:prSet presAssocID="{BF1B4293-C675-4028-9088-AD9C27A4B257}" presName="rootText" presStyleLbl="node1" presStyleIdx="2" presStyleCnt="3" custScaleY="61725" custLinFactNeighborX="10958" custLinFactNeighborY="5775"/>
      <dgm:spPr/>
      <dgm:t>
        <a:bodyPr/>
        <a:lstStyle/>
        <a:p>
          <a:endParaRPr lang="en-US"/>
        </a:p>
      </dgm:t>
    </dgm:pt>
    <dgm:pt modelId="{E1D43B67-9CB5-48C9-A8AD-4A36619F27E6}" type="pres">
      <dgm:prSet presAssocID="{BF1B4293-C675-4028-9088-AD9C27A4B257}" presName="rootConnector" presStyleLbl="node1" presStyleIdx="2" presStyleCnt="3"/>
      <dgm:spPr/>
      <dgm:t>
        <a:bodyPr/>
        <a:lstStyle/>
        <a:p>
          <a:endParaRPr lang="en-US"/>
        </a:p>
      </dgm:t>
    </dgm:pt>
    <dgm:pt modelId="{66924D99-B7DD-44DB-BDCB-E29C17F9D393}" type="pres">
      <dgm:prSet presAssocID="{BF1B4293-C675-4028-9088-AD9C27A4B257}" presName="childShape" presStyleCnt="0"/>
      <dgm:spPr/>
    </dgm:pt>
  </dgm:ptLst>
  <dgm:cxnLst>
    <dgm:cxn modelId="{F7AD9C6D-D893-4662-9CE1-053D564A83F7}" type="presOf" srcId="{5EA60735-9757-481E-92CF-73F91DD17215}" destId="{6051D435-EBC7-4DB4-AA04-68993B9AA908}" srcOrd="0" destOrd="0" presId="urn:microsoft.com/office/officeart/2005/8/layout/hierarchy3"/>
    <dgm:cxn modelId="{F64F166A-1C92-4CB5-A385-23653E861014}" srcId="{9B4800D1-423F-49A4-9A47-6039D4D3988B}" destId="{BF1B4293-C675-4028-9088-AD9C27A4B257}" srcOrd="2" destOrd="0" parTransId="{1F840A97-3E65-47BF-9666-14B8F360DA6A}" sibTransId="{920ABFB0-95F3-4E22-A8C4-C86A5B3D9E59}"/>
    <dgm:cxn modelId="{82075CCE-AC7A-4E70-812C-B5B44A5557E0}" srcId="{8E322277-617A-4DFA-A703-E0AF6F4204BE}" destId="{F5017837-B2A8-4A86-8721-E5C63BC8B810}" srcOrd="1" destOrd="0" parTransId="{4F06BD01-5F81-4177-BE18-9641C9971CDA}" sibTransId="{F4FF2B61-97B3-4425-9CE8-2DFCBB49C48B}"/>
    <dgm:cxn modelId="{8C56EE46-8747-45F9-AC93-B24EB77EB045}" type="presOf" srcId="{7CBC74B9-46CD-4044-BB29-62420293B122}" destId="{B3666798-586D-4439-9036-47CE2A3131B7}" srcOrd="0" destOrd="0" presId="urn:microsoft.com/office/officeart/2005/8/layout/hierarchy3"/>
    <dgm:cxn modelId="{B430BA20-D14B-4101-AB30-25316ECDC84E}" srcId="{8E322277-617A-4DFA-A703-E0AF6F4204BE}" destId="{B5435CE6-194D-463D-A9FB-D0DFFF3D66E1}" srcOrd="0" destOrd="0" parTransId="{D0B23FE7-A557-471D-AA40-4CF334A97A32}" sibTransId="{8D474083-AFE6-4390-8012-ED18818FCC55}"/>
    <dgm:cxn modelId="{0E843A03-13D3-4028-B32B-4CD67A389CE4}" type="presOf" srcId="{F69AFCED-C1DC-4CF6-8363-3DAF2603BE03}" destId="{E4B99F7B-E9D8-465B-8231-078C7ADECD5C}" srcOrd="0" destOrd="0" presId="urn:microsoft.com/office/officeart/2005/8/layout/hierarchy3"/>
    <dgm:cxn modelId="{CE9768B5-FD31-41F6-860A-F7AB2A25F33E}" type="presOf" srcId="{5B731709-2D5A-4030-939A-761B3F68DC33}" destId="{D18BE1E9-E25E-4632-A9E5-5CFB78603B96}" srcOrd="0" destOrd="0" presId="urn:microsoft.com/office/officeart/2005/8/layout/hierarchy3"/>
    <dgm:cxn modelId="{CD7513EA-E699-4EF8-82F8-6EB6499115C4}" type="presOf" srcId="{083521E6-F6C7-4F6B-A8C4-4BEC871A11A8}" destId="{6A9A8844-D51A-41EB-B0CF-715BBA1CD2F1}" srcOrd="0" destOrd="0" presId="urn:microsoft.com/office/officeart/2005/8/layout/hierarchy3"/>
    <dgm:cxn modelId="{36C6EA03-1ADE-4A6D-8A85-72438AEB017B}" type="presOf" srcId="{4F06BD01-5F81-4177-BE18-9641C9971CDA}" destId="{DE2A2250-57AB-4C98-98E9-52F62DDC1977}" srcOrd="0" destOrd="0" presId="urn:microsoft.com/office/officeart/2005/8/layout/hierarchy3"/>
    <dgm:cxn modelId="{80511263-3FA1-4DA9-A09A-F2DD027133A0}" type="presOf" srcId="{BF1B4293-C675-4028-9088-AD9C27A4B257}" destId="{34808A0E-1D6D-48A6-9587-6AF415D06802}" srcOrd="0" destOrd="0" presId="urn:microsoft.com/office/officeart/2005/8/layout/hierarchy3"/>
    <dgm:cxn modelId="{B52E90A3-E330-44D4-9DB1-A3F65C0E25C7}" srcId="{7DF1B6E6-1405-434F-9C4F-A7FD978D4260}" destId="{4170162E-A731-4DD6-B474-C23E1524324D}" srcOrd="1" destOrd="0" parTransId="{F09088D8-978B-4EB7-BF0A-3A5F86251AD5}" sibTransId="{66230050-39DE-4ED2-A990-D749D1FA5C34}"/>
    <dgm:cxn modelId="{B19EBBCE-3363-4424-8153-93D8573E48E0}" type="presOf" srcId="{F09088D8-978B-4EB7-BF0A-3A5F86251AD5}" destId="{F7D4E037-6ECE-48DD-9A34-64D42BC2B26D}" srcOrd="0" destOrd="0" presId="urn:microsoft.com/office/officeart/2005/8/layout/hierarchy3"/>
    <dgm:cxn modelId="{D796BC2C-CC9B-44FA-98A6-04EEE26863EB}" srcId="{7DF1B6E6-1405-434F-9C4F-A7FD978D4260}" destId="{40C02900-6781-4AFB-9A0C-15EF89DA4603}" srcOrd="0" destOrd="0" parTransId="{5B731709-2D5A-4030-939A-761B3F68DC33}" sibTransId="{E7643F72-D3BB-4956-A8DC-9E5CED148F26}"/>
    <dgm:cxn modelId="{80D2B1CC-B38B-4830-99D5-7F2D2C69DAFF}" type="presOf" srcId="{F5017837-B2A8-4A86-8721-E5C63BC8B810}" destId="{C0BAD375-4A32-4755-A407-8564DE6A62BA}" srcOrd="0" destOrd="0" presId="urn:microsoft.com/office/officeart/2005/8/layout/hierarchy3"/>
    <dgm:cxn modelId="{9A3C2EEB-F46E-4E02-B8A9-F30D3F0B1B6C}" type="presOf" srcId="{7DF1B6E6-1405-434F-9C4F-A7FD978D4260}" destId="{0B50A40F-D074-4EE4-82B7-6BE4B259A549}" srcOrd="1" destOrd="0" presId="urn:microsoft.com/office/officeart/2005/8/layout/hierarchy3"/>
    <dgm:cxn modelId="{437BFAE5-68CD-4823-9EC0-162B44DB9069}" type="presOf" srcId="{D0B23FE7-A557-471D-AA40-4CF334A97A32}" destId="{47D5E346-3412-4BB6-82F7-2AFB6E9577E0}" srcOrd="0" destOrd="0" presId="urn:microsoft.com/office/officeart/2005/8/layout/hierarchy3"/>
    <dgm:cxn modelId="{CBDCA832-7E1A-49D5-96B9-DB9624DDAF3E}" srcId="{9B4800D1-423F-49A4-9A47-6039D4D3988B}" destId="{8E322277-617A-4DFA-A703-E0AF6F4204BE}" srcOrd="1" destOrd="0" parTransId="{2644046B-A541-4709-B816-34081B265E6F}" sibTransId="{168C7848-72AC-428C-A07A-514DDA08B286}"/>
    <dgm:cxn modelId="{354A9898-8E35-4C40-AB4B-2A910DA50145}" srcId="{7DF1B6E6-1405-434F-9C4F-A7FD978D4260}" destId="{04326C62-FBA8-4B3F-B04F-05F32ED1DA52}" srcOrd="2" destOrd="0" parTransId="{F69AFCED-C1DC-4CF6-8363-3DAF2603BE03}" sibTransId="{79A1AD17-9CED-49EE-A4E4-37A9540693CC}"/>
    <dgm:cxn modelId="{C80A34AA-1AA5-4984-A83D-4B8D5137D81B}" type="presOf" srcId="{4170162E-A731-4DD6-B474-C23E1524324D}" destId="{652EB0C1-A5AC-4B64-89A6-FD9174568D80}" srcOrd="0" destOrd="0" presId="urn:microsoft.com/office/officeart/2005/8/layout/hierarchy3"/>
    <dgm:cxn modelId="{D61E2DA7-1026-42B7-9E1C-AB794FA5D347}" type="presOf" srcId="{9B4800D1-423F-49A4-9A47-6039D4D3988B}" destId="{3FFB190B-CACC-44C0-B273-D199A020CFF8}" srcOrd="0" destOrd="0" presId="urn:microsoft.com/office/officeart/2005/8/layout/hierarchy3"/>
    <dgm:cxn modelId="{F327E5CA-5860-42E8-9B7C-A08B7264A97D}" srcId="{9B4800D1-423F-49A4-9A47-6039D4D3988B}" destId="{7DF1B6E6-1405-434F-9C4F-A7FD978D4260}" srcOrd="0" destOrd="0" parTransId="{FA96FE20-2805-4AA1-88F6-F619E2B72732}" sibTransId="{BF370655-F3FA-419F-8E3B-F702E62235EC}"/>
    <dgm:cxn modelId="{1CDB6754-7E1A-4924-8612-F3A4F3C30192}" type="presOf" srcId="{04326C62-FBA8-4B3F-B04F-05F32ED1DA52}" destId="{8E5D7880-E129-4F8C-86F8-1A1AC1684060}" srcOrd="0" destOrd="0" presId="urn:microsoft.com/office/officeart/2005/8/layout/hierarchy3"/>
    <dgm:cxn modelId="{74F7DB88-F6FD-4FC0-89AA-E2756064F32F}" type="presOf" srcId="{40C02900-6781-4AFB-9A0C-15EF89DA4603}" destId="{628750BE-9D8F-482C-A01D-B35030743A9D}" srcOrd="0" destOrd="0" presId="urn:microsoft.com/office/officeart/2005/8/layout/hierarchy3"/>
    <dgm:cxn modelId="{0D2C2541-C251-4811-A0C6-DF19E77B985B}" srcId="{8E322277-617A-4DFA-A703-E0AF6F4204BE}" destId="{083521E6-F6C7-4F6B-A8C4-4BEC871A11A8}" srcOrd="2" destOrd="0" parTransId="{5EA60735-9757-481E-92CF-73F91DD17215}" sibTransId="{1A33CC13-D98A-4EAA-B38C-24E799FE13FF}"/>
    <dgm:cxn modelId="{A27BD297-69E4-411F-9E36-BDBD111C75C9}" type="presOf" srcId="{BF1B4293-C675-4028-9088-AD9C27A4B257}" destId="{E1D43B67-9CB5-48C9-A8AD-4A36619F27E6}" srcOrd="1" destOrd="0" presId="urn:microsoft.com/office/officeart/2005/8/layout/hierarchy3"/>
    <dgm:cxn modelId="{97B9F8B0-F26E-4FFB-90B7-4DC579679F3D}" type="presOf" srcId="{7DF1B6E6-1405-434F-9C4F-A7FD978D4260}" destId="{E53C8250-21E7-4938-A2FB-403353B2A55D}" srcOrd="0" destOrd="0" presId="urn:microsoft.com/office/officeart/2005/8/layout/hierarchy3"/>
    <dgm:cxn modelId="{97E07557-CBE7-464C-AA99-FC1F8FAD3CE1}" type="presOf" srcId="{CCF15966-74FA-4D3E-A0CE-0F0D2504233E}" destId="{C00D2367-243A-4C97-BE21-D9A1F59D6617}" srcOrd="0" destOrd="0" presId="urn:microsoft.com/office/officeart/2005/8/layout/hierarchy3"/>
    <dgm:cxn modelId="{936171A3-64B3-4493-9F71-82EF86687F7F}" type="presOf" srcId="{8E322277-617A-4DFA-A703-E0AF6F4204BE}" destId="{02B66004-9693-4532-808A-0A5F16F121B1}" srcOrd="1" destOrd="0" presId="urn:microsoft.com/office/officeart/2005/8/layout/hierarchy3"/>
    <dgm:cxn modelId="{555A2983-3987-4C8B-BC05-4EFCE19960F5}" type="presOf" srcId="{8E322277-617A-4DFA-A703-E0AF6F4204BE}" destId="{2976B327-54AD-4F63-A154-FCB2236169CF}" srcOrd="0" destOrd="0" presId="urn:microsoft.com/office/officeart/2005/8/layout/hierarchy3"/>
    <dgm:cxn modelId="{9F980EDF-27DA-4476-ACA0-DCD2A7B630E0}" srcId="{7DF1B6E6-1405-434F-9C4F-A7FD978D4260}" destId="{7CBC74B9-46CD-4044-BB29-62420293B122}" srcOrd="3" destOrd="0" parTransId="{CCF15966-74FA-4D3E-A0CE-0F0D2504233E}" sibTransId="{20A87756-3C14-4B07-A228-B8A2F56C74E5}"/>
    <dgm:cxn modelId="{E0DE0B44-F7F1-4AC3-A3FC-021A642A8A69}" type="presOf" srcId="{B5435CE6-194D-463D-A9FB-D0DFFF3D66E1}" destId="{F6DFF907-FDE8-4A16-9D5D-31620103AB68}" srcOrd="0" destOrd="0" presId="urn:microsoft.com/office/officeart/2005/8/layout/hierarchy3"/>
    <dgm:cxn modelId="{7432FE9D-ABAF-40BE-A69C-FC4A18D8C747}" type="presParOf" srcId="{3FFB190B-CACC-44C0-B273-D199A020CFF8}" destId="{203D8411-D8EE-4F81-8C48-2F985C27D64D}" srcOrd="0" destOrd="0" presId="urn:microsoft.com/office/officeart/2005/8/layout/hierarchy3"/>
    <dgm:cxn modelId="{E2FEAA3F-6445-4810-AC7A-8E06C178DCE2}" type="presParOf" srcId="{203D8411-D8EE-4F81-8C48-2F985C27D64D}" destId="{F9865C4B-0DE2-4DA1-B530-ED224238686A}" srcOrd="0" destOrd="0" presId="urn:microsoft.com/office/officeart/2005/8/layout/hierarchy3"/>
    <dgm:cxn modelId="{F2A68590-0B20-4D4A-A536-C152E0631EC7}" type="presParOf" srcId="{F9865C4B-0DE2-4DA1-B530-ED224238686A}" destId="{E53C8250-21E7-4938-A2FB-403353B2A55D}" srcOrd="0" destOrd="0" presId="urn:microsoft.com/office/officeart/2005/8/layout/hierarchy3"/>
    <dgm:cxn modelId="{D41F89BD-2E85-4048-855F-574F8FB2C86A}" type="presParOf" srcId="{F9865C4B-0DE2-4DA1-B530-ED224238686A}" destId="{0B50A40F-D074-4EE4-82B7-6BE4B259A549}" srcOrd="1" destOrd="0" presId="urn:microsoft.com/office/officeart/2005/8/layout/hierarchy3"/>
    <dgm:cxn modelId="{2EACC86D-5DB3-435A-A881-370C09408F85}" type="presParOf" srcId="{203D8411-D8EE-4F81-8C48-2F985C27D64D}" destId="{2C285713-F344-4BD7-A5C4-CFD5DDFED97E}" srcOrd="1" destOrd="0" presId="urn:microsoft.com/office/officeart/2005/8/layout/hierarchy3"/>
    <dgm:cxn modelId="{143097CC-C45B-4B66-834C-1AF301F7C387}" type="presParOf" srcId="{2C285713-F344-4BD7-A5C4-CFD5DDFED97E}" destId="{D18BE1E9-E25E-4632-A9E5-5CFB78603B96}" srcOrd="0" destOrd="0" presId="urn:microsoft.com/office/officeart/2005/8/layout/hierarchy3"/>
    <dgm:cxn modelId="{87B32E6F-98BF-4201-A9B4-B5AC7E207501}" type="presParOf" srcId="{2C285713-F344-4BD7-A5C4-CFD5DDFED97E}" destId="{628750BE-9D8F-482C-A01D-B35030743A9D}" srcOrd="1" destOrd="0" presId="urn:microsoft.com/office/officeart/2005/8/layout/hierarchy3"/>
    <dgm:cxn modelId="{75532C60-4D75-4732-B143-5D9A1DEC8DAB}" type="presParOf" srcId="{2C285713-F344-4BD7-A5C4-CFD5DDFED97E}" destId="{F7D4E037-6ECE-48DD-9A34-64D42BC2B26D}" srcOrd="2" destOrd="0" presId="urn:microsoft.com/office/officeart/2005/8/layout/hierarchy3"/>
    <dgm:cxn modelId="{831DCAB0-C0CE-45ED-A02E-6F2F856A20D3}" type="presParOf" srcId="{2C285713-F344-4BD7-A5C4-CFD5DDFED97E}" destId="{652EB0C1-A5AC-4B64-89A6-FD9174568D80}" srcOrd="3" destOrd="0" presId="urn:microsoft.com/office/officeart/2005/8/layout/hierarchy3"/>
    <dgm:cxn modelId="{9270CC08-8F3C-472A-A55C-FDE9DD13CD36}" type="presParOf" srcId="{2C285713-F344-4BD7-A5C4-CFD5DDFED97E}" destId="{E4B99F7B-E9D8-465B-8231-078C7ADECD5C}" srcOrd="4" destOrd="0" presId="urn:microsoft.com/office/officeart/2005/8/layout/hierarchy3"/>
    <dgm:cxn modelId="{8C050FAB-6107-43C1-B735-04E1A395D5C3}" type="presParOf" srcId="{2C285713-F344-4BD7-A5C4-CFD5DDFED97E}" destId="{8E5D7880-E129-4F8C-86F8-1A1AC1684060}" srcOrd="5" destOrd="0" presId="urn:microsoft.com/office/officeart/2005/8/layout/hierarchy3"/>
    <dgm:cxn modelId="{1A001BEF-F7D1-409B-A149-95DE5BF1AD82}" type="presParOf" srcId="{2C285713-F344-4BD7-A5C4-CFD5DDFED97E}" destId="{C00D2367-243A-4C97-BE21-D9A1F59D6617}" srcOrd="6" destOrd="0" presId="urn:microsoft.com/office/officeart/2005/8/layout/hierarchy3"/>
    <dgm:cxn modelId="{5D18EE16-FB05-4C70-B69C-10867DC49450}" type="presParOf" srcId="{2C285713-F344-4BD7-A5C4-CFD5DDFED97E}" destId="{B3666798-586D-4439-9036-47CE2A3131B7}" srcOrd="7" destOrd="0" presId="urn:microsoft.com/office/officeart/2005/8/layout/hierarchy3"/>
    <dgm:cxn modelId="{AC59E8A4-D0D0-48BD-A4FE-66C2DE520D17}" type="presParOf" srcId="{3FFB190B-CACC-44C0-B273-D199A020CFF8}" destId="{246C7B79-EAA5-41FB-805D-5A00F06B5496}" srcOrd="1" destOrd="0" presId="urn:microsoft.com/office/officeart/2005/8/layout/hierarchy3"/>
    <dgm:cxn modelId="{F5733F85-9B14-4F9C-893E-FB57740F1E21}" type="presParOf" srcId="{246C7B79-EAA5-41FB-805D-5A00F06B5496}" destId="{E557088A-8636-4FDD-B115-3D954C54C139}" srcOrd="0" destOrd="0" presId="urn:microsoft.com/office/officeart/2005/8/layout/hierarchy3"/>
    <dgm:cxn modelId="{E420B755-C605-4C0E-86C1-6E43F77C40F0}" type="presParOf" srcId="{E557088A-8636-4FDD-B115-3D954C54C139}" destId="{2976B327-54AD-4F63-A154-FCB2236169CF}" srcOrd="0" destOrd="0" presId="urn:microsoft.com/office/officeart/2005/8/layout/hierarchy3"/>
    <dgm:cxn modelId="{42367227-BC8E-4B8A-BE3C-B23D0A0EA55A}" type="presParOf" srcId="{E557088A-8636-4FDD-B115-3D954C54C139}" destId="{02B66004-9693-4532-808A-0A5F16F121B1}" srcOrd="1" destOrd="0" presId="urn:microsoft.com/office/officeart/2005/8/layout/hierarchy3"/>
    <dgm:cxn modelId="{22647723-866C-4028-95D0-23C46075D2F3}" type="presParOf" srcId="{246C7B79-EAA5-41FB-805D-5A00F06B5496}" destId="{C8521EF6-D2F9-4F39-B7CA-ED51662FF208}" srcOrd="1" destOrd="0" presId="urn:microsoft.com/office/officeart/2005/8/layout/hierarchy3"/>
    <dgm:cxn modelId="{3CB96CF4-3665-48F4-AF86-E21155C0C643}" type="presParOf" srcId="{C8521EF6-D2F9-4F39-B7CA-ED51662FF208}" destId="{47D5E346-3412-4BB6-82F7-2AFB6E9577E0}" srcOrd="0" destOrd="0" presId="urn:microsoft.com/office/officeart/2005/8/layout/hierarchy3"/>
    <dgm:cxn modelId="{1687EDA2-A148-452E-95A8-B979F7E1DCCB}" type="presParOf" srcId="{C8521EF6-D2F9-4F39-B7CA-ED51662FF208}" destId="{F6DFF907-FDE8-4A16-9D5D-31620103AB68}" srcOrd="1" destOrd="0" presId="urn:microsoft.com/office/officeart/2005/8/layout/hierarchy3"/>
    <dgm:cxn modelId="{5C30412B-1521-4490-A659-54EFE931DDCA}" type="presParOf" srcId="{C8521EF6-D2F9-4F39-B7CA-ED51662FF208}" destId="{DE2A2250-57AB-4C98-98E9-52F62DDC1977}" srcOrd="2" destOrd="0" presId="urn:microsoft.com/office/officeart/2005/8/layout/hierarchy3"/>
    <dgm:cxn modelId="{B06CEDB6-EE8E-4853-B685-3B27A5B15081}" type="presParOf" srcId="{C8521EF6-D2F9-4F39-B7CA-ED51662FF208}" destId="{C0BAD375-4A32-4755-A407-8564DE6A62BA}" srcOrd="3" destOrd="0" presId="urn:microsoft.com/office/officeart/2005/8/layout/hierarchy3"/>
    <dgm:cxn modelId="{A24E059D-7ACC-4B65-874D-E64A18EC1338}" type="presParOf" srcId="{C8521EF6-D2F9-4F39-B7CA-ED51662FF208}" destId="{6051D435-EBC7-4DB4-AA04-68993B9AA908}" srcOrd="4" destOrd="0" presId="urn:microsoft.com/office/officeart/2005/8/layout/hierarchy3"/>
    <dgm:cxn modelId="{CAE594C3-6A0E-4FE7-8784-6B1BDB79E64F}" type="presParOf" srcId="{C8521EF6-D2F9-4F39-B7CA-ED51662FF208}" destId="{6A9A8844-D51A-41EB-B0CF-715BBA1CD2F1}" srcOrd="5" destOrd="0" presId="urn:microsoft.com/office/officeart/2005/8/layout/hierarchy3"/>
    <dgm:cxn modelId="{339209D6-1B7F-472C-9C5D-F5173980154D}" type="presParOf" srcId="{3FFB190B-CACC-44C0-B273-D199A020CFF8}" destId="{3A02BD6C-0A4B-4755-BB7D-C392D5EB59DB}" srcOrd="2" destOrd="0" presId="urn:microsoft.com/office/officeart/2005/8/layout/hierarchy3"/>
    <dgm:cxn modelId="{860DDBAB-60E1-4B9E-A87D-7E33B8D40BCF}" type="presParOf" srcId="{3A02BD6C-0A4B-4755-BB7D-C392D5EB59DB}" destId="{B214B276-A0B9-4ACF-BD94-0FC7820BEF2F}" srcOrd="0" destOrd="0" presId="urn:microsoft.com/office/officeart/2005/8/layout/hierarchy3"/>
    <dgm:cxn modelId="{31E2F171-AFE9-47DB-A8E4-18E6A8B015D5}" type="presParOf" srcId="{B214B276-A0B9-4ACF-BD94-0FC7820BEF2F}" destId="{34808A0E-1D6D-48A6-9587-6AF415D06802}" srcOrd="0" destOrd="0" presId="urn:microsoft.com/office/officeart/2005/8/layout/hierarchy3"/>
    <dgm:cxn modelId="{C9C38C53-B5BE-48F8-9DB1-3812DC9E4628}" type="presParOf" srcId="{B214B276-A0B9-4ACF-BD94-0FC7820BEF2F}" destId="{E1D43B67-9CB5-48C9-A8AD-4A36619F27E6}" srcOrd="1" destOrd="0" presId="urn:microsoft.com/office/officeart/2005/8/layout/hierarchy3"/>
    <dgm:cxn modelId="{AB494350-166D-451E-A823-67FD98526EF8}" type="presParOf" srcId="{3A02BD6C-0A4B-4755-BB7D-C392D5EB59DB}" destId="{66924D99-B7DD-44DB-BDCB-E29C17F9D393}"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C87A2F-FF51-4FDD-BC04-61ECDE17180E}" type="doc">
      <dgm:prSet loTypeId="urn:microsoft.com/office/officeart/2008/layout/HorizontalMultiLevelHierarchy" loCatId="hierarchy" qsTypeId="urn:microsoft.com/office/officeart/2005/8/quickstyle/simple3" qsCatId="simple" csTypeId="urn:microsoft.com/office/officeart/2005/8/colors/accent1_5" csCatId="accent1" phldr="1"/>
      <dgm:spPr/>
      <dgm:t>
        <a:bodyPr/>
        <a:lstStyle/>
        <a:p>
          <a:endParaRPr lang="en-US"/>
        </a:p>
      </dgm:t>
    </dgm:pt>
    <dgm:pt modelId="{6FBD6E54-D3A0-4ED2-AEA4-1804923E1E32}">
      <dgm:prSet phldrT="[Text]" custT="1"/>
      <dgm:spPr/>
      <dgm:t>
        <a:bodyPr/>
        <a:lstStyle/>
        <a:p>
          <a:r>
            <a:rPr lang="en-US" sz="7200" dirty="0"/>
            <a:t>dog </a:t>
          </a:r>
          <a:endParaRPr lang="en-US" sz="28700" b="1" dirty="0">
            <a:latin typeface="Arial Black" pitchFamily="34" charset="0"/>
          </a:endParaRPr>
        </a:p>
      </dgm:t>
    </dgm:pt>
    <dgm:pt modelId="{A38A1CE3-2A29-4014-86B9-1F5F11B31A48}" type="parTrans" cxnId="{B9B433F6-666D-4324-A8A4-A7AEF1352E75}">
      <dgm:prSet/>
      <dgm:spPr/>
      <dgm:t>
        <a:bodyPr/>
        <a:lstStyle/>
        <a:p>
          <a:endParaRPr lang="en-US"/>
        </a:p>
      </dgm:t>
    </dgm:pt>
    <dgm:pt modelId="{D27ECA2C-5B4C-451B-8B4B-065A25CED452}" type="sibTrans" cxnId="{B9B433F6-666D-4324-A8A4-A7AEF1352E75}">
      <dgm:prSet/>
      <dgm:spPr/>
      <dgm:t>
        <a:bodyPr/>
        <a:lstStyle/>
        <a:p>
          <a:endParaRPr lang="en-US"/>
        </a:p>
      </dgm:t>
    </dgm:pt>
    <dgm:pt modelId="{B39D21BC-162B-4C70-B79C-A3939DB73E79}">
      <dgm:prSet phldrT="[Text]" custT="1"/>
      <dgm:spPr/>
      <dgm:t>
        <a:bodyPr/>
        <a:lstStyle/>
        <a:p>
          <a:r>
            <a:rPr lang="en-US" sz="3600" b="1" dirty="0">
              <a:latin typeface="Arial Black" pitchFamily="34" charset="0"/>
            </a:rPr>
            <a:t>general sense </a:t>
          </a:r>
        </a:p>
      </dgm:t>
    </dgm:pt>
    <dgm:pt modelId="{46485DC4-050E-441C-9062-6E9DDD9894FE}" type="parTrans" cxnId="{F0C1B76A-4D12-40A4-A63D-96069113D09C}">
      <dgm:prSet/>
      <dgm:spPr/>
      <dgm:t>
        <a:bodyPr/>
        <a:lstStyle/>
        <a:p>
          <a:endParaRPr lang="en-US"/>
        </a:p>
      </dgm:t>
    </dgm:pt>
    <dgm:pt modelId="{E9E03E74-6011-4DA0-AEEA-63E0A1C525C0}" type="sibTrans" cxnId="{F0C1B76A-4D12-40A4-A63D-96069113D09C}">
      <dgm:prSet/>
      <dgm:spPr/>
      <dgm:t>
        <a:bodyPr/>
        <a:lstStyle/>
        <a:p>
          <a:endParaRPr lang="en-US"/>
        </a:p>
      </dgm:t>
    </dgm:pt>
    <dgm:pt modelId="{BDD77634-9A6E-4771-BD37-2627AC0CA3DF}">
      <dgm:prSet phldrT="[Text]" custT="1"/>
      <dgm:spPr/>
      <dgm:t>
        <a:bodyPr/>
        <a:lstStyle/>
        <a:p>
          <a:r>
            <a:rPr lang="en-US" sz="2800" b="1" dirty="0">
              <a:latin typeface="Arial Black" pitchFamily="34" charset="0"/>
            </a:rPr>
            <a:t>specific reading </a:t>
          </a:r>
        </a:p>
      </dgm:t>
    </dgm:pt>
    <dgm:pt modelId="{4C034F0C-9D0F-472B-BD1D-1D27BCBC0F5C}" type="parTrans" cxnId="{727B7036-723D-4778-BA15-C1F685C1F59F}">
      <dgm:prSet/>
      <dgm:spPr/>
      <dgm:t>
        <a:bodyPr/>
        <a:lstStyle/>
        <a:p>
          <a:endParaRPr lang="en-US"/>
        </a:p>
      </dgm:t>
    </dgm:pt>
    <dgm:pt modelId="{B4D50E54-6535-4967-827F-98F29C5D2DB2}" type="sibTrans" cxnId="{727B7036-723D-4778-BA15-C1F685C1F59F}">
      <dgm:prSet/>
      <dgm:spPr/>
      <dgm:t>
        <a:bodyPr/>
        <a:lstStyle/>
        <a:p>
          <a:endParaRPr lang="en-US"/>
        </a:p>
      </dgm:t>
    </dgm:pt>
    <dgm:pt modelId="{B35A78D4-B4BB-40EF-8E70-2BBBB088EF0A}">
      <dgm:prSet custT="1"/>
      <dgm:spPr/>
      <dgm:t>
        <a:bodyPr/>
        <a:lstStyle/>
        <a:p>
          <a:r>
            <a:rPr lang="en-US" sz="2400" b="1" dirty="0" smtClean="0">
              <a:latin typeface="Arial Black" pitchFamily="34" charset="0"/>
            </a:rPr>
            <a:t>member of </a:t>
          </a:r>
          <a:r>
            <a:rPr lang="en-US" sz="2800" b="1" u="sng" dirty="0" smtClean="0">
              <a:latin typeface="Arial Black" pitchFamily="34" charset="0"/>
            </a:rPr>
            <a:t>canine race </a:t>
          </a:r>
          <a:r>
            <a:rPr lang="en-US" sz="2400" b="1" dirty="0" smtClean="0">
              <a:latin typeface="Arial Black" pitchFamily="34" charset="0"/>
            </a:rPr>
            <a:t>as in: "Dog and cat owners must register their pets</a:t>
          </a:r>
          <a:endParaRPr lang="en-US" sz="2400" b="1" dirty="0">
            <a:latin typeface="Arial Black" pitchFamily="34" charset="0"/>
          </a:endParaRPr>
        </a:p>
      </dgm:t>
    </dgm:pt>
    <dgm:pt modelId="{FCC44592-62DC-4818-9784-EC9DCBFFF258}" type="parTrans" cxnId="{CC859952-0AEB-4167-ACDF-5858BA2392A9}">
      <dgm:prSet/>
      <dgm:spPr/>
      <dgm:t>
        <a:bodyPr/>
        <a:lstStyle/>
        <a:p>
          <a:endParaRPr lang="en-US"/>
        </a:p>
      </dgm:t>
    </dgm:pt>
    <dgm:pt modelId="{84164D52-F187-4701-867D-89C5932D4471}" type="sibTrans" cxnId="{CC859952-0AEB-4167-ACDF-5858BA2392A9}">
      <dgm:prSet/>
      <dgm:spPr/>
      <dgm:t>
        <a:bodyPr/>
        <a:lstStyle/>
        <a:p>
          <a:endParaRPr lang="en-US"/>
        </a:p>
      </dgm:t>
    </dgm:pt>
    <dgm:pt modelId="{844BC8CE-3446-49A8-80F5-35680A034635}">
      <dgm:prSet custT="1"/>
      <dgm:spPr/>
      <dgm:t>
        <a:bodyPr/>
        <a:lstStyle/>
        <a:p>
          <a:r>
            <a:rPr lang="en-US" sz="2400" b="1" dirty="0" smtClean="0">
              <a:latin typeface="Arial Black" pitchFamily="34" charset="0"/>
            </a:rPr>
            <a:t>male </a:t>
          </a:r>
          <a:r>
            <a:rPr lang="en-US" sz="2400" b="1" dirty="0">
              <a:latin typeface="Arial Black" pitchFamily="34" charset="0"/>
            </a:rPr>
            <a:t>member of canine race as in "that's not a dog ,it's a bitch "</a:t>
          </a:r>
        </a:p>
      </dgm:t>
    </dgm:pt>
    <dgm:pt modelId="{8FB0CD53-2616-4296-B319-06BEF25ED291}" type="parTrans" cxnId="{2688DE8E-05BB-4E97-879A-6AC92E726753}">
      <dgm:prSet/>
      <dgm:spPr/>
      <dgm:t>
        <a:bodyPr/>
        <a:lstStyle/>
        <a:p>
          <a:endParaRPr lang="en-US"/>
        </a:p>
      </dgm:t>
    </dgm:pt>
    <dgm:pt modelId="{E713C1EF-1F1B-4C0C-BE04-484E7F85DEBD}" type="sibTrans" cxnId="{2688DE8E-05BB-4E97-879A-6AC92E726753}">
      <dgm:prSet/>
      <dgm:spPr/>
      <dgm:t>
        <a:bodyPr/>
        <a:lstStyle/>
        <a:p>
          <a:endParaRPr lang="en-US"/>
        </a:p>
      </dgm:t>
    </dgm:pt>
    <dgm:pt modelId="{2F8E9707-AF80-4D18-85C7-B379AA5979A8}" type="pres">
      <dgm:prSet presAssocID="{6AC87A2F-FF51-4FDD-BC04-61ECDE17180E}" presName="Name0" presStyleCnt="0">
        <dgm:presLayoutVars>
          <dgm:chPref val="1"/>
          <dgm:dir/>
          <dgm:animOne val="branch"/>
          <dgm:animLvl val="lvl"/>
          <dgm:resizeHandles val="exact"/>
        </dgm:presLayoutVars>
      </dgm:prSet>
      <dgm:spPr/>
      <dgm:t>
        <a:bodyPr/>
        <a:lstStyle/>
        <a:p>
          <a:endParaRPr lang="en-US"/>
        </a:p>
      </dgm:t>
    </dgm:pt>
    <dgm:pt modelId="{50A417A3-3F04-4AB7-A56F-60A88264BC57}" type="pres">
      <dgm:prSet presAssocID="{6FBD6E54-D3A0-4ED2-AEA4-1804923E1E32}" presName="root1" presStyleCnt="0"/>
      <dgm:spPr/>
      <dgm:t>
        <a:bodyPr/>
        <a:lstStyle/>
        <a:p>
          <a:endParaRPr lang="en-US"/>
        </a:p>
      </dgm:t>
    </dgm:pt>
    <dgm:pt modelId="{5251994A-4426-41E9-A5F7-5E64C741074C}" type="pres">
      <dgm:prSet presAssocID="{6FBD6E54-D3A0-4ED2-AEA4-1804923E1E32}" presName="LevelOneTextNode" presStyleLbl="node0" presStyleIdx="0" presStyleCnt="1" custScaleX="187137" custScaleY="91998">
        <dgm:presLayoutVars>
          <dgm:chPref val="3"/>
        </dgm:presLayoutVars>
      </dgm:prSet>
      <dgm:spPr/>
      <dgm:t>
        <a:bodyPr/>
        <a:lstStyle/>
        <a:p>
          <a:endParaRPr lang="en-US"/>
        </a:p>
      </dgm:t>
    </dgm:pt>
    <dgm:pt modelId="{A3CC58D8-6932-48E6-97BC-9D7A633E3137}" type="pres">
      <dgm:prSet presAssocID="{6FBD6E54-D3A0-4ED2-AEA4-1804923E1E32}" presName="level2hierChild" presStyleCnt="0"/>
      <dgm:spPr/>
      <dgm:t>
        <a:bodyPr/>
        <a:lstStyle/>
        <a:p>
          <a:endParaRPr lang="en-US"/>
        </a:p>
      </dgm:t>
    </dgm:pt>
    <dgm:pt modelId="{8FB35C7D-40AB-4C97-8904-02E80D32740D}" type="pres">
      <dgm:prSet presAssocID="{46485DC4-050E-441C-9062-6E9DDD9894FE}" presName="conn2-1" presStyleLbl="parChTrans1D2" presStyleIdx="0" presStyleCnt="2"/>
      <dgm:spPr/>
      <dgm:t>
        <a:bodyPr/>
        <a:lstStyle/>
        <a:p>
          <a:endParaRPr lang="en-US"/>
        </a:p>
      </dgm:t>
    </dgm:pt>
    <dgm:pt modelId="{611218B7-C5B5-414E-A67F-E01753806B19}" type="pres">
      <dgm:prSet presAssocID="{46485DC4-050E-441C-9062-6E9DDD9894FE}" presName="connTx" presStyleLbl="parChTrans1D2" presStyleIdx="0" presStyleCnt="2"/>
      <dgm:spPr/>
      <dgm:t>
        <a:bodyPr/>
        <a:lstStyle/>
        <a:p>
          <a:endParaRPr lang="en-US"/>
        </a:p>
      </dgm:t>
    </dgm:pt>
    <dgm:pt modelId="{E56AE9D8-1B9D-4D1E-8919-051A85365B50}" type="pres">
      <dgm:prSet presAssocID="{B39D21BC-162B-4C70-B79C-A3939DB73E79}" presName="root2" presStyleCnt="0"/>
      <dgm:spPr/>
      <dgm:t>
        <a:bodyPr/>
        <a:lstStyle/>
        <a:p>
          <a:endParaRPr lang="en-US"/>
        </a:p>
      </dgm:t>
    </dgm:pt>
    <dgm:pt modelId="{4A3F6C7B-B4F0-43DB-AC52-6DF6848A4849}" type="pres">
      <dgm:prSet presAssocID="{B39D21BC-162B-4C70-B79C-A3939DB73E79}" presName="LevelTwoTextNode" presStyleLbl="node2" presStyleIdx="0" presStyleCnt="2" custScaleX="158290" custScaleY="206457">
        <dgm:presLayoutVars>
          <dgm:chPref val="3"/>
        </dgm:presLayoutVars>
      </dgm:prSet>
      <dgm:spPr/>
      <dgm:t>
        <a:bodyPr/>
        <a:lstStyle/>
        <a:p>
          <a:endParaRPr lang="en-US"/>
        </a:p>
      </dgm:t>
    </dgm:pt>
    <dgm:pt modelId="{4A3C7540-CE25-4D6A-88F5-9F5FCD83A810}" type="pres">
      <dgm:prSet presAssocID="{B39D21BC-162B-4C70-B79C-A3939DB73E79}" presName="level3hierChild" presStyleCnt="0"/>
      <dgm:spPr/>
      <dgm:t>
        <a:bodyPr/>
        <a:lstStyle/>
        <a:p>
          <a:endParaRPr lang="en-US"/>
        </a:p>
      </dgm:t>
    </dgm:pt>
    <dgm:pt modelId="{135C17B5-5D29-43E9-9D4E-9347951E85D4}" type="pres">
      <dgm:prSet presAssocID="{FCC44592-62DC-4818-9784-EC9DCBFFF258}" presName="conn2-1" presStyleLbl="parChTrans1D3" presStyleIdx="0" presStyleCnt="2"/>
      <dgm:spPr/>
      <dgm:t>
        <a:bodyPr/>
        <a:lstStyle/>
        <a:p>
          <a:endParaRPr lang="en-US"/>
        </a:p>
      </dgm:t>
    </dgm:pt>
    <dgm:pt modelId="{967EE5E6-8FFC-4A15-873E-A45198D31F4C}" type="pres">
      <dgm:prSet presAssocID="{FCC44592-62DC-4818-9784-EC9DCBFFF258}" presName="connTx" presStyleLbl="parChTrans1D3" presStyleIdx="0" presStyleCnt="2"/>
      <dgm:spPr/>
      <dgm:t>
        <a:bodyPr/>
        <a:lstStyle/>
        <a:p>
          <a:endParaRPr lang="en-US"/>
        </a:p>
      </dgm:t>
    </dgm:pt>
    <dgm:pt modelId="{A784EBC8-FD74-4989-9BBF-AE3304F1CBCF}" type="pres">
      <dgm:prSet presAssocID="{B35A78D4-B4BB-40EF-8E70-2BBBB088EF0A}" presName="root2" presStyleCnt="0"/>
      <dgm:spPr/>
      <dgm:t>
        <a:bodyPr/>
        <a:lstStyle/>
        <a:p>
          <a:endParaRPr lang="en-US"/>
        </a:p>
      </dgm:t>
    </dgm:pt>
    <dgm:pt modelId="{F262259E-2EB9-472F-AC1F-684EAEFE9841}" type="pres">
      <dgm:prSet presAssocID="{B35A78D4-B4BB-40EF-8E70-2BBBB088EF0A}" presName="LevelTwoTextNode" presStyleLbl="node3" presStyleIdx="0" presStyleCnt="2" custScaleX="198342" custScaleY="279223" custLinFactNeighborX="-6500" custLinFactNeighborY="-1852">
        <dgm:presLayoutVars>
          <dgm:chPref val="3"/>
        </dgm:presLayoutVars>
      </dgm:prSet>
      <dgm:spPr/>
      <dgm:t>
        <a:bodyPr/>
        <a:lstStyle/>
        <a:p>
          <a:endParaRPr lang="en-US"/>
        </a:p>
      </dgm:t>
    </dgm:pt>
    <dgm:pt modelId="{5C86D3B1-306F-4022-A6BB-31BD33B141AD}" type="pres">
      <dgm:prSet presAssocID="{B35A78D4-B4BB-40EF-8E70-2BBBB088EF0A}" presName="level3hierChild" presStyleCnt="0"/>
      <dgm:spPr/>
      <dgm:t>
        <a:bodyPr/>
        <a:lstStyle/>
        <a:p>
          <a:endParaRPr lang="en-US"/>
        </a:p>
      </dgm:t>
    </dgm:pt>
    <dgm:pt modelId="{50B0F45F-7A19-4DD0-8A3F-CFD936E92838}" type="pres">
      <dgm:prSet presAssocID="{4C034F0C-9D0F-472B-BD1D-1D27BCBC0F5C}" presName="conn2-1" presStyleLbl="parChTrans1D2" presStyleIdx="1" presStyleCnt="2"/>
      <dgm:spPr/>
      <dgm:t>
        <a:bodyPr/>
        <a:lstStyle/>
        <a:p>
          <a:endParaRPr lang="en-US"/>
        </a:p>
      </dgm:t>
    </dgm:pt>
    <dgm:pt modelId="{960681DD-0A96-43B2-8E3C-DD5BC73A1AFC}" type="pres">
      <dgm:prSet presAssocID="{4C034F0C-9D0F-472B-BD1D-1D27BCBC0F5C}" presName="connTx" presStyleLbl="parChTrans1D2" presStyleIdx="1" presStyleCnt="2"/>
      <dgm:spPr/>
      <dgm:t>
        <a:bodyPr/>
        <a:lstStyle/>
        <a:p>
          <a:endParaRPr lang="en-US"/>
        </a:p>
      </dgm:t>
    </dgm:pt>
    <dgm:pt modelId="{B8E2C2A4-E9C6-44CB-BD0A-99855EBDDF0F}" type="pres">
      <dgm:prSet presAssocID="{BDD77634-9A6E-4771-BD37-2627AC0CA3DF}" presName="root2" presStyleCnt="0"/>
      <dgm:spPr/>
      <dgm:t>
        <a:bodyPr/>
        <a:lstStyle/>
        <a:p>
          <a:endParaRPr lang="en-US"/>
        </a:p>
      </dgm:t>
    </dgm:pt>
    <dgm:pt modelId="{79A4862C-9F9B-44E4-8D52-BC6C70CB9AE6}" type="pres">
      <dgm:prSet presAssocID="{BDD77634-9A6E-4771-BD37-2627AC0CA3DF}" presName="LevelTwoTextNode" presStyleLbl="node2" presStyleIdx="1" presStyleCnt="2" custScaleX="164951" custScaleY="289603">
        <dgm:presLayoutVars>
          <dgm:chPref val="3"/>
        </dgm:presLayoutVars>
      </dgm:prSet>
      <dgm:spPr/>
      <dgm:t>
        <a:bodyPr/>
        <a:lstStyle/>
        <a:p>
          <a:endParaRPr lang="en-US"/>
        </a:p>
      </dgm:t>
    </dgm:pt>
    <dgm:pt modelId="{36D534B9-493B-4B5A-AF17-B764B412EA98}" type="pres">
      <dgm:prSet presAssocID="{BDD77634-9A6E-4771-BD37-2627AC0CA3DF}" presName="level3hierChild" presStyleCnt="0"/>
      <dgm:spPr/>
      <dgm:t>
        <a:bodyPr/>
        <a:lstStyle/>
        <a:p>
          <a:endParaRPr lang="en-US"/>
        </a:p>
      </dgm:t>
    </dgm:pt>
    <dgm:pt modelId="{AAA9FDA4-9C3A-4551-ABA3-DE0866B2AC52}" type="pres">
      <dgm:prSet presAssocID="{8FB0CD53-2616-4296-B319-06BEF25ED291}" presName="conn2-1" presStyleLbl="parChTrans1D3" presStyleIdx="1" presStyleCnt="2"/>
      <dgm:spPr/>
      <dgm:t>
        <a:bodyPr/>
        <a:lstStyle/>
        <a:p>
          <a:endParaRPr lang="en-US"/>
        </a:p>
      </dgm:t>
    </dgm:pt>
    <dgm:pt modelId="{C09E4D0B-AC42-412D-9DE7-90D97521FCEB}" type="pres">
      <dgm:prSet presAssocID="{8FB0CD53-2616-4296-B319-06BEF25ED291}" presName="connTx" presStyleLbl="parChTrans1D3" presStyleIdx="1" presStyleCnt="2"/>
      <dgm:spPr/>
      <dgm:t>
        <a:bodyPr/>
        <a:lstStyle/>
        <a:p>
          <a:endParaRPr lang="en-US"/>
        </a:p>
      </dgm:t>
    </dgm:pt>
    <dgm:pt modelId="{7FA66B3B-E74C-475A-BB06-DFF1F4237A57}" type="pres">
      <dgm:prSet presAssocID="{844BC8CE-3446-49A8-80F5-35680A034635}" presName="root2" presStyleCnt="0"/>
      <dgm:spPr/>
      <dgm:t>
        <a:bodyPr/>
        <a:lstStyle/>
        <a:p>
          <a:endParaRPr lang="en-US"/>
        </a:p>
      </dgm:t>
    </dgm:pt>
    <dgm:pt modelId="{F2AB1EA7-43BE-49F3-BDC3-3DF77A40E381}" type="pres">
      <dgm:prSet presAssocID="{844BC8CE-3446-49A8-80F5-35680A034635}" presName="LevelTwoTextNode" presStyleLbl="node3" presStyleIdx="1" presStyleCnt="2" custScaleX="180350" custScaleY="325156">
        <dgm:presLayoutVars>
          <dgm:chPref val="3"/>
        </dgm:presLayoutVars>
      </dgm:prSet>
      <dgm:spPr/>
      <dgm:t>
        <a:bodyPr/>
        <a:lstStyle/>
        <a:p>
          <a:endParaRPr lang="en-US"/>
        </a:p>
      </dgm:t>
    </dgm:pt>
    <dgm:pt modelId="{2D81E3CB-6CFA-4C62-873D-0AADC71043F9}" type="pres">
      <dgm:prSet presAssocID="{844BC8CE-3446-49A8-80F5-35680A034635}" presName="level3hierChild" presStyleCnt="0"/>
      <dgm:spPr/>
      <dgm:t>
        <a:bodyPr/>
        <a:lstStyle/>
        <a:p>
          <a:endParaRPr lang="en-US"/>
        </a:p>
      </dgm:t>
    </dgm:pt>
  </dgm:ptLst>
  <dgm:cxnLst>
    <dgm:cxn modelId="{B9B0F26C-662B-4927-8FF8-2B358C4F41C3}" type="presOf" srcId="{8FB0CD53-2616-4296-B319-06BEF25ED291}" destId="{AAA9FDA4-9C3A-4551-ABA3-DE0866B2AC52}" srcOrd="0" destOrd="0" presId="urn:microsoft.com/office/officeart/2008/layout/HorizontalMultiLevelHierarchy"/>
    <dgm:cxn modelId="{F6CD81E1-ABDF-48D7-B657-CB4FD6EB236E}" type="presOf" srcId="{4C034F0C-9D0F-472B-BD1D-1D27BCBC0F5C}" destId="{960681DD-0A96-43B2-8E3C-DD5BC73A1AFC}" srcOrd="1" destOrd="0" presId="urn:microsoft.com/office/officeart/2008/layout/HorizontalMultiLevelHierarchy"/>
    <dgm:cxn modelId="{8D13CF28-B901-4C54-BF52-39711853DC48}" type="presOf" srcId="{6FBD6E54-D3A0-4ED2-AEA4-1804923E1E32}" destId="{5251994A-4426-41E9-A5F7-5E64C741074C}" srcOrd="0" destOrd="0" presId="urn:microsoft.com/office/officeart/2008/layout/HorizontalMultiLevelHierarchy"/>
    <dgm:cxn modelId="{B9B433F6-666D-4324-A8A4-A7AEF1352E75}" srcId="{6AC87A2F-FF51-4FDD-BC04-61ECDE17180E}" destId="{6FBD6E54-D3A0-4ED2-AEA4-1804923E1E32}" srcOrd="0" destOrd="0" parTransId="{A38A1CE3-2A29-4014-86B9-1F5F11B31A48}" sibTransId="{D27ECA2C-5B4C-451B-8B4B-065A25CED452}"/>
    <dgm:cxn modelId="{725DD962-26C1-4954-A03D-067B5EEAA574}" type="presOf" srcId="{46485DC4-050E-441C-9062-6E9DDD9894FE}" destId="{8FB35C7D-40AB-4C97-8904-02E80D32740D}" srcOrd="0" destOrd="0" presId="urn:microsoft.com/office/officeart/2008/layout/HorizontalMultiLevelHierarchy"/>
    <dgm:cxn modelId="{5ADF379B-336D-4057-8065-3DD28516C573}" type="presOf" srcId="{FCC44592-62DC-4818-9784-EC9DCBFFF258}" destId="{135C17B5-5D29-43E9-9D4E-9347951E85D4}" srcOrd="0" destOrd="0" presId="urn:microsoft.com/office/officeart/2008/layout/HorizontalMultiLevelHierarchy"/>
    <dgm:cxn modelId="{CC859952-0AEB-4167-ACDF-5858BA2392A9}" srcId="{B39D21BC-162B-4C70-B79C-A3939DB73E79}" destId="{B35A78D4-B4BB-40EF-8E70-2BBBB088EF0A}" srcOrd="0" destOrd="0" parTransId="{FCC44592-62DC-4818-9784-EC9DCBFFF258}" sibTransId="{84164D52-F187-4701-867D-89C5932D4471}"/>
    <dgm:cxn modelId="{B77A5F7B-6366-4E2E-8B40-CC7448FE1718}" type="presOf" srcId="{4C034F0C-9D0F-472B-BD1D-1D27BCBC0F5C}" destId="{50B0F45F-7A19-4DD0-8A3F-CFD936E92838}" srcOrd="0" destOrd="0" presId="urn:microsoft.com/office/officeart/2008/layout/HorizontalMultiLevelHierarchy"/>
    <dgm:cxn modelId="{1C60BE53-8F3C-4476-8131-ED941D7050E8}" type="presOf" srcId="{8FB0CD53-2616-4296-B319-06BEF25ED291}" destId="{C09E4D0B-AC42-412D-9DE7-90D97521FCEB}" srcOrd="1" destOrd="0" presId="urn:microsoft.com/office/officeart/2008/layout/HorizontalMultiLevelHierarchy"/>
    <dgm:cxn modelId="{727B7036-723D-4778-BA15-C1F685C1F59F}" srcId="{6FBD6E54-D3A0-4ED2-AEA4-1804923E1E32}" destId="{BDD77634-9A6E-4771-BD37-2627AC0CA3DF}" srcOrd="1" destOrd="0" parTransId="{4C034F0C-9D0F-472B-BD1D-1D27BCBC0F5C}" sibTransId="{B4D50E54-6535-4967-827F-98F29C5D2DB2}"/>
    <dgm:cxn modelId="{5B3FF4A4-9968-4BA1-866A-F9508E125F40}" type="presOf" srcId="{B35A78D4-B4BB-40EF-8E70-2BBBB088EF0A}" destId="{F262259E-2EB9-472F-AC1F-684EAEFE9841}" srcOrd="0" destOrd="0" presId="urn:microsoft.com/office/officeart/2008/layout/HorizontalMultiLevelHierarchy"/>
    <dgm:cxn modelId="{F21FD755-D599-4F82-980E-0BDC2A8B711D}" type="presOf" srcId="{BDD77634-9A6E-4771-BD37-2627AC0CA3DF}" destId="{79A4862C-9F9B-44E4-8D52-BC6C70CB9AE6}" srcOrd="0" destOrd="0" presId="urn:microsoft.com/office/officeart/2008/layout/HorizontalMultiLevelHierarchy"/>
    <dgm:cxn modelId="{E5257957-71CA-418D-8703-DA14B9297A1D}" type="presOf" srcId="{FCC44592-62DC-4818-9784-EC9DCBFFF258}" destId="{967EE5E6-8FFC-4A15-873E-A45198D31F4C}" srcOrd="1" destOrd="0" presId="urn:microsoft.com/office/officeart/2008/layout/HorizontalMultiLevelHierarchy"/>
    <dgm:cxn modelId="{F0C1B76A-4D12-40A4-A63D-96069113D09C}" srcId="{6FBD6E54-D3A0-4ED2-AEA4-1804923E1E32}" destId="{B39D21BC-162B-4C70-B79C-A3939DB73E79}" srcOrd="0" destOrd="0" parTransId="{46485DC4-050E-441C-9062-6E9DDD9894FE}" sibTransId="{E9E03E74-6011-4DA0-AEEA-63E0A1C525C0}"/>
    <dgm:cxn modelId="{05BB8E51-ADE9-48B0-8311-4EE2F58CFCE2}" type="presOf" srcId="{46485DC4-050E-441C-9062-6E9DDD9894FE}" destId="{611218B7-C5B5-414E-A67F-E01753806B19}" srcOrd="1" destOrd="0" presId="urn:microsoft.com/office/officeart/2008/layout/HorizontalMultiLevelHierarchy"/>
    <dgm:cxn modelId="{B7E2993E-F755-4E71-8E06-CEDFCDECE690}" type="presOf" srcId="{844BC8CE-3446-49A8-80F5-35680A034635}" destId="{F2AB1EA7-43BE-49F3-BDC3-3DF77A40E381}" srcOrd="0" destOrd="0" presId="urn:microsoft.com/office/officeart/2008/layout/HorizontalMultiLevelHierarchy"/>
    <dgm:cxn modelId="{2688DE8E-05BB-4E97-879A-6AC92E726753}" srcId="{BDD77634-9A6E-4771-BD37-2627AC0CA3DF}" destId="{844BC8CE-3446-49A8-80F5-35680A034635}" srcOrd="0" destOrd="0" parTransId="{8FB0CD53-2616-4296-B319-06BEF25ED291}" sibTransId="{E713C1EF-1F1B-4C0C-BE04-484E7F85DEBD}"/>
    <dgm:cxn modelId="{B4C1B6A9-7CF3-49E7-9311-C853B94340FF}" type="presOf" srcId="{6AC87A2F-FF51-4FDD-BC04-61ECDE17180E}" destId="{2F8E9707-AF80-4D18-85C7-B379AA5979A8}" srcOrd="0" destOrd="0" presId="urn:microsoft.com/office/officeart/2008/layout/HorizontalMultiLevelHierarchy"/>
    <dgm:cxn modelId="{DD693CE5-CDA2-4F59-BA97-3C1B22F3A9CE}" type="presOf" srcId="{B39D21BC-162B-4C70-B79C-A3939DB73E79}" destId="{4A3F6C7B-B4F0-43DB-AC52-6DF6848A4849}" srcOrd="0" destOrd="0" presId="urn:microsoft.com/office/officeart/2008/layout/HorizontalMultiLevelHierarchy"/>
    <dgm:cxn modelId="{8B253A5E-DEE6-41F2-8B34-59ABD0D91A05}" type="presParOf" srcId="{2F8E9707-AF80-4D18-85C7-B379AA5979A8}" destId="{50A417A3-3F04-4AB7-A56F-60A88264BC57}" srcOrd="0" destOrd="0" presId="urn:microsoft.com/office/officeart/2008/layout/HorizontalMultiLevelHierarchy"/>
    <dgm:cxn modelId="{C5B4EDAB-013D-4FA9-B7EF-EBB74BCE1EAA}" type="presParOf" srcId="{50A417A3-3F04-4AB7-A56F-60A88264BC57}" destId="{5251994A-4426-41E9-A5F7-5E64C741074C}" srcOrd="0" destOrd="0" presId="urn:microsoft.com/office/officeart/2008/layout/HorizontalMultiLevelHierarchy"/>
    <dgm:cxn modelId="{BF337EDB-9D40-42FE-8F5D-4E15EAE50827}" type="presParOf" srcId="{50A417A3-3F04-4AB7-A56F-60A88264BC57}" destId="{A3CC58D8-6932-48E6-97BC-9D7A633E3137}" srcOrd="1" destOrd="0" presId="urn:microsoft.com/office/officeart/2008/layout/HorizontalMultiLevelHierarchy"/>
    <dgm:cxn modelId="{13C8ED53-C9F9-4B54-A21E-CF8C492597C2}" type="presParOf" srcId="{A3CC58D8-6932-48E6-97BC-9D7A633E3137}" destId="{8FB35C7D-40AB-4C97-8904-02E80D32740D}" srcOrd="0" destOrd="0" presId="urn:microsoft.com/office/officeart/2008/layout/HorizontalMultiLevelHierarchy"/>
    <dgm:cxn modelId="{8D1348C1-FA58-4A98-A596-7F64821BB761}" type="presParOf" srcId="{8FB35C7D-40AB-4C97-8904-02E80D32740D}" destId="{611218B7-C5B5-414E-A67F-E01753806B19}" srcOrd="0" destOrd="0" presId="urn:microsoft.com/office/officeart/2008/layout/HorizontalMultiLevelHierarchy"/>
    <dgm:cxn modelId="{0122D60E-500B-43BB-864F-A489AEB8430F}" type="presParOf" srcId="{A3CC58D8-6932-48E6-97BC-9D7A633E3137}" destId="{E56AE9D8-1B9D-4D1E-8919-051A85365B50}" srcOrd="1" destOrd="0" presId="urn:microsoft.com/office/officeart/2008/layout/HorizontalMultiLevelHierarchy"/>
    <dgm:cxn modelId="{EC003133-A4D5-413A-BFF8-5F63AA8150D7}" type="presParOf" srcId="{E56AE9D8-1B9D-4D1E-8919-051A85365B50}" destId="{4A3F6C7B-B4F0-43DB-AC52-6DF6848A4849}" srcOrd="0" destOrd="0" presId="urn:microsoft.com/office/officeart/2008/layout/HorizontalMultiLevelHierarchy"/>
    <dgm:cxn modelId="{D9A6A58C-6D6B-4759-999A-C69782FE7C3C}" type="presParOf" srcId="{E56AE9D8-1B9D-4D1E-8919-051A85365B50}" destId="{4A3C7540-CE25-4D6A-88F5-9F5FCD83A810}" srcOrd="1" destOrd="0" presId="urn:microsoft.com/office/officeart/2008/layout/HorizontalMultiLevelHierarchy"/>
    <dgm:cxn modelId="{99941688-7EA0-424E-BDD1-F97C0CA0DBCC}" type="presParOf" srcId="{4A3C7540-CE25-4D6A-88F5-9F5FCD83A810}" destId="{135C17B5-5D29-43E9-9D4E-9347951E85D4}" srcOrd="0" destOrd="0" presId="urn:microsoft.com/office/officeart/2008/layout/HorizontalMultiLevelHierarchy"/>
    <dgm:cxn modelId="{58C84B0B-C0A2-4781-89EA-CDDE9F48A59F}" type="presParOf" srcId="{135C17B5-5D29-43E9-9D4E-9347951E85D4}" destId="{967EE5E6-8FFC-4A15-873E-A45198D31F4C}" srcOrd="0" destOrd="0" presId="urn:microsoft.com/office/officeart/2008/layout/HorizontalMultiLevelHierarchy"/>
    <dgm:cxn modelId="{0BC2BA57-94FF-4368-9980-A261BC861846}" type="presParOf" srcId="{4A3C7540-CE25-4D6A-88F5-9F5FCD83A810}" destId="{A784EBC8-FD74-4989-9BBF-AE3304F1CBCF}" srcOrd="1" destOrd="0" presId="urn:microsoft.com/office/officeart/2008/layout/HorizontalMultiLevelHierarchy"/>
    <dgm:cxn modelId="{801B61B0-BC0B-403A-97DC-B0F7F5E233D5}" type="presParOf" srcId="{A784EBC8-FD74-4989-9BBF-AE3304F1CBCF}" destId="{F262259E-2EB9-472F-AC1F-684EAEFE9841}" srcOrd="0" destOrd="0" presId="urn:microsoft.com/office/officeart/2008/layout/HorizontalMultiLevelHierarchy"/>
    <dgm:cxn modelId="{CD4DF6CE-6213-4786-9646-E0B6D24CBA6C}" type="presParOf" srcId="{A784EBC8-FD74-4989-9BBF-AE3304F1CBCF}" destId="{5C86D3B1-306F-4022-A6BB-31BD33B141AD}" srcOrd="1" destOrd="0" presId="urn:microsoft.com/office/officeart/2008/layout/HorizontalMultiLevelHierarchy"/>
    <dgm:cxn modelId="{972E50F9-703C-41E8-A6C1-594326F75167}" type="presParOf" srcId="{A3CC58D8-6932-48E6-97BC-9D7A633E3137}" destId="{50B0F45F-7A19-4DD0-8A3F-CFD936E92838}" srcOrd="2" destOrd="0" presId="urn:microsoft.com/office/officeart/2008/layout/HorizontalMultiLevelHierarchy"/>
    <dgm:cxn modelId="{B415E832-9499-43C8-B801-C9B37725BB6D}" type="presParOf" srcId="{50B0F45F-7A19-4DD0-8A3F-CFD936E92838}" destId="{960681DD-0A96-43B2-8E3C-DD5BC73A1AFC}" srcOrd="0" destOrd="0" presId="urn:microsoft.com/office/officeart/2008/layout/HorizontalMultiLevelHierarchy"/>
    <dgm:cxn modelId="{ADA439DA-67BB-4867-B17D-B4E4B90E8435}" type="presParOf" srcId="{A3CC58D8-6932-48E6-97BC-9D7A633E3137}" destId="{B8E2C2A4-E9C6-44CB-BD0A-99855EBDDF0F}" srcOrd="3" destOrd="0" presId="urn:microsoft.com/office/officeart/2008/layout/HorizontalMultiLevelHierarchy"/>
    <dgm:cxn modelId="{FAF971BC-9C61-4268-BD1E-0F24E80B6C8F}" type="presParOf" srcId="{B8E2C2A4-E9C6-44CB-BD0A-99855EBDDF0F}" destId="{79A4862C-9F9B-44E4-8D52-BC6C70CB9AE6}" srcOrd="0" destOrd="0" presId="urn:microsoft.com/office/officeart/2008/layout/HorizontalMultiLevelHierarchy"/>
    <dgm:cxn modelId="{BD041230-AB40-43CE-8D7D-BECAD75F97B1}" type="presParOf" srcId="{B8E2C2A4-E9C6-44CB-BD0A-99855EBDDF0F}" destId="{36D534B9-493B-4B5A-AF17-B764B412EA98}" srcOrd="1" destOrd="0" presId="urn:microsoft.com/office/officeart/2008/layout/HorizontalMultiLevelHierarchy"/>
    <dgm:cxn modelId="{DF4633EE-9D19-47F6-B82E-DB8C1A345417}" type="presParOf" srcId="{36D534B9-493B-4B5A-AF17-B764B412EA98}" destId="{AAA9FDA4-9C3A-4551-ABA3-DE0866B2AC52}" srcOrd="0" destOrd="0" presId="urn:microsoft.com/office/officeart/2008/layout/HorizontalMultiLevelHierarchy"/>
    <dgm:cxn modelId="{82EF1DBA-7D70-429F-9AC8-4B8E02C5D6D2}" type="presParOf" srcId="{AAA9FDA4-9C3A-4551-ABA3-DE0866B2AC52}" destId="{C09E4D0B-AC42-412D-9DE7-90D97521FCEB}" srcOrd="0" destOrd="0" presId="urn:microsoft.com/office/officeart/2008/layout/HorizontalMultiLevelHierarchy"/>
    <dgm:cxn modelId="{FE919EC1-88A6-425F-A9B5-FF0620F9F1B1}" type="presParOf" srcId="{36D534B9-493B-4B5A-AF17-B764B412EA98}" destId="{7FA66B3B-E74C-475A-BB06-DFF1F4237A57}" srcOrd="1" destOrd="0" presId="urn:microsoft.com/office/officeart/2008/layout/HorizontalMultiLevelHierarchy"/>
    <dgm:cxn modelId="{DBA38461-3D14-4524-A689-E54B73A74524}" type="presParOf" srcId="{7FA66B3B-E74C-475A-BB06-DFF1F4237A57}" destId="{F2AB1EA7-43BE-49F3-BDC3-3DF77A40E381}" srcOrd="0" destOrd="0" presId="urn:microsoft.com/office/officeart/2008/layout/HorizontalMultiLevelHierarchy"/>
    <dgm:cxn modelId="{3C05A6BB-9C5F-4DDF-8171-B0C903CFEA8D}" type="presParOf" srcId="{7FA66B3B-E74C-475A-BB06-DFF1F4237A57}" destId="{2D81E3CB-6CFA-4C62-873D-0AADC71043F9}"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C87A2F-FF51-4FDD-BC04-61ECDE17180E}" type="doc">
      <dgm:prSet loTypeId="urn:microsoft.com/office/officeart/2008/layout/HorizontalMultiLevelHierarchy" loCatId="hierarchy" qsTypeId="urn:microsoft.com/office/officeart/2005/8/quickstyle/simple3" qsCatId="simple" csTypeId="urn:microsoft.com/office/officeart/2005/8/colors/accent1_5" csCatId="accent1" phldr="1"/>
      <dgm:spPr/>
      <dgm:t>
        <a:bodyPr/>
        <a:lstStyle/>
        <a:p>
          <a:endParaRPr lang="en-US"/>
        </a:p>
      </dgm:t>
    </dgm:pt>
    <dgm:pt modelId="{6FBD6E54-D3A0-4ED2-AEA4-1804923E1E32}">
      <dgm:prSet phldrT="[Text]" custT="1"/>
      <dgm:spPr>
        <a:xfrm rot="16200000">
          <a:off x="-239341" y="838620"/>
          <a:ext cx="1505551" cy="581875"/>
        </a:xfrm>
      </dgm:spPr>
      <dgm:t>
        <a:bodyPr/>
        <a:lstStyle/>
        <a:p>
          <a:r>
            <a:rPr lang="en-US" sz="4400" b="1" dirty="0" smtClean="0">
              <a:latin typeface="Arial Black" pitchFamily="34" charset="0"/>
              <a:ea typeface="+mn-ea"/>
              <a:cs typeface="+mn-cs"/>
            </a:rPr>
            <a:t>table</a:t>
          </a:r>
          <a:endParaRPr lang="en-US" sz="4400" b="1" dirty="0">
            <a:latin typeface="Arial Black" pitchFamily="34" charset="0"/>
            <a:ea typeface="+mn-ea"/>
            <a:cs typeface="+mn-cs"/>
          </a:endParaRPr>
        </a:p>
      </dgm:t>
    </dgm:pt>
    <dgm:pt modelId="{A38A1CE3-2A29-4014-86B9-1F5F11B31A48}" type="parTrans" cxnId="{B9B433F6-666D-4324-A8A4-A7AEF1352E75}">
      <dgm:prSet/>
      <dgm:spPr/>
      <dgm:t>
        <a:bodyPr/>
        <a:lstStyle/>
        <a:p>
          <a:endParaRPr lang="en-US"/>
        </a:p>
      </dgm:t>
    </dgm:pt>
    <dgm:pt modelId="{D27ECA2C-5B4C-451B-8B4B-065A25CED452}" type="sibTrans" cxnId="{B9B433F6-666D-4324-A8A4-A7AEF1352E75}">
      <dgm:prSet/>
      <dgm:spPr/>
      <dgm:t>
        <a:bodyPr/>
        <a:lstStyle/>
        <a:p>
          <a:endParaRPr lang="en-US"/>
        </a:p>
      </dgm:t>
    </dgm:pt>
    <dgm:pt modelId="{B39D21BC-162B-4C70-B79C-A3939DB73E79}">
      <dgm:prSet phldrT="[Text]" custT="1"/>
      <dgm:spPr>
        <a:xfrm>
          <a:off x="1008345" y="194960"/>
          <a:ext cx="1614351" cy="641948"/>
        </a:xfrm>
      </dgm:spPr>
      <dgm:t>
        <a:bodyPr/>
        <a:lstStyle/>
        <a:p>
          <a:r>
            <a:rPr lang="en-US" sz="2800" b="1" dirty="0" smtClean="0">
              <a:latin typeface="Arial Black" pitchFamily="34" charset="0"/>
              <a:ea typeface="+mn-ea"/>
              <a:cs typeface="+mn-cs"/>
            </a:rPr>
            <a:t>general sense </a:t>
          </a:r>
          <a:endParaRPr lang="en-US" sz="2800" b="1" dirty="0">
            <a:latin typeface="Arial Black" pitchFamily="34" charset="0"/>
            <a:ea typeface="+mn-ea"/>
            <a:cs typeface="+mn-cs"/>
          </a:endParaRPr>
        </a:p>
      </dgm:t>
    </dgm:pt>
    <dgm:pt modelId="{46485DC4-050E-441C-9062-6E9DDD9894FE}" type="parTrans" cxnId="{F0C1B76A-4D12-40A4-A63D-96069113D09C}">
      <dgm:prSet/>
      <dgm:spPr>
        <a:xfrm>
          <a:off x="804372" y="515934"/>
          <a:ext cx="203973" cy="613623"/>
        </a:xfrm>
      </dgm:spPr>
      <dgm:t>
        <a:bodyPr/>
        <a:lstStyle/>
        <a:p>
          <a:endParaRPr lang="en-US">
            <a:solidFill>
              <a:sysClr val="windowText" lastClr="000000">
                <a:hueOff val="0"/>
                <a:satOff val="0"/>
                <a:lumOff val="0"/>
                <a:alphaOff val="0"/>
              </a:sysClr>
            </a:solidFill>
            <a:latin typeface="Calibri"/>
            <a:ea typeface="+mn-ea"/>
            <a:cs typeface="+mn-cs"/>
          </a:endParaRPr>
        </a:p>
      </dgm:t>
    </dgm:pt>
    <dgm:pt modelId="{E9E03E74-6011-4DA0-AEEA-63E0A1C525C0}" type="sibTrans" cxnId="{F0C1B76A-4D12-40A4-A63D-96069113D09C}">
      <dgm:prSet/>
      <dgm:spPr/>
      <dgm:t>
        <a:bodyPr/>
        <a:lstStyle/>
        <a:p>
          <a:endParaRPr lang="en-US"/>
        </a:p>
      </dgm:t>
    </dgm:pt>
    <dgm:pt modelId="{844BC8CE-3446-49A8-80F5-35680A034635}">
      <dgm:prSet custT="1"/>
      <dgm:spPr>
        <a:xfrm>
          <a:off x="2894604" y="1108404"/>
          <a:ext cx="2061227" cy="1011026"/>
        </a:xfrm>
      </dgm:spPr>
      <dgm:t>
        <a:bodyPr/>
        <a:lstStyle/>
        <a:p>
          <a:r>
            <a:rPr lang="en-US" sz="2000" b="1" dirty="0" smtClean="0">
              <a:latin typeface="Arial Black" pitchFamily="34" charset="0"/>
            </a:rPr>
            <a:t>Reference only to the </a:t>
          </a:r>
          <a:r>
            <a:rPr lang="en-US" sz="2000" b="1" dirty="0" smtClean="0">
              <a:solidFill>
                <a:schemeClr val="tx1"/>
              </a:solidFill>
              <a:latin typeface="Arial Black" pitchFamily="34" charset="0"/>
            </a:rPr>
            <a:t>table-top</a:t>
          </a:r>
          <a:r>
            <a:rPr lang="en-US" sz="2000" b="1" dirty="0" smtClean="0">
              <a:latin typeface="Arial Black" pitchFamily="34" charset="0"/>
            </a:rPr>
            <a:t>.. </a:t>
          </a:r>
        </a:p>
        <a:p>
          <a:r>
            <a:rPr lang="en-US" sz="2000" b="1" dirty="0" smtClean="0">
              <a:latin typeface="Arial Black" pitchFamily="34" charset="0"/>
            </a:rPr>
            <a:t>"put the books back on the table, please."</a:t>
          </a:r>
          <a:endParaRPr lang="en-US" sz="2000" b="1" dirty="0">
            <a:latin typeface="Arial Black" pitchFamily="34" charset="0"/>
            <a:ea typeface="+mn-ea"/>
            <a:cs typeface="+mn-cs"/>
          </a:endParaRPr>
        </a:p>
      </dgm:t>
    </dgm:pt>
    <dgm:pt modelId="{8FB0CD53-2616-4296-B319-06BEF25ED291}" type="parTrans" cxnId="{2688DE8E-05BB-4E97-879A-6AC92E726753}">
      <dgm:prSet/>
      <dgm:spPr>
        <a:xfrm>
          <a:off x="2690630" y="1568197"/>
          <a:ext cx="203973" cy="91440"/>
        </a:xfrm>
      </dgm:spPr>
      <dgm:t>
        <a:bodyPr/>
        <a:lstStyle/>
        <a:p>
          <a:endParaRPr lang="en-US">
            <a:solidFill>
              <a:sysClr val="windowText" lastClr="000000">
                <a:hueOff val="0"/>
                <a:satOff val="0"/>
                <a:lumOff val="0"/>
                <a:alphaOff val="0"/>
              </a:sysClr>
            </a:solidFill>
            <a:latin typeface="Calibri"/>
            <a:ea typeface="+mn-ea"/>
            <a:cs typeface="+mn-cs"/>
          </a:endParaRPr>
        </a:p>
      </dgm:t>
    </dgm:pt>
    <dgm:pt modelId="{E713C1EF-1F1B-4C0C-BE04-484E7F85DEBD}" type="sibTrans" cxnId="{2688DE8E-05BB-4E97-879A-6AC92E726753}">
      <dgm:prSet/>
      <dgm:spPr/>
      <dgm:t>
        <a:bodyPr/>
        <a:lstStyle/>
        <a:p>
          <a:endParaRPr lang="en-US"/>
        </a:p>
      </dgm:t>
    </dgm:pt>
    <dgm:pt modelId="{B35A78D4-B4BB-40EF-8E70-2BBBB088EF0A}">
      <dgm:prSet custT="1"/>
      <dgm:spPr>
        <a:xfrm>
          <a:off x="2772923" y="0"/>
          <a:ext cx="2437232" cy="1029471"/>
        </a:xfrm>
      </dgm:spPr>
      <dgm:t>
        <a:bodyPr/>
        <a:lstStyle/>
        <a:p>
          <a:r>
            <a:rPr lang="en-US" sz="1800" b="1" dirty="0" smtClean="0">
              <a:latin typeface="Arial Black" pitchFamily="34" charset="0"/>
            </a:rPr>
            <a:t>reference to the whole piece of furniture (</a:t>
          </a:r>
          <a:r>
            <a:rPr lang="en-US" sz="1800" b="1" dirty="0" smtClean="0">
              <a:solidFill>
                <a:schemeClr val="tx1"/>
              </a:solidFill>
              <a:latin typeface="Arial Black" pitchFamily="34" charset="0"/>
            </a:rPr>
            <a:t>legs, panel, screws</a:t>
          </a:r>
          <a:r>
            <a:rPr lang="en-US" sz="1800" b="1" dirty="0" smtClean="0">
              <a:latin typeface="Arial Black" pitchFamily="34" charset="0"/>
            </a:rPr>
            <a:t>…)</a:t>
          </a:r>
        </a:p>
        <a:p>
          <a:r>
            <a:rPr lang="en-US" sz="1800" b="1" dirty="0" smtClean="0">
              <a:latin typeface="Arial Black" pitchFamily="34" charset="0"/>
            </a:rPr>
            <a:t>"three people were needed to move the table to another room"</a:t>
          </a:r>
          <a:endParaRPr lang="en-US" sz="1800" b="1" dirty="0">
            <a:latin typeface="Arial Black" pitchFamily="34" charset="0"/>
            <a:ea typeface="+mn-ea"/>
            <a:cs typeface="+mn-cs"/>
          </a:endParaRPr>
        </a:p>
      </dgm:t>
    </dgm:pt>
    <dgm:pt modelId="{84164D52-F187-4701-867D-89C5932D4471}" type="sibTrans" cxnId="{CC859952-0AEB-4167-ACDF-5858BA2392A9}">
      <dgm:prSet/>
      <dgm:spPr/>
      <dgm:t>
        <a:bodyPr/>
        <a:lstStyle/>
        <a:p>
          <a:endParaRPr lang="en-US"/>
        </a:p>
      </dgm:t>
    </dgm:pt>
    <dgm:pt modelId="{FCC44592-62DC-4818-9784-EC9DCBFFF258}" type="parTrans" cxnId="{CC859952-0AEB-4167-ACDF-5858BA2392A9}">
      <dgm:prSet/>
      <dgm:spPr>
        <a:xfrm>
          <a:off x="2622697" y="469015"/>
          <a:ext cx="150226" cy="91440"/>
        </a:xfrm>
      </dgm:spPr>
      <dgm:t>
        <a:bodyPr/>
        <a:lstStyle/>
        <a:p>
          <a:endParaRPr lang="en-US">
            <a:solidFill>
              <a:sysClr val="windowText" lastClr="000000">
                <a:hueOff val="0"/>
                <a:satOff val="0"/>
                <a:lumOff val="0"/>
                <a:alphaOff val="0"/>
              </a:sysClr>
            </a:solidFill>
            <a:latin typeface="Calibri"/>
            <a:ea typeface="+mn-ea"/>
            <a:cs typeface="+mn-cs"/>
          </a:endParaRPr>
        </a:p>
      </dgm:t>
    </dgm:pt>
    <dgm:pt modelId="{BDD77634-9A6E-4771-BD37-2627AC0CA3DF}">
      <dgm:prSet phldrT="[Text]" custT="1"/>
      <dgm:spPr>
        <a:xfrm>
          <a:off x="1008345" y="1163677"/>
          <a:ext cx="1682284" cy="900479"/>
        </a:xfrm>
      </dgm:spPr>
      <dgm:t>
        <a:bodyPr/>
        <a:lstStyle/>
        <a:p>
          <a:r>
            <a:rPr lang="en-US" sz="3600" b="1" dirty="0" smtClean="0">
              <a:latin typeface="Arial Black" pitchFamily="34" charset="0"/>
              <a:ea typeface="+mn-ea"/>
              <a:cs typeface="+mn-cs"/>
            </a:rPr>
            <a:t>specific reading </a:t>
          </a:r>
          <a:endParaRPr lang="en-US" sz="3600" b="1" dirty="0">
            <a:latin typeface="Arial Black" pitchFamily="34" charset="0"/>
            <a:ea typeface="+mn-ea"/>
            <a:cs typeface="+mn-cs"/>
          </a:endParaRPr>
        </a:p>
      </dgm:t>
    </dgm:pt>
    <dgm:pt modelId="{B4D50E54-6535-4967-827F-98F29C5D2DB2}" type="sibTrans" cxnId="{727B7036-723D-4778-BA15-C1F685C1F59F}">
      <dgm:prSet/>
      <dgm:spPr/>
      <dgm:t>
        <a:bodyPr/>
        <a:lstStyle/>
        <a:p>
          <a:endParaRPr lang="en-US"/>
        </a:p>
      </dgm:t>
    </dgm:pt>
    <dgm:pt modelId="{4C034F0C-9D0F-472B-BD1D-1D27BCBC0F5C}" type="parTrans" cxnId="{727B7036-723D-4778-BA15-C1F685C1F59F}">
      <dgm:prSet/>
      <dgm:spPr>
        <a:xfrm>
          <a:off x="804372" y="1129558"/>
          <a:ext cx="203973" cy="484358"/>
        </a:xfrm>
      </dgm:spPr>
      <dgm:t>
        <a:bodyPr/>
        <a:lstStyle/>
        <a:p>
          <a:endParaRPr lang="en-US">
            <a:solidFill>
              <a:sysClr val="windowText" lastClr="000000">
                <a:hueOff val="0"/>
                <a:satOff val="0"/>
                <a:lumOff val="0"/>
                <a:alphaOff val="0"/>
              </a:sysClr>
            </a:solidFill>
            <a:latin typeface="Calibri"/>
            <a:ea typeface="+mn-ea"/>
            <a:cs typeface="+mn-cs"/>
          </a:endParaRPr>
        </a:p>
      </dgm:t>
    </dgm:pt>
    <dgm:pt modelId="{2F8E9707-AF80-4D18-85C7-B379AA5979A8}" type="pres">
      <dgm:prSet presAssocID="{6AC87A2F-FF51-4FDD-BC04-61ECDE17180E}" presName="Name0" presStyleCnt="0">
        <dgm:presLayoutVars>
          <dgm:chPref val="1"/>
          <dgm:dir/>
          <dgm:animOne val="branch"/>
          <dgm:animLvl val="lvl"/>
          <dgm:resizeHandles val="exact"/>
        </dgm:presLayoutVars>
      </dgm:prSet>
      <dgm:spPr/>
      <dgm:t>
        <a:bodyPr/>
        <a:lstStyle/>
        <a:p>
          <a:endParaRPr lang="en-US"/>
        </a:p>
      </dgm:t>
    </dgm:pt>
    <dgm:pt modelId="{50A417A3-3F04-4AB7-A56F-60A88264BC57}" type="pres">
      <dgm:prSet presAssocID="{6FBD6E54-D3A0-4ED2-AEA4-1804923E1E32}" presName="root1" presStyleCnt="0"/>
      <dgm:spPr/>
      <dgm:t>
        <a:bodyPr/>
        <a:lstStyle/>
        <a:p>
          <a:endParaRPr lang="en-US"/>
        </a:p>
      </dgm:t>
    </dgm:pt>
    <dgm:pt modelId="{5251994A-4426-41E9-A5F7-5E64C741074C}" type="pres">
      <dgm:prSet presAssocID="{6FBD6E54-D3A0-4ED2-AEA4-1804923E1E32}" presName="LevelOneTextNode" presStyleLbl="node0" presStyleIdx="0" presStyleCnt="1" custScaleX="187137" custScaleY="91998">
        <dgm:presLayoutVars>
          <dgm:chPref val="3"/>
        </dgm:presLayoutVars>
      </dgm:prSet>
      <dgm:spPr>
        <a:prstGeom prst="rect">
          <a:avLst/>
        </a:prstGeom>
      </dgm:spPr>
      <dgm:t>
        <a:bodyPr/>
        <a:lstStyle/>
        <a:p>
          <a:endParaRPr lang="en-US"/>
        </a:p>
      </dgm:t>
    </dgm:pt>
    <dgm:pt modelId="{A3CC58D8-6932-48E6-97BC-9D7A633E3137}" type="pres">
      <dgm:prSet presAssocID="{6FBD6E54-D3A0-4ED2-AEA4-1804923E1E32}" presName="level2hierChild" presStyleCnt="0"/>
      <dgm:spPr/>
      <dgm:t>
        <a:bodyPr/>
        <a:lstStyle/>
        <a:p>
          <a:endParaRPr lang="en-US"/>
        </a:p>
      </dgm:t>
    </dgm:pt>
    <dgm:pt modelId="{8FB35C7D-40AB-4C97-8904-02E80D32740D}" type="pres">
      <dgm:prSet presAssocID="{46485DC4-050E-441C-9062-6E9DDD9894FE}" presName="conn2-1" presStyleLbl="parChTrans1D2" presStyleIdx="0" presStyleCnt="2"/>
      <dgm:spPr>
        <a:custGeom>
          <a:avLst/>
          <a:gdLst/>
          <a:ahLst/>
          <a:cxnLst/>
          <a:rect l="0" t="0" r="0" b="0"/>
          <a:pathLst>
            <a:path>
              <a:moveTo>
                <a:pt x="0" y="613623"/>
              </a:moveTo>
              <a:lnTo>
                <a:pt x="101986" y="613623"/>
              </a:lnTo>
              <a:lnTo>
                <a:pt x="101986" y="0"/>
              </a:lnTo>
              <a:lnTo>
                <a:pt x="203973" y="0"/>
              </a:lnTo>
            </a:path>
          </a:pathLst>
        </a:custGeom>
      </dgm:spPr>
      <dgm:t>
        <a:bodyPr/>
        <a:lstStyle/>
        <a:p>
          <a:endParaRPr lang="en-US"/>
        </a:p>
      </dgm:t>
    </dgm:pt>
    <dgm:pt modelId="{611218B7-C5B5-414E-A67F-E01753806B19}" type="pres">
      <dgm:prSet presAssocID="{46485DC4-050E-441C-9062-6E9DDD9894FE}" presName="connTx" presStyleLbl="parChTrans1D2" presStyleIdx="0" presStyleCnt="2"/>
      <dgm:spPr/>
      <dgm:t>
        <a:bodyPr/>
        <a:lstStyle/>
        <a:p>
          <a:endParaRPr lang="en-US"/>
        </a:p>
      </dgm:t>
    </dgm:pt>
    <dgm:pt modelId="{E56AE9D8-1B9D-4D1E-8919-051A85365B50}" type="pres">
      <dgm:prSet presAssocID="{B39D21BC-162B-4C70-B79C-A3939DB73E79}" presName="root2" presStyleCnt="0"/>
      <dgm:spPr/>
      <dgm:t>
        <a:bodyPr/>
        <a:lstStyle/>
        <a:p>
          <a:endParaRPr lang="en-US"/>
        </a:p>
      </dgm:t>
    </dgm:pt>
    <dgm:pt modelId="{4A3F6C7B-B4F0-43DB-AC52-6DF6848A4849}" type="pres">
      <dgm:prSet presAssocID="{B39D21BC-162B-4C70-B79C-A3939DB73E79}" presName="LevelTwoTextNode" presStyleLbl="node2" presStyleIdx="0" presStyleCnt="2" custScaleX="158290" custScaleY="206457">
        <dgm:presLayoutVars>
          <dgm:chPref val="3"/>
        </dgm:presLayoutVars>
      </dgm:prSet>
      <dgm:spPr>
        <a:prstGeom prst="rect">
          <a:avLst/>
        </a:prstGeom>
      </dgm:spPr>
      <dgm:t>
        <a:bodyPr/>
        <a:lstStyle/>
        <a:p>
          <a:endParaRPr lang="en-US"/>
        </a:p>
      </dgm:t>
    </dgm:pt>
    <dgm:pt modelId="{4A3C7540-CE25-4D6A-88F5-9F5FCD83A810}" type="pres">
      <dgm:prSet presAssocID="{B39D21BC-162B-4C70-B79C-A3939DB73E79}" presName="level3hierChild" presStyleCnt="0"/>
      <dgm:spPr/>
      <dgm:t>
        <a:bodyPr/>
        <a:lstStyle/>
        <a:p>
          <a:endParaRPr lang="en-US"/>
        </a:p>
      </dgm:t>
    </dgm:pt>
    <dgm:pt modelId="{135C17B5-5D29-43E9-9D4E-9347951E85D4}" type="pres">
      <dgm:prSet presAssocID="{FCC44592-62DC-4818-9784-EC9DCBFFF258}" presName="conn2-1" presStyleLbl="parChTrans1D3" presStyleIdx="0" presStyleCnt="2"/>
      <dgm:spPr>
        <a:custGeom>
          <a:avLst/>
          <a:gdLst/>
          <a:ahLst/>
          <a:cxnLst/>
          <a:rect l="0" t="0" r="0" b="0"/>
          <a:pathLst>
            <a:path>
              <a:moveTo>
                <a:pt x="0" y="46919"/>
              </a:moveTo>
              <a:lnTo>
                <a:pt x="75113" y="46919"/>
              </a:lnTo>
              <a:lnTo>
                <a:pt x="75113" y="45720"/>
              </a:lnTo>
              <a:lnTo>
                <a:pt x="150226" y="45720"/>
              </a:lnTo>
            </a:path>
          </a:pathLst>
        </a:custGeom>
      </dgm:spPr>
      <dgm:t>
        <a:bodyPr/>
        <a:lstStyle/>
        <a:p>
          <a:endParaRPr lang="en-US"/>
        </a:p>
      </dgm:t>
    </dgm:pt>
    <dgm:pt modelId="{967EE5E6-8FFC-4A15-873E-A45198D31F4C}" type="pres">
      <dgm:prSet presAssocID="{FCC44592-62DC-4818-9784-EC9DCBFFF258}" presName="connTx" presStyleLbl="parChTrans1D3" presStyleIdx="0" presStyleCnt="2"/>
      <dgm:spPr/>
      <dgm:t>
        <a:bodyPr/>
        <a:lstStyle/>
        <a:p>
          <a:endParaRPr lang="en-US"/>
        </a:p>
      </dgm:t>
    </dgm:pt>
    <dgm:pt modelId="{A784EBC8-FD74-4989-9BBF-AE3304F1CBCF}" type="pres">
      <dgm:prSet presAssocID="{B35A78D4-B4BB-40EF-8E70-2BBBB088EF0A}" presName="root2" presStyleCnt="0"/>
      <dgm:spPr/>
      <dgm:t>
        <a:bodyPr/>
        <a:lstStyle/>
        <a:p>
          <a:endParaRPr lang="en-US"/>
        </a:p>
      </dgm:t>
    </dgm:pt>
    <dgm:pt modelId="{F262259E-2EB9-472F-AC1F-684EAEFE9841}" type="pres">
      <dgm:prSet presAssocID="{B35A78D4-B4BB-40EF-8E70-2BBBB088EF0A}" presName="LevelTwoTextNode" presStyleLbl="node3" presStyleIdx="0" presStyleCnt="2" custScaleX="261289" custScaleY="246003" custLinFactNeighborX="-5270" custLinFactNeighborY="-4906">
        <dgm:presLayoutVars>
          <dgm:chPref val="3"/>
        </dgm:presLayoutVars>
      </dgm:prSet>
      <dgm:spPr>
        <a:prstGeom prst="rect">
          <a:avLst/>
        </a:prstGeom>
      </dgm:spPr>
      <dgm:t>
        <a:bodyPr/>
        <a:lstStyle/>
        <a:p>
          <a:endParaRPr lang="en-US"/>
        </a:p>
      </dgm:t>
    </dgm:pt>
    <dgm:pt modelId="{5C86D3B1-306F-4022-A6BB-31BD33B141AD}" type="pres">
      <dgm:prSet presAssocID="{B35A78D4-B4BB-40EF-8E70-2BBBB088EF0A}" presName="level3hierChild" presStyleCnt="0"/>
      <dgm:spPr/>
      <dgm:t>
        <a:bodyPr/>
        <a:lstStyle/>
        <a:p>
          <a:endParaRPr lang="en-US"/>
        </a:p>
      </dgm:t>
    </dgm:pt>
    <dgm:pt modelId="{50B0F45F-7A19-4DD0-8A3F-CFD936E92838}" type="pres">
      <dgm:prSet presAssocID="{4C034F0C-9D0F-472B-BD1D-1D27BCBC0F5C}" presName="conn2-1" presStyleLbl="parChTrans1D2" presStyleIdx="1" presStyleCnt="2"/>
      <dgm:spPr>
        <a:custGeom>
          <a:avLst/>
          <a:gdLst/>
          <a:ahLst/>
          <a:cxnLst/>
          <a:rect l="0" t="0" r="0" b="0"/>
          <a:pathLst>
            <a:path>
              <a:moveTo>
                <a:pt x="0" y="0"/>
              </a:moveTo>
              <a:lnTo>
                <a:pt x="101986" y="0"/>
              </a:lnTo>
              <a:lnTo>
                <a:pt x="101986" y="484358"/>
              </a:lnTo>
              <a:lnTo>
                <a:pt x="203973" y="484358"/>
              </a:lnTo>
            </a:path>
          </a:pathLst>
        </a:custGeom>
      </dgm:spPr>
      <dgm:t>
        <a:bodyPr/>
        <a:lstStyle/>
        <a:p>
          <a:endParaRPr lang="en-US"/>
        </a:p>
      </dgm:t>
    </dgm:pt>
    <dgm:pt modelId="{960681DD-0A96-43B2-8E3C-DD5BC73A1AFC}" type="pres">
      <dgm:prSet presAssocID="{4C034F0C-9D0F-472B-BD1D-1D27BCBC0F5C}" presName="connTx" presStyleLbl="parChTrans1D2" presStyleIdx="1" presStyleCnt="2"/>
      <dgm:spPr/>
      <dgm:t>
        <a:bodyPr/>
        <a:lstStyle/>
        <a:p>
          <a:endParaRPr lang="en-US"/>
        </a:p>
      </dgm:t>
    </dgm:pt>
    <dgm:pt modelId="{B8E2C2A4-E9C6-44CB-BD0A-99855EBDDF0F}" type="pres">
      <dgm:prSet presAssocID="{BDD77634-9A6E-4771-BD37-2627AC0CA3DF}" presName="root2" presStyleCnt="0"/>
      <dgm:spPr/>
      <dgm:t>
        <a:bodyPr/>
        <a:lstStyle/>
        <a:p>
          <a:endParaRPr lang="en-US"/>
        </a:p>
      </dgm:t>
    </dgm:pt>
    <dgm:pt modelId="{79A4862C-9F9B-44E4-8D52-BC6C70CB9AE6}" type="pres">
      <dgm:prSet presAssocID="{BDD77634-9A6E-4771-BD37-2627AC0CA3DF}" presName="LevelTwoTextNode" presStyleLbl="node2" presStyleIdx="1" presStyleCnt="2" custScaleX="164951" custScaleY="289603">
        <dgm:presLayoutVars>
          <dgm:chPref val="3"/>
        </dgm:presLayoutVars>
      </dgm:prSet>
      <dgm:spPr>
        <a:prstGeom prst="rect">
          <a:avLst/>
        </a:prstGeom>
      </dgm:spPr>
      <dgm:t>
        <a:bodyPr/>
        <a:lstStyle/>
        <a:p>
          <a:endParaRPr lang="en-US"/>
        </a:p>
      </dgm:t>
    </dgm:pt>
    <dgm:pt modelId="{36D534B9-493B-4B5A-AF17-B764B412EA98}" type="pres">
      <dgm:prSet presAssocID="{BDD77634-9A6E-4771-BD37-2627AC0CA3DF}" presName="level3hierChild" presStyleCnt="0"/>
      <dgm:spPr/>
      <dgm:t>
        <a:bodyPr/>
        <a:lstStyle/>
        <a:p>
          <a:endParaRPr lang="en-US"/>
        </a:p>
      </dgm:t>
    </dgm:pt>
    <dgm:pt modelId="{AAA9FDA4-9C3A-4551-ABA3-DE0866B2AC52}" type="pres">
      <dgm:prSet presAssocID="{8FB0CD53-2616-4296-B319-06BEF25ED291}" presName="conn2-1" presStyleLbl="parChTrans1D3" presStyleIdx="1" presStyleCnt="2"/>
      <dgm:spPr>
        <a:custGeom>
          <a:avLst/>
          <a:gdLst/>
          <a:ahLst/>
          <a:cxnLst/>
          <a:rect l="0" t="0" r="0" b="0"/>
          <a:pathLst>
            <a:path>
              <a:moveTo>
                <a:pt x="0" y="45720"/>
              </a:moveTo>
              <a:lnTo>
                <a:pt x="203973" y="45720"/>
              </a:lnTo>
            </a:path>
          </a:pathLst>
        </a:custGeom>
      </dgm:spPr>
      <dgm:t>
        <a:bodyPr/>
        <a:lstStyle/>
        <a:p>
          <a:endParaRPr lang="en-US"/>
        </a:p>
      </dgm:t>
    </dgm:pt>
    <dgm:pt modelId="{C09E4D0B-AC42-412D-9DE7-90D97521FCEB}" type="pres">
      <dgm:prSet presAssocID="{8FB0CD53-2616-4296-B319-06BEF25ED291}" presName="connTx" presStyleLbl="parChTrans1D3" presStyleIdx="1" presStyleCnt="2"/>
      <dgm:spPr/>
      <dgm:t>
        <a:bodyPr/>
        <a:lstStyle/>
        <a:p>
          <a:endParaRPr lang="en-US"/>
        </a:p>
      </dgm:t>
    </dgm:pt>
    <dgm:pt modelId="{7FA66B3B-E74C-475A-BB06-DFF1F4237A57}" type="pres">
      <dgm:prSet presAssocID="{844BC8CE-3446-49A8-80F5-35680A034635}" presName="root2" presStyleCnt="0"/>
      <dgm:spPr/>
      <dgm:t>
        <a:bodyPr/>
        <a:lstStyle/>
        <a:p>
          <a:endParaRPr lang="en-US"/>
        </a:p>
      </dgm:t>
    </dgm:pt>
    <dgm:pt modelId="{F2AB1EA7-43BE-49F3-BDC3-3DF77A40E381}" type="pres">
      <dgm:prSet presAssocID="{844BC8CE-3446-49A8-80F5-35680A034635}" presName="LevelTwoTextNode" presStyleLbl="node3" presStyleIdx="1" presStyleCnt="2" custScaleX="240355" custScaleY="234779" custLinFactNeighborX="-4891" custLinFactNeighborY="16603">
        <dgm:presLayoutVars>
          <dgm:chPref val="3"/>
        </dgm:presLayoutVars>
      </dgm:prSet>
      <dgm:spPr>
        <a:prstGeom prst="rect">
          <a:avLst/>
        </a:prstGeom>
      </dgm:spPr>
      <dgm:t>
        <a:bodyPr/>
        <a:lstStyle/>
        <a:p>
          <a:endParaRPr lang="en-US"/>
        </a:p>
      </dgm:t>
    </dgm:pt>
    <dgm:pt modelId="{2D81E3CB-6CFA-4C62-873D-0AADC71043F9}" type="pres">
      <dgm:prSet presAssocID="{844BC8CE-3446-49A8-80F5-35680A034635}" presName="level3hierChild" presStyleCnt="0"/>
      <dgm:spPr/>
      <dgm:t>
        <a:bodyPr/>
        <a:lstStyle/>
        <a:p>
          <a:endParaRPr lang="en-US"/>
        </a:p>
      </dgm:t>
    </dgm:pt>
  </dgm:ptLst>
  <dgm:cxnLst>
    <dgm:cxn modelId="{96FE43C0-9126-4DFF-A204-B9C67DC6102F}" type="presOf" srcId="{FCC44592-62DC-4818-9784-EC9DCBFFF258}" destId="{967EE5E6-8FFC-4A15-873E-A45198D31F4C}" srcOrd="1" destOrd="0" presId="urn:microsoft.com/office/officeart/2008/layout/HorizontalMultiLevelHierarchy"/>
    <dgm:cxn modelId="{207676EF-8118-4EFF-AF17-94470DCD1FC2}" type="presOf" srcId="{B39D21BC-162B-4C70-B79C-A3939DB73E79}" destId="{4A3F6C7B-B4F0-43DB-AC52-6DF6848A4849}" srcOrd="0" destOrd="0" presId="urn:microsoft.com/office/officeart/2008/layout/HorizontalMultiLevelHierarchy"/>
    <dgm:cxn modelId="{4A9CF623-4A7A-43D5-B49B-8853513A7B28}" type="presOf" srcId="{6AC87A2F-FF51-4FDD-BC04-61ECDE17180E}" destId="{2F8E9707-AF80-4D18-85C7-B379AA5979A8}" srcOrd="0" destOrd="0" presId="urn:microsoft.com/office/officeart/2008/layout/HorizontalMultiLevelHierarchy"/>
    <dgm:cxn modelId="{7BC7AA67-387A-4583-B848-4BCBF52312D1}" type="presOf" srcId="{46485DC4-050E-441C-9062-6E9DDD9894FE}" destId="{611218B7-C5B5-414E-A67F-E01753806B19}" srcOrd="1" destOrd="0" presId="urn:microsoft.com/office/officeart/2008/layout/HorizontalMultiLevelHierarchy"/>
    <dgm:cxn modelId="{D11B887A-BE87-4CEF-8AE1-5F40C8514E19}" type="presOf" srcId="{46485DC4-050E-441C-9062-6E9DDD9894FE}" destId="{8FB35C7D-40AB-4C97-8904-02E80D32740D}" srcOrd="0" destOrd="0" presId="urn:microsoft.com/office/officeart/2008/layout/HorizontalMultiLevelHierarchy"/>
    <dgm:cxn modelId="{003DBCB5-DA9B-4007-9A75-88DDD9BA5A5D}" type="presOf" srcId="{FCC44592-62DC-4818-9784-EC9DCBFFF258}" destId="{135C17B5-5D29-43E9-9D4E-9347951E85D4}" srcOrd="0" destOrd="0" presId="urn:microsoft.com/office/officeart/2008/layout/HorizontalMultiLevelHierarchy"/>
    <dgm:cxn modelId="{CC859952-0AEB-4167-ACDF-5858BA2392A9}" srcId="{B39D21BC-162B-4C70-B79C-A3939DB73E79}" destId="{B35A78D4-B4BB-40EF-8E70-2BBBB088EF0A}" srcOrd="0" destOrd="0" parTransId="{FCC44592-62DC-4818-9784-EC9DCBFFF258}" sibTransId="{84164D52-F187-4701-867D-89C5932D4471}"/>
    <dgm:cxn modelId="{2C220617-0412-4441-BE52-15C047C8849D}" type="presOf" srcId="{4C034F0C-9D0F-472B-BD1D-1D27BCBC0F5C}" destId="{960681DD-0A96-43B2-8E3C-DD5BC73A1AFC}" srcOrd="1" destOrd="0" presId="urn:microsoft.com/office/officeart/2008/layout/HorizontalMultiLevelHierarchy"/>
    <dgm:cxn modelId="{F0C1B76A-4D12-40A4-A63D-96069113D09C}" srcId="{6FBD6E54-D3A0-4ED2-AEA4-1804923E1E32}" destId="{B39D21BC-162B-4C70-B79C-A3939DB73E79}" srcOrd="0" destOrd="0" parTransId="{46485DC4-050E-441C-9062-6E9DDD9894FE}" sibTransId="{E9E03E74-6011-4DA0-AEEA-63E0A1C525C0}"/>
    <dgm:cxn modelId="{727B7036-723D-4778-BA15-C1F685C1F59F}" srcId="{6FBD6E54-D3A0-4ED2-AEA4-1804923E1E32}" destId="{BDD77634-9A6E-4771-BD37-2627AC0CA3DF}" srcOrd="1" destOrd="0" parTransId="{4C034F0C-9D0F-472B-BD1D-1D27BCBC0F5C}" sibTransId="{B4D50E54-6535-4967-827F-98F29C5D2DB2}"/>
    <dgm:cxn modelId="{A7E43672-F5CD-49AB-85E7-0DCFAA521474}" type="presOf" srcId="{B35A78D4-B4BB-40EF-8E70-2BBBB088EF0A}" destId="{F262259E-2EB9-472F-AC1F-684EAEFE9841}" srcOrd="0" destOrd="0" presId="urn:microsoft.com/office/officeart/2008/layout/HorizontalMultiLevelHierarchy"/>
    <dgm:cxn modelId="{2688DE8E-05BB-4E97-879A-6AC92E726753}" srcId="{BDD77634-9A6E-4771-BD37-2627AC0CA3DF}" destId="{844BC8CE-3446-49A8-80F5-35680A034635}" srcOrd="0" destOrd="0" parTransId="{8FB0CD53-2616-4296-B319-06BEF25ED291}" sibTransId="{E713C1EF-1F1B-4C0C-BE04-484E7F85DEBD}"/>
    <dgm:cxn modelId="{20198C74-DB86-4457-84E7-11B0995926EA}" type="presOf" srcId="{6FBD6E54-D3A0-4ED2-AEA4-1804923E1E32}" destId="{5251994A-4426-41E9-A5F7-5E64C741074C}" srcOrd="0" destOrd="0" presId="urn:microsoft.com/office/officeart/2008/layout/HorizontalMultiLevelHierarchy"/>
    <dgm:cxn modelId="{9B05F768-9F75-41FC-BFB2-4E18FE4534AC}" type="presOf" srcId="{4C034F0C-9D0F-472B-BD1D-1D27BCBC0F5C}" destId="{50B0F45F-7A19-4DD0-8A3F-CFD936E92838}" srcOrd="0" destOrd="0" presId="urn:microsoft.com/office/officeart/2008/layout/HorizontalMultiLevelHierarchy"/>
    <dgm:cxn modelId="{B9B433F6-666D-4324-A8A4-A7AEF1352E75}" srcId="{6AC87A2F-FF51-4FDD-BC04-61ECDE17180E}" destId="{6FBD6E54-D3A0-4ED2-AEA4-1804923E1E32}" srcOrd="0" destOrd="0" parTransId="{A38A1CE3-2A29-4014-86B9-1F5F11B31A48}" sibTransId="{D27ECA2C-5B4C-451B-8B4B-065A25CED452}"/>
    <dgm:cxn modelId="{BCEB22E8-0C05-48B1-945A-A839481EB172}" type="presOf" srcId="{BDD77634-9A6E-4771-BD37-2627AC0CA3DF}" destId="{79A4862C-9F9B-44E4-8D52-BC6C70CB9AE6}" srcOrd="0" destOrd="0" presId="urn:microsoft.com/office/officeart/2008/layout/HorizontalMultiLevelHierarchy"/>
    <dgm:cxn modelId="{D4C4498F-1DE2-4271-9483-307A08952439}" type="presOf" srcId="{8FB0CD53-2616-4296-B319-06BEF25ED291}" destId="{C09E4D0B-AC42-412D-9DE7-90D97521FCEB}" srcOrd="1" destOrd="0" presId="urn:microsoft.com/office/officeart/2008/layout/HorizontalMultiLevelHierarchy"/>
    <dgm:cxn modelId="{8EFA0BC3-1027-4D5F-89FE-9F8489AE7AB5}" type="presOf" srcId="{844BC8CE-3446-49A8-80F5-35680A034635}" destId="{F2AB1EA7-43BE-49F3-BDC3-3DF77A40E381}" srcOrd="0" destOrd="0" presId="urn:microsoft.com/office/officeart/2008/layout/HorizontalMultiLevelHierarchy"/>
    <dgm:cxn modelId="{B97C4907-27EF-40F0-BE55-373595D59B87}" type="presOf" srcId="{8FB0CD53-2616-4296-B319-06BEF25ED291}" destId="{AAA9FDA4-9C3A-4551-ABA3-DE0866B2AC52}" srcOrd="0" destOrd="0" presId="urn:microsoft.com/office/officeart/2008/layout/HorizontalMultiLevelHierarchy"/>
    <dgm:cxn modelId="{3897DDB2-D585-45B7-9888-1887A4E207DB}" type="presParOf" srcId="{2F8E9707-AF80-4D18-85C7-B379AA5979A8}" destId="{50A417A3-3F04-4AB7-A56F-60A88264BC57}" srcOrd="0" destOrd="0" presId="urn:microsoft.com/office/officeart/2008/layout/HorizontalMultiLevelHierarchy"/>
    <dgm:cxn modelId="{5FB05D26-06E2-4BE4-8DA6-1D0E8C6620BF}" type="presParOf" srcId="{50A417A3-3F04-4AB7-A56F-60A88264BC57}" destId="{5251994A-4426-41E9-A5F7-5E64C741074C}" srcOrd="0" destOrd="0" presId="urn:microsoft.com/office/officeart/2008/layout/HorizontalMultiLevelHierarchy"/>
    <dgm:cxn modelId="{8E20904A-49CD-4A42-A356-681C4A674B85}" type="presParOf" srcId="{50A417A3-3F04-4AB7-A56F-60A88264BC57}" destId="{A3CC58D8-6932-48E6-97BC-9D7A633E3137}" srcOrd="1" destOrd="0" presId="urn:microsoft.com/office/officeart/2008/layout/HorizontalMultiLevelHierarchy"/>
    <dgm:cxn modelId="{4EAC2443-2326-449B-B1AF-320823A68695}" type="presParOf" srcId="{A3CC58D8-6932-48E6-97BC-9D7A633E3137}" destId="{8FB35C7D-40AB-4C97-8904-02E80D32740D}" srcOrd="0" destOrd="0" presId="urn:microsoft.com/office/officeart/2008/layout/HorizontalMultiLevelHierarchy"/>
    <dgm:cxn modelId="{A5CBF0F2-484C-4590-9664-8818F86AB4AE}" type="presParOf" srcId="{8FB35C7D-40AB-4C97-8904-02E80D32740D}" destId="{611218B7-C5B5-414E-A67F-E01753806B19}" srcOrd="0" destOrd="0" presId="urn:microsoft.com/office/officeart/2008/layout/HorizontalMultiLevelHierarchy"/>
    <dgm:cxn modelId="{FD69044C-13ED-4F21-BB27-8A5D43DA7B91}" type="presParOf" srcId="{A3CC58D8-6932-48E6-97BC-9D7A633E3137}" destId="{E56AE9D8-1B9D-4D1E-8919-051A85365B50}" srcOrd="1" destOrd="0" presId="urn:microsoft.com/office/officeart/2008/layout/HorizontalMultiLevelHierarchy"/>
    <dgm:cxn modelId="{999095D4-C73F-4959-A152-AEDD7CECD46B}" type="presParOf" srcId="{E56AE9D8-1B9D-4D1E-8919-051A85365B50}" destId="{4A3F6C7B-B4F0-43DB-AC52-6DF6848A4849}" srcOrd="0" destOrd="0" presId="urn:microsoft.com/office/officeart/2008/layout/HorizontalMultiLevelHierarchy"/>
    <dgm:cxn modelId="{2F6AA050-35DC-4CB6-BBAE-A0823CE002FD}" type="presParOf" srcId="{E56AE9D8-1B9D-4D1E-8919-051A85365B50}" destId="{4A3C7540-CE25-4D6A-88F5-9F5FCD83A810}" srcOrd="1" destOrd="0" presId="urn:microsoft.com/office/officeart/2008/layout/HorizontalMultiLevelHierarchy"/>
    <dgm:cxn modelId="{01828EB5-546F-4297-AEEA-A7064EE71FCD}" type="presParOf" srcId="{4A3C7540-CE25-4D6A-88F5-9F5FCD83A810}" destId="{135C17B5-5D29-43E9-9D4E-9347951E85D4}" srcOrd="0" destOrd="0" presId="urn:microsoft.com/office/officeart/2008/layout/HorizontalMultiLevelHierarchy"/>
    <dgm:cxn modelId="{B7C2BB48-F068-4CE2-A0C4-877CA7635307}" type="presParOf" srcId="{135C17B5-5D29-43E9-9D4E-9347951E85D4}" destId="{967EE5E6-8FFC-4A15-873E-A45198D31F4C}" srcOrd="0" destOrd="0" presId="urn:microsoft.com/office/officeart/2008/layout/HorizontalMultiLevelHierarchy"/>
    <dgm:cxn modelId="{A5A8F450-80A4-4068-B3F3-077DC5E59CD0}" type="presParOf" srcId="{4A3C7540-CE25-4D6A-88F5-9F5FCD83A810}" destId="{A784EBC8-FD74-4989-9BBF-AE3304F1CBCF}" srcOrd="1" destOrd="0" presId="urn:microsoft.com/office/officeart/2008/layout/HorizontalMultiLevelHierarchy"/>
    <dgm:cxn modelId="{D417C5A3-3CA7-405C-8DAD-365D00C9640C}" type="presParOf" srcId="{A784EBC8-FD74-4989-9BBF-AE3304F1CBCF}" destId="{F262259E-2EB9-472F-AC1F-684EAEFE9841}" srcOrd="0" destOrd="0" presId="urn:microsoft.com/office/officeart/2008/layout/HorizontalMultiLevelHierarchy"/>
    <dgm:cxn modelId="{18B98C78-B75F-4A77-B634-686456C6A5AE}" type="presParOf" srcId="{A784EBC8-FD74-4989-9BBF-AE3304F1CBCF}" destId="{5C86D3B1-306F-4022-A6BB-31BD33B141AD}" srcOrd="1" destOrd="0" presId="urn:microsoft.com/office/officeart/2008/layout/HorizontalMultiLevelHierarchy"/>
    <dgm:cxn modelId="{391A8AC3-F0E1-4240-8209-79A52D774A82}" type="presParOf" srcId="{A3CC58D8-6932-48E6-97BC-9D7A633E3137}" destId="{50B0F45F-7A19-4DD0-8A3F-CFD936E92838}" srcOrd="2" destOrd="0" presId="urn:microsoft.com/office/officeart/2008/layout/HorizontalMultiLevelHierarchy"/>
    <dgm:cxn modelId="{27298AB4-8F08-448F-93A3-339A0052356A}" type="presParOf" srcId="{50B0F45F-7A19-4DD0-8A3F-CFD936E92838}" destId="{960681DD-0A96-43B2-8E3C-DD5BC73A1AFC}" srcOrd="0" destOrd="0" presId="urn:microsoft.com/office/officeart/2008/layout/HorizontalMultiLevelHierarchy"/>
    <dgm:cxn modelId="{4621BF6F-57B5-4294-BD29-6DA08425121D}" type="presParOf" srcId="{A3CC58D8-6932-48E6-97BC-9D7A633E3137}" destId="{B8E2C2A4-E9C6-44CB-BD0A-99855EBDDF0F}" srcOrd="3" destOrd="0" presId="urn:microsoft.com/office/officeart/2008/layout/HorizontalMultiLevelHierarchy"/>
    <dgm:cxn modelId="{9C6DD7BE-15AB-4F72-8080-644A1146FF84}" type="presParOf" srcId="{B8E2C2A4-E9C6-44CB-BD0A-99855EBDDF0F}" destId="{79A4862C-9F9B-44E4-8D52-BC6C70CB9AE6}" srcOrd="0" destOrd="0" presId="urn:microsoft.com/office/officeart/2008/layout/HorizontalMultiLevelHierarchy"/>
    <dgm:cxn modelId="{4664FF5F-A53F-4ED1-8448-DF6E6F21D137}" type="presParOf" srcId="{B8E2C2A4-E9C6-44CB-BD0A-99855EBDDF0F}" destId="{36D534B9-493B-4B5A-AF17-B764B412EA98}" srcOrd="1" destOrd="0" presId="urn:microsoft.com/office/officeart/2008/layout/HorizontalMultiLevelHierarchy"/>
    <dgm:cxn modelId="{47E3280F-F206-43B1-B3F9-66C09A23B690}" type="presParOf" srcId="{36D534B9-493B-4B5A-AF17-B764B412EA98}" destId="{AAA9FDA4-9C3A-4551-ABA3-DE0866B2AC52}" srcOrd="0" destOrd="0" presId="urn:microsoft.com/office/officeart/2008/layout/HorizontalMultiLevelHierarchy"/>
    <dgm:cxn modelId="{F4466970-68C5-4257-AA70-CFA717C744EC}" type="presParOf" srcId="{AAA9FDA4-9C3A-4551-ABA3-DE0866B2AC52}" destId="{C09E4D0B-AC42-412D-9DE7-90D97521FCEB}" srcOrd="0" destOrd="0" presId="urn:microsoft.com/office/officeart/2008/layout/HorizontalMultiLevelHierarchy"/>
    <dgm:cxn modelId="{2D42869F-5E67-4714-94B5-74624D755EC7}" type="presParOf" srcId="{36D534B9-493B-4B5A-AF17-B764B412EA98}" destId="{7FA66B3B-E74C-475A-BB06-DFF1F4237A57}" srcOrd="1" destOrd="0" presId="urn:microsoft.com/office/officeart/2008/layout/HorizontalMultiLevelHierarchy"/>
    <dgm:cxn modelId="{A6A31CD7-1FA0-438E-B78C-B97A77AF348A}" type="presParOf" srcId="{7FA66B3B-E74C-475A-BB06-DFF1F4237A57}" destId="{F2AB1EA7-43BE-49F3-BDC3-3DF77A40E381}" srcOrd="0" destOrd="0" presId="urn:microsoft.com/office/officeart/2008/layout/HorizontalMultiLevelHierarchy"/>
    <dgm:cxn modelId="{8D2418B1-BFBA-4E56-B269-9202AAF59495}" type="presParOf" srcId="{7FA66B3B-E74C-475A-BB06-DFF1F4237A57}" destId="{2D81E3CB-6CFA-4C62-873D-0AADC71043F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C87A2F-FF51-4FDD-BC04-61ECDE17180E}" type="doc">
      <dgm:prSet loTypeId="urn:microsoft.com/office/officeart/2008/layout/HorizontalMultiLevelHierarchy" loCatId="hierarchy" qsTypeId="urn:microsoft.com/office/officeart/2005/8/quickstyle/simple3" qsCatId="simple" csTypeId="urn:microsoft.com/office/officeart/2005/8/colors/accent1_5" csCatId="accent1" phldr="1"/>
      <dgm:spPr/>
      <dgm:t>
        <a:bodyPr/>
        <a:lstStyle/>
        <a:p>
          <a:endParaRPr lang="en-US"/>
        </a:p>
      </dgm:t>
    </dgm:pt>
    <dgm:pt modelId="{844BC8CE-3446-49A8-80F5-35680A034635}">
      <dgm:prSet custT="1"/>
      <dgm:spPr>
        <a:xfrm>
          <a:off x="2894604" y="1108404"/>
          <a:ext cx="2061227" cy="1011026"/>
        </a:xfrm>
      </dgm:spPr>
      <dgm:t>
        <a:bodyPr/>
        <a:lstStyle/>
        <a:p>
          <a:r>
            <a:rPr lang="en-US" sz="2400" dirty="0" smtClean="0">
              <a:latin typeface="Arial Black" pitchFamily="34" charset="0"/>
            </a:rPr>
            <a:t>as in (a field full of </a:t>
          </a:r>
          <a:r>
            <a:rPr lang="en-US" sz="2400" dirty="0" smtClean="0">
              <a:solidFill>
                <a:schemeClr val="tx1"/>
              </a:solidFill>
              <a:latin typeface="Arial Black" pitchFamily="34" charset="0"/>
            </a:rPr>
            <a:t>cows</a:t>
          </a:r>
          <a:r>
            <a:rPr lang="en-US" sz="2400" dirty="0" smtClean="0">
              <a:latin typeface="Arial Black" pitchFamily="34" charset="0"/>
            </a:rPr>
            <a:t> which doesn’t exclude the possibility of </a:t>
          </a:r>
          <a:r>
            <a:rPr lang="en-US" sz="2400" b="1" dirty="0" smtClean="0">
              <a:solidFill>
                <a:schemeClr val="tx1"/>
              </a:solidFill>
              <a:latin typeface="Arial Black" pitchFamily="34" charset="0"/>
            </a:rPr>
            <a:t>bull</a:t>
          </a:r>
          <a:r>
            <a:rPr lang="en-US" sz="2400" b="1" dirty="0" smtClean="0">
              <a:latin typeface="Arial Black" pitchFamily="34" charset="0"/>
            </a:rPr>
            <a:t> (</a:t>
          </a:r>
          <a:r>
            <a:rPr lang="en-US" sz="2400" b="1" dirty="0" smtClean="0">
              <a:solidFill>
                <a:schemeClr val="tx1"/>
              </a:solidFill>
              <a:latin typeface="Arial Black" pitchFamily="34" charset="0"/>
            </a:rPr>
            <a:t>male bovine</a:t>
          </a:r>
          <a:r>
            <a:rPr lang="en-US" sz="2400" b="1" dirty="0" smtClean="0">
              <a:latin typeface="Arial Black" pitchFamily="34" charset="0"/>
            </a:rPr>
            <a:t>)</a:t>
          </a:r>
          <a:r>
            <a:rPr lang="en-US" sz="2400" dirty="0" smtClean="0">
              <a:latin typeface="Arial Black" pitchFamily="34" charset="0"/>
            </a:rPr>
            <a:t> existence in the farm).</a:t>
          </a:r>
          <a:endParaRPr lang="en-US" sz="2400" dirty="0">
            <a:latin typeface="Arial Black" pitchFamily="34" charset="0"/>
            <a:ea typeface="+mn-ea"/>
            <a:cs typeface="+mn-cs"/>
          </a:endParaRPr>
        </a:p>
      </dgm:t>
    </dgm:pt>
    <dgm:pt modelId="{8FB0CD53-2616-4296-B319-06BEF25ED291}" type="parTrans" cxnId="{2688DE8E-05BB-4E97-879A-6AC92E726753}">
      <dgm:prSet/>
      <dgm:spPr>
        <a:xfrm>
          <a:off x="2690630" y="1568197"/>
          <a:ext cx="203973" cy="91440"/>
        </a:xfrm>
      </dgm:spPr>
      <dgm:t>
        <a:bodyPr/>
        <a:lstStyle/>
        <a:p>
          <a:endParaRPr lang="en-US">
            <a:solidFill>
              <a:sysClr val="windowText" lastClr="000000">
                <a:hueOff val="0"/>
                <a:satOff val="0"/>
                <a:lumOff val="0"/>
                <a:alphaOff val="0"/>
              </a:sysClr>
            </a:solidFill>
            <a:latin typeface="Calibri"/>
            <a:ea typeface="+mn-ea"/>
            <a:cs typeface="+mn-cs"/>
          </a:endParaRPr>
        </a:p>
      </dgm:t>
    </dgm:pt>
    <dgm:pt modelId="{E713C1EF-1F1B-4C0C-BE04-484E7F85DEBD}" type="sibTrans" cxnId="{2688DE8E-05BB-4E97-879A-6AC92E726753}">
      <dgm:prSet/>
      <dgm:spPr/>
      <dgm:t>
        <a:bodyPr/>
        <a:lstStyle/>
        <a:p>
          <a:endParaRPr lang="en-US"/>
        </a:p>
      </dgm:t>
    </dgm:pt>
    <dgm:pt modelId="{BDD77634-9A6E-4771-BD37-2627AC0CA3DF}">
      <dgm:prSet phldrT="[Text]" custT="1"/>
      <dgm:spPr>
        <a:xfrm>
          <a:off x="1008345" y="1163677"/>
          <a:ext cx="1682284" cy="900479"/>
        </a:xfrm>
      </dgm:spPr>
      <dgm:t>
        <a:bodyPr/>
        <a:lstStyle/>
        <a:p>
          <a:r>
            <a:rPr lang="en-US" sz="2000" dirty="0" smtClean="0">
              <a:latin typeface="Arial Black" pitchFamily="34" charset="0"/>
            </a:rPr>
            <a:t>or refer to the </a:t>
          </a:r>
          <a:r>
            <a:rPr lang="en-US" sz="2000" b="1" dirty="0" smtClean="0">
              <a:solidFill>
                <a:schemeClr val="tx1"/>
              </a:solidFill>
              <a:latin typeface="Arial Black" pitchFamily="34" charset="0"/>
            </a:rPr>
            <a:t>bovine</a:t>
          </a:r>
          <a:r>
            <a:rPr lang="en-US" sz="2000" dirty="0" smtClean="0">
              <a:solidFill>
                <a:schemeClr val="tx1"/>
              </a:solidFill>
              <a:latin typeface="Arial Black" pitchFamily="34" charset="0"/>
            </a:rPr>
            <a:t> of both sexes  </a:t>
          </a:r>
          <a:endParaRPr lang="en-US" sz="2000" b="1" dirty="0">
            <a:solidFill>
              <a:schemeClr val="tx1"/>
            </a:solidFill>
            <a:latin typeface="Arial Black" pitchFamily="34" charset="0"/>
            <a:ea typeface="+mn-ea"/>
            <a:cs typeface="+mn-cs"/>
          </a:endParaRPr>
        </a:p>
      </dgm:t>
    </dgm:pt>
    <dgm:pt modelId="{B4D50E54-6535-4967-827F-98F29C5D2DB2}" type="sibTrans" cxnId="{727B7036-723D-4778-BA15-C1F685C1F59F}">
      <dgm:prSet/>
      <dgm:spPr/>
      <dgm:t>
        <a:bodyPr/>
        <a:lstStyle/>
        <a:p>
          <a:endParaRPr lang="en-US"/>
        </a:p>
      </dgm:t>
    </dgm:pt>
    <dgm:pt modelId="{4C034F0C-9D0F-472B-BD1D-1D27BCBC0F5C}" type="parTrans" cxnId="{727B7036-723D-4778-BA15-C1F685C1F59F}">
      <dgm:prSet/>
      <dgm:spPr>
        <a:xfrm>
          <a:off x="804372" y="1129558"/>
          <a:ext cx="203973" cy="484358"/>
        </a:xfrm>
      </dgm:spPr>
      <dgm:t>
        <a:bodyPr/>
        <a:lstStyle/>
        <a:p>
          <a:endParaRPr lang="en-US">
            <a:solidFill>
              <a:sysClr val="windowText" lastClr="000000">
                <a:hueOff val="0"/>
                <a:satOff val="0"/>
                <a:lumOff val="0"/>
                <a:alphaOff val="0"/>
              </a:sysClr>
            </a:solidFill>
            <a:latin typeface="Calibri"/>
            <a:ea typeface="+mn-ea"/>
            <a:cs typeface="+mn-cs"/>
          </a:endParaRPr>
        </a:p>
      </dgm:t>
    </dgm:pt>
    <dgm:pt modelId="{B39D21BC-162B-4C70-B79C-A3939DB73E79}">
      <dgm:prSet phldrT="[Text]" custT="1"/>
      <dgm:spPr>
        <a:xfrm>
          <a:off x="1008345" y="194960"/>
          <a:ext cx="1614351" cy="641948"/>
        </a:xfrm>
      </dgm:spPr>
      <dgm:t>
        <a:bodyPr/>
        <a:lstStyle/>
        <a:p>
          <a:r>
            <a:rPr lang="en-US" sz="2400" b="1" dirty="0" smtClean="0">
              <a:latin typeface="Arial Black" pitchFamily="34" charset="0"/>
            </a:rPr>
            <a:t>refer to (</a:t>
          </a:r>
          <a:r>
            <a:rPr lang="en-US" sz="2400" b="1" dirty="0" smtClean="0">
              <a:solidFill>
                <a:schemeClr val="tx1"/>
              </a:solidFill>
              <a:latin typeface="Arial Black" pitchFamily="34" charset="0"/>
            </a:rPr>
            <a:t>female animal</a:t>
          </a:r>
          <a:r>
            <a:rPr lang="en-US" sz="2400" b="1" dirty="0" smtClean="0">
              <a:latin typeface="Arial Black" pitchFamily="34" charset="0"/>
            </a:rPr>
            <a:t>) </a:t>
          </a:r>
          <a:endParaRPr lang="en-US" sz="2400" b="1" dirty="0">
            <a:latin typeface="Arial Black" pitchFamily="34" charset="0"/>
            <a:ea typeface="+mn-ea"/>
            <a:cs typeface="+mn-cs"/>
          </a:endParaRPr>
        </a:p>
      </dgm:t>
    </dgm:pt>
    <dgm:pt modelId="{E9E03E74-6011-4DA0-AEEA-63E0A1C525C0}" type="sibTrans" cxnId="{F0C1B76A-4D12-40A4-A63D-96069113D09C}">
      <dgm:prSet/>
      <dgm:spPr/>
      <dgm:t>
        <a:bodyPr/>
        <a:lstStyle/>
        <a:p>
          <a:endParaRPr lang="en-US"/>
        </a:p>
      </dgm:t>
    </dgm:pt>
    <dgm:pt modelId="{46485DC4-050E-441C-9062-6E9DDD9894FE}" type="parTrans" cxnId="{F0C1B76A-4D12-40A4-A63D-96069113D09C}">
      <dgm:prSet/>
      <dgm:spPr>
        <a:xfrm>
          <a:off x="804372" y="515934"/>
          <a:ext cx="203973" cy="613623"/>
        </a:xfrm>
      </dgm:spPr>
      <dgm:t>
        <a:bodyPr/>
        <a:lstStyle/>
        <a:p>
          <a:endParaRPr lang="en-US">
            <a:solidFill>
              <a:sysClr val="windowText" lastClr="000000">
                <a:hueOff val="0"/>
                <a:satOff val="0"/>
                <a:lumOff val="0"/>
                <a:alphaOff val="0"/>
              </a:sysClr>
            </a:solidFill>
            <a:latin typeface="Calibri"/>
            <a:ea typeface="+mn-ea"/>
            <a:cs typeface="+mn-cs"/>
          </a:endParaRPr>
        </a:p>
      </dgm:t>
    </dgm:pt>
    <dgm:pt modelId="{6FBD6E54-D3A0-4ED2-AEA4-1804923E1E32}">
      <dgm:prSet phldrT="[Text]" custT="1"/>
      <dgm:spPr>
        <a:xfrm rot="16200000">
          <a:off x="-239341" y="838620"/>
          <a:ext cx="1505551" cy="581875"/>
        </a:xfrm>
      </dgm:spPr>
      <dgm:t>
        <a:bodyPr/>
        <a:lstStyle/>
        <a:p>
          <a:r>
            <a:rPr lang="en-US" sz="4400" b="1" dirty="0" smtClean="0">
              <a:latin typeface="Arial Black" pitchFamily="34" charset="0"/>
            </a:rPr>
            <a:t>cow</a:t>
          </a:r>
          <a:r>
            <a:rPr lang="en-US" sz="4400" dirty="0" smtClean="0">
              <a:latin typeface="Arial Black" pitchFamily="34" charset="0"/>
            </a:rPr>
            <a:t> </a:t>
          </a:r>
          <a:endParaRPr lang="en-US" sz="2400" b="1" dirty="0">
            <a:latin typeface="Arial Black" pitchFamily="34" charset="0"/>
            <a:ea typeface="+mn-ea"/>
            <a:cs typeface="+mn-cs"/>
          </a:endParaRPr>
        </a:p>
      </dgm:t>
    </dgm:pt>
    <dgm:pt modelId="{D27ECA2C-5B4C-451B-8B4B-065A25CED452}" type="sibTrans" cxnId="{B9B433F6-666D-4324-A8A4-A7AEF1352E75}">
      <dgm:prSet/>
      <dgm:spPr/>
      <dgm:t>
        <a:bodyPr/>
        <a:lstStyle/>
        <a:p>
          <a:endParaRPr lang="en-US"/>
        </a:p>
      </dgm:t>
    </dgm:pt>
    <dgm:pt modelId="{A38A1CE3-2A29-4014-86B9-1F5F11B31A48}" type="parTrans" cxnId="{B9B433F6-666D-4324-A8A4-A7AEF1352E75}">
      <dgm:prSet/>
      <dgm:spPr/>
      <dgm:t>
        <a:bodyPr/>
        <a:lstStyle/>
        <a:p>
          <a:endParaRPr lang="en-US"/>
        </a:p>
      </dgm:t>
    </dgm:pt>
    <dgm:pt modelId="{2F8E9707-AF80-4D18-85C7-B379AA5979A8}" type="pres">
      <dgm:prSet presAssocID="{6AC87A2F-FF51-4FDD-BC04-61ECDE17180E}" presName="Name0" presStyleCnt="0">
        <dgm:presLayoutVars>
          <dgm:chPref val="1"/>
          <dgm:dir/>
          <dgm:animOne val="branch"/>
          <dgm:animLvl val="lvl"/>
          <dgm:resizeHandles val="exact"/>
        </dgm:presLayoutVars>
      </dgm:prSet>
      <dgm:spPr/>
      <dgm:t>
        <a:bodyPr/>
        <a:lstStyle/>
        <a:p>
          <a:endParaRPr lang="en-US"/>
        </a:p>
      </dgm:t>
    </dgm:pt>
    <dgm:pt modelId="{50A417A3-3F04-4AB7-A56F-60A88264BC57}" type="pres">
      <dgm:prSet presAssocID="{6FBD6E54-D3A0-4ED2-AEA4-1804923E1E32}" presName="root1" presStyleCnt="0"/>
      <dgm:spPr/>
      <dgm:t>
        <a:bodyPr/>
        <a:lstStyle/>
        <a:p>
          <a:endParaRPr lang="en-US"/>
        </a:p>
      </dgm:t>
    </dgm:pt>
    <dgm:pt modelId="{5251994A-4426-41E9-A5F7-5E64C741074C}" type="pres">
      <dgm:prSet presAssocID="{6FBD6E54-D3A0-4ED2-AEA4-1804923E1E32}" presName="LevelOneTextNode" presStyleLbl="node0" presStyleIdx="0" presStyleCnt="1" custScaleX="187137" custScaleY="91998">
        <dgm:presLayoutVars>
          <dgm:chPref val="3"/>
        </dgm:presLayoutVars>
      </dgm:prSet>
      <dgm:spPr>
        <a:prstGeom prst="rect">
          <a:avLst/>
        </a:prstGeom>
      </dgm:spPr>
      <dgm:t>
        <a:bodyPr/>
        <a:lstStyle/>
        <a:p>
          <a:endParaRPr lang="en-US"/>
        </a:p>
      </dgm:t>
    </dgm:pt>
    <dgm:pt modelId="{A3CC58D8-6932-48E6-97BC-9D7A633E3137}" type="pres">
      <dgm:prSet presAssocID="{6FBD6E54-D3A0-4ED2-AEA4-1804923E1E32}" presName="level2hierChild" presStyleCnt="0"/>
      <dgm:spPr/>
      <dgm:t>
        <a:bodyPr/>
        <a:lstStyle/>
        <a:p>
          <a:endParaRPr lang="en-US"/>
        </a:p>
      </dgm:t>
    </dgm:pt>
    <dgm:pt modelId="{8FB35C7D-40AB-4C97-8904-02E80D32740D}" type="pres">
      <dgm:prSet presAssocID="{46485DC4-050E-441C-9062-6E9DDD9894FE}" presName="conn2-1" presStyleLbl="parChTrans1D2" presStyleIdx="0" presStyleCnt="2"/>
      <dgm:spPr>
        <a:custGeom>
          <a:avLst/>
          <a:gdLst/>
          <a:ahLst/>
          <a:cxnLst/>
          <a:rect l="0" t="0" r="0" b="0"/>
          <a:pathLst>
            <a:path>
              <a:moveTo>
                <a:pt x="0" y="613623"/>
              </a:moveTo>
              <a:lnTo>
                <a:pt x="101986" y="613623"/>
              </a:lnTo>
              <a:lnTo>
                <a:pt x="101986" y="0"/>
              </a:lnTo>
              <a:lnTo>
                <a:pt x="203973" y="0"/>
              </a:lnTo>
            </a:path>
          </a:pathLst>
        </a:custGeom>
      </dgm:spPr>
      <dgm:t>
        <a:bodyPr/>
        <a:lstStyle/>
        <a:p>
          <a:endParaRPr lang="en-US"/>
        </a:p>
      </dgm:t>
    </dgm:pt>
    <dgm:pt modelId="{611218B7-C5B5-414E-A67F-E01753806B19}" type="pres">
      <dgm:prSet presAssocID="{46485DC4-050E-441C-9062-6E9DDD9894FE}" presName="connTx" presStyleLbl="parChTrans1D2" presStyleIdx="0" presStyleCnt="2"/>
      <dgm:spPr/>
      <dgm:t>
        <a:bodyPr/>
        <a:lstStyle/>
        <a:p>
          <a:endParaRPr lang="en-US"/>
        </a:p>
      </dgm:t>
    </dgm:pt>
    <dgm:pt modelId="{E56AE9D8-1B9D-4D1E-8919-051A85365B50}" type="pres">
      <dgm:prSet presAssocID="{B39D21BC-162B-4C70-B79C-A3939DB73E79}" presName="root2" presStyleCnt="0"/>
      <dgm:spPr/>
      <dgm:t>
        <a:bodyPr/>
        <a:lstStyle/>
        <a:p>
          <a:endParaRPr lang="en-US"/>
        </a:p>
      </dgm:t>
    </dgm:pt>
    <dgm:pt modelId="{4A3F6C7B-B4F0-43DB-AC52-6DF6848A4849}" type="pres">
      <dgm:prSet presAssocID="{B39D21BC-162B-4C70-B79C-A3939DB73E79}" presName="LevelTwoTextNode" presStyleLbl="node2" presStyleIdx="0" presStyleCnt="2" custScaleX="158290" custScaleY="206457">
        <dgm:presLayoutVars>
          <dgm:chPref val="3"/>
        </dgm:presLayoutVars>
      </dgm:prSet>
      <dgm:spPr>
        <a:prstGeom prst="rect">
          <a:avLst/>
        </a:prstGeom>
      </dgm:spPr>
      <dgm:t>
        <a:bodyPr/>
        <a:lstStyle/>
        <a:p>
          <a:endParaRPr lang="en-US"/>
        </a:p>
      </dgm:t>
    </dgm:pt>
    <dgm:pt modelId="{4A3C7540-CE25-4D6A-88F5-9F5FCD83A810}" type="pres">
      <dgm:prSet presAssocID="{B39D21BC-162B-4C70-B79C-A3939DB73E79}" presName="level3hierChild" presStyleCnt="0"/>
      <dgm:spPr/>
      <dgm:t>
        <a:bodyPr/>
        <a:lstStyle/>
        <a:p>
          <a:endParaRPr lang="en-US"/>
        </a:p>
      </dgm:t>
    </dgm:pt>
    <dgm:pt modelId="{50B0F45F-7A19-4DD0-8A3F-CFD936E92838}" type="pres">
      <dgm:prSet presAssocID="{4C034F0C-9D0F-472B-BD1D-1D27BCBC0F5C}" presName="conn2-1" presStyleLbl="parChTrans1D2" presStyleIdx="1" presStyleCnt="2"/>
      <dgm:spPr>
        <a:custGeom>
          <a:avLst/>
          <a:gdLst/>
          <a:ahLst/>
          <a:cxnLst/>
          <a:rect l="0" t="0" r="0" b="0"/>
          <a:pathLst>
            <a:path>
              <a:moveTo>
                <a:pt x="0" y="0"/>
              </a:moveTo>
              <a:lnTo>
                <a:pt x="101986" y="0"/>
              </a:lnTo>
              <a:lnTo>
                <a:pt x="101986" y="484358"/>
              </a:lnTo>
              <a:lnTo>
                <a:pt x="203973" y="484358"/>
              </a:lnTo>
            </a:path>
          </a:pathLst>
        </a:custGeom>
      </dgm:spPr>
      <dgm:t>
        <a:bodyPr/>
        <a:lstStyle/>
        <a:p>
          <a:endParaRPr lang="en-US"/>
        </a:p>
      </dgm:t>
    </dgm:pt>
    <dgm:pt modelId="{960681DD-0A96-43B2-8E3C-DD5BC73A1AFC}" type="pres">
      <dgm:prSet presAssocID="{4C034F0C-9D0F-472B-BD1D-1D27BCBC0F5C}" presName="connTx" presStyleLbl="parChTrans1D2" presStyleIdx="1" presStyleCnt="2"/>
      <dgm:spPr/>
      <dgm:t>
        <a:bodyPr/>
        <a:lstStyle/>
        <a:p>
          <a:endParaRPr lang="en-US"/>
        </a:p>
      </dgm:t>
    </dgm:pt>
    <dgm:pt modelId="{B8E2C2A4-E9C6-44CB-BD0A-99855EBDDF0F}" type="pres">
      <dgm:prSet presAssocID="{BDD77634-9A6E-4771-BD37-2627AC0CA3DF}" presName="root2" presStyleCnt="0"/>
      <dgm:spPr/>
      <dgm:t>
        <a:bodyPr/>
        <a:lstStyle/>
        <a:p>
          <a:endParaRPr lang="en-US"/>
        </a:p>
      </dgm:t>
    </dgm:pt>
    <dgm:pt modelId="{79A4862C-9F9B-44E4-8D52-BC6C70CB9AE6}" type="pres">
      <dgm:prSet presAssocID="{BDD77634-9A6E-4771-BD37-2627AC0CA3DF}" presName="LevelTwoTextNode" presStyleLbl="node2" presStyleIdx="1" presStyleCnt="2" custScaleX="164951" custScaleY="289603">
        <dgm:presLayoutVars>
          <dgm:chPref val="3"/>
        </dgm:presLayoutVars>
      </dgm:prSet>
      <dgm:spPr>
        <a:prstGeom prst="rect">
          <a:avLst/>
        </a:prstGeom>
      </dgm:spPr>
      <dgm:t>
        <a:bodyPr/>
        <a:lstStyle/>
        <a:p>
          <a:endParaRPr lang="en-US"/>
        </a:p>
      </dgm:t>
    </dgm:pt>
    <dgm:pt modelId="{36D534B9-493B-4B5A-AF17-B764B412EA98}" type="pres">
      <dgm:prSet presAssocID="{BDD77634-9A6E-4771-BD37-2627AC0CA3DF}" presName="level3hierChild" presStyleCnt="0"/>
      <dgm:spPr/>
      <dgm:t>
        <a:bodyPr/>
        <a:lstStyle/>
        <a:p>
          <a:endParaRPr lang="en-US"/>
        </a:p>
      </dgm:t>
    </dgm:pt>
    <dgm:pt modelId="{AAA9FDA4-9C3A-4551-ABA3-DE0866B2AC52}" type="pres">
      <dgm:prSet presAssocID="{8FB0CD53-2616-4296-B319-06BEF25ED291}" presName="conn2-1" presStyleLbl="parChTrans1D3" presStyleIdx="0" presStyleCnt="1"/>
      <dgm:spPr>
        <a:custGeom>
          <a:avLst/>
          <a:gdLst/>
          <a:ahLst/>
          <a:cxnLst/>
          <a:rect l="0" t="0" r="0" b="0"/>
          <a:pathLst>
            <a:path>
              <a:moveTo>
                <a:pt x="0" y="45720"/>
              </a:moveTo>
              <a:lnTo>
                <a:pt x="203973" y="45720"/>
              </a:lnTo>
            </a:path>
          </a:pathLst>
        </a:custGeom>
      </dgm:spPr>
      <dgm:t>
        <a:bodyPr/>
        <a:lstStyle/>
        <a:p>
          <a:endParaRPr lang="en-US"/>
        </a:p>
      </dgm:t>
    </dgm:pt>
    <dgm:pt modelId="{C09E4D0B-AC42-412D-9DE7-90D97521FCEB}" type="pres">
      <dgm:prSet presAssocID="{8FB0CD53-2616-4296-B319-06BEF25ED291}" presName="connTx" presStyleLbl="parChTrans1D3" presStyleIdx="0" presStyleCnt="1"/>
      <dgm:spPr/>
      <dgm:t>
        <a:bodyPr/>
        <a:lstStyle/>
        <a:p>
          <a:endParaRPr lang="en-US"/>
        </a:p>
      </dgm:t>
    </dgm:pt>
    <dgm:pt modelId="{7FA66B3B-E74C-475A-BB06-DFF1F4237A57}" type="pres">
      <dgm:prSet presAssocID="{844BC8CE-3446-49A8-80F5-35680A034635}" presName="root2" presStyleCnt="0"/>
      <dgm:spPr/>
      <dgm:t>
        <a:bodyPr/>
        <a:lstStyle/>
        <a:p>
          <a:endParaRPr lang="en-US"/>
        </a:p>
      </dgm:t>
    </dgm:pt>
    <dgm:pt modelId="{F2AB1EA7-43BE-49F3-BDC3-3DF77A40E381}" type="pres">
      <dgm:prSet presAssocID="{844BC8CE-3446-49A8-80F5-35680A034635}" presName="LevelTwoTextNode" presStyleLbl="node3" presStyleIdx="0" presStyleCnt="1" custScaleX="202107" custScaleY="325156" custLinFactNeighborX="-2704" custLinFactNeighborY="7612">
        <dgm:presLayoutVars>
          <dgm:chPref val="3"/>
        </dgm:presLayoutVars>
      </dgm:prSet>
      <dgm:spPr>
        <a:prstGeom prst="rect">
          <a:avLst/>
        </a:prstGeom>
      </dgm:spPr>
      <dgm:t>
        <a:bodyPr/>
        <a:lstStyle/>
        <a:p>
          <a:endParaRPr lang="en-US"/>
        </a:p>
      </dgm:t>
    </dgm:pt>
    <dgm:pt modelId="{2D81E3CB-6CFA-4C62-873D-0AADC71043F9}" type="pres">
      <dgm:prSet presAssocID="{844BC8CE-3446-49A8-80F5-35680A034635}" presName="level3hierChild" presStyleCnt="0"/>
      <dgm:spPr/>
      <dgm:t>
        <a:bodyPr/>
        <a:lstStyle/>
        <a:p>
          <a:endParaRPr lang="en-US"/>
        </a:p>
      </dgm:t>
    </dgm:pt>
  </dgm:ptLst>
  <dgm:cxnLst>
    <dgm:cxn modelId="{A9B559CD-B377-4F85-9115-A330AD6DB312}" type="presOf" srcId="{6FBD6E54-D3A0-4ED2-AEA4-1804923E1E32}" destId="{5251994A-4426-41E9-A5F7-5E64C741074C}" srcOrd="0" destOrd="0" presId="urn:microsoft.com/office/officeart/2008/layout/HorizontalMultiLevelHierarchy"/>
    <dgm:cxn modelId="{9E1EC5FA-A79D-41B4-BCE5-0A86D36CF8AC}" type="presOf" srcId="{844BC8CE-3446-49A8-80F5-35680A034635}" destId="{F2AB1EA7-43BE-49F3-BDC3-3DF77A40E381}" srcOrd="0" destOrd="0" presId="urn:microsoft.com/office/officeart/2008/layout/HorizontalMultiLevelHierarchy"/>
    <dgm:cxn modelId="{F0C1B76A-4D12-40A4-A63D-96069113D09C}" srcId="{6FBD6E54-D3A0-4ED2-AEA4-1804923E1E32}" destId="{B39D21BC-162B-4C70-B79C-A3939DB73E79}" srcOrd="0" destOrd="0" parTransId="{46485DC4-050E-441C-9062-6E9DDD9894FE}" sibTransId="{E9E03E74-6011-4DA0-AEEA-63E0A1C525C0}"/>
    <dgm:cxn modelId="{727B7036-723D-4778-BA15-C1F685C1F59F}" srcId="{6FBD6E54-D3A0-4ED2-AEA4-1804923E1E32}" destId="{BDD77634-9A6E-4771-BD37-2627AC0CA3DF}" srcOrd="1" destOrd="0" parTransId="{4C034F0C-9D0F-472B-BD1D-1D27BCBC0F5C}" sibTransId="{B4D50E54-6535-4967-827F-98F29C5D2DB2}"/>
    <dgm:cxn modelId="{9804E5A6-1A12-4E04-8516-9B1DC863F95C}" type="presOf" srcId="{8FB0CD53-2616-4296-B319-06BEF25ED291}" destId="{C09E4D0B-AC42-412D-9DE7-90D97521FCEB}" srcOrd="1" destOrd="0" presId="urn:microsoft.com/office/officeart/2008/layout/HorizontalMultiLevelHierarchy"/>
    <dgm:cxn modelId="{D5B4A85A-B258-45B9-B22A-EEFAAB2A0B8F}" type="presOf" srcId="{46485DC4-050E-441C-9062-6E9DDD9894FE}" destId="{611218B7-C5B5-414E-A67F-E01753806B19}" srcOrd="1" destOrd="0" presId="urn:microsoft.com/office/officeart/2008/layout/HorizontalMultiLevelHierarchy"/>
    <dgm:cxn modelId="{EF22C352-DF0A-4E26-A8E6-5B35E52FA0D0}" type="presOf" srcId="{BDD77634-9A6E-4771-BD37-2627AC0CA3DF}" destId="{79A4862C-9F9B-44E4-8D52-BC6C70CB9AE6}" srcOrd="0" destOrd="0" presId="urn:microsoft.com/office/officeart/2008/layout/HorizontalMultiLevelHierarchy"/>
    <dgm:cxn modelId="{2688DE8E-05BB-4E97-879A-6AC92E726753}" srcId="{BDD77634-9A6E-4771-BD37-2627AC0CA3DF}" destId="{844BC8CE-3446-49A8-80F5-35680A034635}" srcOrd="0" destOrd="0" parTransId="{8FB0CD53-2616-4296-B319-06BEF25ED291}" sibTransId="{E713C1EF-1F1B-4C0C-BE04-484E7F85DEBD}"/>
    <dgm:cxn modelId="{1B370DDA-E3D1-477B-91D8-640B30DCBB9A}" type="presOf" srcId="{4C034F0C-9D0F-472B-BD1D-1D27BCBC0F5C}" destId="{960681DD-0A96-43B2-8E3C-DD5BC73A1AFC}" srcOrd="1" destOrd="0" presId="urn:microsoft.com/office/officeart/2008/layout/HorizontalMultiLevelHierarchy"/>
    <dgm:cxn modelId="{39A56AA5-CD11-443D-968A-F0A20CB8DB84}" type="presOf" srcId="{8FB0CD53-2616-4296-B319-06BEF25ED291}" destId="{AAA9FDA4-9C3A-4551-ABA3-DE0866B2AC52}" srcOrd="0" destOrd="0" presId="urn:microsoft.com/office/officeart/2008/layout/HorizontalMultiLevelHierarchy"/>
    <dgm:cxn modelId="{B9B433F6-666D-4324-A8A4-A7AEF1352E75}" srcId="{6AC87A2F-FF51-4FDD-BC04-61ECDE17180E}" destId="{6FBD6E54-D3A0-4ED2-AEA4-1804923E1E32}" srcOrd="0" destOrd="0" parTransId="{A38A1CE3-2A29-4014-86B9-1F5F11B31A48}" sibTransId="{D27ECA2C-5B4C-451B-8B4B-065A25CED452}"/>
    <dgm:cxn modelId="{BDBFF0B8-A2C3-48F6-ADBF-3AA71019A673}" type="presOf" srcId="{6AC87A2F-FF51-4FDD-BC04-61ECDE17180E}" destId="{2F8E9707-AF80-4D18-85C7-B379AA5979A8}" srcOrd="0" destOrd="0" presId="urn:microsoft.com/office/officeart/2008/layout/HorizontalMultiLevelHierarchy"/>
    <dgm:cxn modelId="{F1BDDD0F-2042-41AE-9F1B-D34EDACBE97F}" type="presOf" srcId="{46485DC4-050E-441C-9062-6E9DDD9894FE}" destId="{8FB35C7D-40AB-4C97-8904-02E80D32740D}" srcOrd="0" destOrd="0" presId="urn:microsoft.com/office/officeart/2008/layout/HorizontalMultiLevelHierarchy"/>
    <dgm:cxn modelId="{52A35F65-B0BA-455D-8A8B-C54E60DDF5E2}" type="presOf" srcId="{B39D21BC-162B-4C70-B79C-A3939DB73E79}" destId="{4A3F6C7B-B4F0-43DB-AC52-6DF6848A4849}" srcOrd="0" destOrd="0" presId="urn:microsoft.com/office/officeart/2008/layout/HorizontalMultiLevelHierarchy"/>
    <dgm:cxn modelId="{DEDF56EE-D973-4AE0-AD97-B11468E2D616}" type="presOf" srcId="{4C034F0C-9D0F-472B-BD1D-1D27BCBC0F5C}" destId="{50B0F45F-7A19-4DD0-8A3F-CFD936E92838}" srcOrd="0" destOrd="0" presId="urn:microsoft.com/office/officeart/2008/layout/HorizontalMultiLevelHierarchy"/>
    <dgm:cxn modelId="{5F335A8A-FAF3-416B-94D3-07277A4D5238}" type="presParOf" srcId="{2F8E9707-AF80-4D18-85C7-B379AA5979A8}" destId="{50A417A3-3F04-4AB7-A56F-60A88264BC57}" srcOrd="0" destOrd="0" presId="urn:microsoft.com/office/officeart/2008/layout/HorizontalMultiLevelHierarchy"/>
    <dgm:cxn modelId="{63C9E132-CFB5-4073-9711-75837937AC4D}" type="presParOf" srcId="{50A417A3-3F04-4AB7-A56F-60A88264BC57}" destId="{5251994A-4426-41E9-A5F7-5E64C741074C}" srcOrd="0" destOrd="0" presId="urn:microsoft.com/office/officeart/2008/layout/HorizontalMultiLevelHierarchy"/>
    <dgm:cxn modelId="{202B20F5-7CB3-4B9A-9CD1-2FC1A4699E20}" type="presParOf" srcId="{50A417A3-3F04-4AB7-A56F-60A88264BC57}" destId="{A3CC58D8-6932-48E6-97BC-9D7A633E3137}" srcOrd="1" destOrd="0" presId="urn:microsoft.com/office/officeart/2008/layout/HorizontalMultiLevelHierarchy"/>
    <dgm:cxn modelId="{DC6D361E-F0FC-4A9B-9AA8-B82C478FEC2A}" type="presParOf" srcId="{A3CC58D8-6932-48E6-97BC-9D7A633E3137}" destId="{8FB35C7D-40AB-4C97-8904-02E80D32740D}" srcOrd="0" destOrd="0" presId="urn:microsoft.com/office/officeart/2008/layout/HorizontalMultiLevelHierarchy"/>
    <dgm:cxn modelId="{864AA924-567E-4B82-AC6E-A1D03ADD4169}" type="presParOf" srcId="{8FB35C7D-40AB-4C97-8904-02E80D32740D}" destId="{611218B7-C5B5-414E-A67F-E01753806B19}" srcOrd="0" destOrd="0" presId="urn:microsoft.com/office/officeart/2008/layout/HorizontalMultiLevelHierarchy"/>
    <dgm:cxn modelId="{8EFD982B-3D47-4FEA-92AA-641B75177108}" type="presParOf" srcId="{A3CC58D8-6932-48E6-97BC-9D7A633E3137}" destId="{E56AE9D8-1B9D-4D1E-8919-051A85365B50}" srcOrd="1" destOrd="0" presId="urn:microsoft.com/office/officeart/2008/layout/HorizontalMultiLevelHierarchy"/>
    <dgm:cxn modelId="{D3C20A47-92B3-4FFA-BDD3-9F0C411D4BBD}" type="presParOf" srcId="{E56AE9D8-1B9D-4D1E-8919-051A85365B50}" destId="{4A3F6C7B-B4F0-43DB-AC52-6DF6848A4849}" srcOrd="0" destOrd="0" presId="urn:microsoft.com/office/officeart/2008/layout/HorizontalMultiLevelHierarchy"/>
    <dgm:cxn modelId="{92DE25D8-1AF2-408C-B620-691F5180359F}" type="presParOf" srcId="{E56AE9D8-1B9D-4D1E-8919-051A85365B50}" destId="{4A3C7540-CE25-4D6A-88F5-9F5FCD83A810}" srcOrd="1" destOrd="0" presId="urn:microsoft.com/office/officeart/2008/layout/HorizontalMultiLevelHierarchy"/>
    <dgm:cxn modelId="{E5B75BF9-4D0E-47AD-BC4E-A8E4F333F41C}" type="presParOf" srcId="{A3CC58D8-6932-48E6-97BC-9D7A633E3137}" destId="{50B0F45F-7A19-4DD0-8A3F-CFD936E92838}" srcOrd="2" destOrd="0" presId="urn:microsoft.com/office/officeart/2008/layout/HorizontalMultiLevelHierarchy"/>
    <dgm:cxn modelId="{ABEDFD1B-03AE-448A-A4AC-BC65090B167B}" type="presParOf" srcId="{50B0F45F-7A19-4DD0-8A3F-CFD936E92838}" destId="{960681DD-0A96-43B2-8E3C-DD5BC73A1AFC}" srcOrd="0" destOrd="0" presId="urn:microsoft.com/office/officeart/2008/layout/HorizontalMultiLevelHierarchy"/>
    <dgm:cxn modelId="{82A0FA11-8B33-4D55-9AFF-2B3A04521ED8}" type="presParOf" srcId="{A3CC58D8-6932-48E6-97BC-9D7A633E3137}" destId="{B8E2C2A4-E9C6-44CB-BD0A-99855EBDDF0F}" srcOrd="3" destOrd="0" presId="urn:microsoft.com/office/officeart/2008/layout/HorizontalMultiLevelHierarchy"/>
    <dgm:cxn modelId="{84AE1D22-C6E6-4D50-B378-4EFBE71C62C7}" type="presParOf" srcId="{B8E2C2A4-E9C6-44CB-BD0A-99855EBDDF0F}" destId="{79A4862C-9F9B-44E4-8D52-BC6C70CB9AE6}" srcOrd="0" destOrd="0" presId="urn:microsoft.com/office/officeart/2008/layout/HorizontalMultiLevelHierarchy"/>
    <dgm:cxn modelId="{6FB84717-4318-4932-885A-5A8BC853E4F0}" type="presParOf" srcId="{B8E2C2A4-E9C6-44CB-BD0A-99855EBDDF0F}" destId="{36D534B9-493B-4B5A-AF17-B764B412EA98}" srcOrd="1" destOrd="0" presId="urn:microsoft.com/office/officeart/2008/layout/HorizontalMultiLevelHierarchy"/>
    <dgm:cxn modelId="{F520D2F6-0250-489B-8A94-01788B7A5379}" type="presParOf" srcId="{36D534B9-493B-4B5A-AF17-B764B412EA98}" destId="{AAA9FDA4-9C3A-4551-ABA3-DE0866B2AC52}" srcOrd="0" destOrd="0" presId="urn:microsoft.com/office/officeart/2008/layout/HorizontalMultiLevelHierarchy"/>
    <dgm:cxn modelId="{97327715-DA6E-49EB-B478-A5E63829631A}" type="presParOf" srcId="{AAA9FDA4-9C3A-4551-ABA3-DE0866B2AC52}" destId="{C09E4D0B-AC42-412D-9DE7-90D97521FCEB}" srcOrd="0" destOrd="0" presId="urn:microsoft.com/office/officeart/2008/layout/HorizontalMultiLevelHierarchy"/>
    <dgm:cxn modelId="{9EC51FC4-BFFB-42C8-BFD7-C513E1B117DB}" type="presParOf" srcId="{36D534B9-493B-4B5A-AF17-B764B412EA98}" destId="{7FA66B3B-E74C-475A-BB06-DFF1F4237A57}" srcOrd="1" destOrd="0" presId="urn:microsoft.com/office/officeart/2008/layout/HorizontalMultiLevelHierarchy"/>
    <dgm:cxn modelId="{61143534-E5AC-474A-B5FB-3DDAD2BB1F8A}" type="presParOf" srcId="{7FA66B3B-E74C-475A-BB06-DFF1F4237A57}" destId="{F2AB1EA7-43BE-49F3-BDC3-3DF77A40E381}" srcOrd="0" destOrd="0" presId="urn:microsoft.com/office/officeart/2008/layout/HorizontalMultiLevelHierarchy"/>
    <dgm:cxn modelId="{5324010D-BFD0-4806-B321-7A545667255F}" type="presParOf" srcId="{7FA66B3B-E74C-475A-BB06-DFF1F4237A57}" destId="{2D81E3CB-6CFA-4C62-873D-0AADC71043F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4800D1-423F-49A4-9A47-6039D4D3988B}"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7DF1B6E6-1405-434F-9C4F-A7FD978D4260}">
      <dgm:prSet phldrT="[Text]" custT="1"/>
      <dgm:spPr/>
      <dgm:t>
        <a:bodyPr/>
        <a:lstStyle/>
        <a:p>
          <a:r>
            <a:rPr lang="en-US" sz="2000" b="1" dirty="0" smtClean="0">
              <a:latin typeface="Arial Black" pitchFamily="34" charset="0"/>
            </a:rPr>
            <a:t>There is considerable Evidence of discreteness of facets </a:t>
          </a:r>
        </a:p>
      </dgm:t>
    </dgm:pt>
    <dgm:pt modelId="{FA96FE20-2805-4AA1-88F6-F619E2B72732}" type="parTrans" cxnId="{F327E5CA-5860-42E8-9B7C-A08B7264A97D}">
      <dgm:prSet/>
      <dgm:spPr/>
      <dgm:t>
        <a:bodyPr/>
        <a:lstStyle/>
        <a:p>
          <a:endParaRPr lang="en-US"/>
        </a:p>
      </dgm:t>
    </dgm:pt>
    <dgm:pt modelId="{BF370655-F3FA-419F-8E3B-F702E62235EC}" type="sibTrans" cxnId="{F327E5CA-5860-42E8-9B7C-A08B7264A97D}">
      <dgm:prSet/>
      <dgm:spPr/>
      <dgm:t>
        <a:bodyPr/>
        <a:lstStyle/>
        <a:p>
          <a:endParaRPr lang="en-US"/>
        </a:p>
      </dgm:t>
    </dgm:pt>
    <dgm:pt modelId="{E666DE8F-248B-48B5-BC4E-C97EF09ADE69}">
      <dgm:prSet custT="1"/>
      <dgm:spPr/>
      <dgm:t>
        <a:bodyPr/>
        <a:lstStyle/>
        <a:p>
          <a:r>
            <a:rPr lang="en-US" sz="1800" b="1" dirty="0">
              <a:latin typeface="Arial Black" pitchFamily="34" charset="0"/>
            </a:rPr>
            <a:t> Identity constraint </a:t>
          </a:r>
        </a:p>
      </dgm:t>
    </dgm:pt>
    <dgm:pt modelId="{DED167E4-8919-4ED3-AED7-6AB080F18515}" type="parTrans" cxnId="{650880E5-D41B-4F11-954B-48877C595958}">
      <dgm:prSet/>
      <dgm:spPr/>
      <dgm:t>
        <a:bodyPr/>
        <a:lstStyle/>
        <a:p>
          <a:endParaRPr lang="en-US"/>
        </a:p>
      </dgm:t>
    </dgm:pt>
    <dgm:pt modelId="{3AE9A35B-E6D2-44A6-A388-37389D28B5F9}" type="sibTrans" cxnId="{650880E5-D41B-4F11-954B-48877C595958}">
      <dgm:prSet/>
      <dgm:spPr/>
      <dgm:t>
        <a:bodyPr/>
        <a:lstStyle/>
        <a:p>
          <a:endParaRPr lang="en-US"/>
        </a:p>
      </dgm:t>
    </dgm:pt>
    <dgm:pt modelId="{0F8764A1-C8EA-483D-B3E6-9B95E460ADEB}">
      <dgm:prSet custT="1"/>
      <dgm:spPr/>
      <dgm:t>
        <a:bodyPr/>
        <a:lstStyle/>
        <a:p>
          <a:r>
            <a:rPr lang="en-US" sz="1800" b="1" dirty="0">
              <a:latin typeface="Arial Black" pitchFamily="34" charset="0"/>
            </a:rPr>
            <a:t> Independent truth conditions </a:t>
          </a:r>
        </a:p>
      </dgm:t>
    </dgm:pt>
    <dgm:pt modelId="{0E776167-CF58-4FA6-BA63-E038966AA9F1}" type="parTrans" cxnId="{9F7D5C32-E40F-4D8A-84CF-C4020C2A454B}">
      <dgm:prSet/>
      <dgm:spPr/>
      <dgm:t>
        <a:bodyPr/>
        <a:lstStyle/>
        <a:p>
          <a:endParaRPr lang="en-US"/>
        </a:p>
      </dgm:t>
    </dgm:pt>
    <dgm:pt modelId="{E1ECCE5E-CFA9-4C0A-B256-A42253CE6F76}" type="sibTrans" cxnId="{9F7D5C32-E40F-4D8A-84CF-C4020C2A454B}">
      <dgm:prSet/>
      <dgm:spPr/>
      <dgm:t>
        <a:bodyPr/>
        <a:lstStyle/>
        <a:p>
          <a:endParaRPr lang="en-US"/>
        </a:p>
      </dgm:t>
    </dgm:pt>
    <dgm:pt modelId="{F12115F9-036D-4EC3-BD2C-2AD0AD1EE2EC}">
      <dgm:prSet custT="1"/>
      <dgm:spPr/>
      <dgm:t>
        <a:bodyPr/>
        <a:lstStyle/>
        <a:p>
          <a:r>
            <a:rPr lang="en-US" sz="1800" b="1" dirty="0" smtClean="0">
              <a:latin typeface="Arial Black" pitchFamily="34" charset="0"/>
            </a:rPr>
            <a:t>Ambiguity in containing constructions</a:t>
          </a:r>
          <a:endParaRPr lang="en-US" sz="1800" b="1" dirty="0">
            <a:latin typeface="Arial Black" pitchFamily="34" charset="0"/>
          </a:endParaRPr>
        </a:p>
      </dgm:t>
    </dgm:pt>
    <dgm:pt modelId="{5E88885B-EDB7-4394-ABE6-C442F14A43E5}" type="parTrans" cxnId="{4A4FCD68-8BF8-4149-AD28-60E9886EED1E}">
      <dgm:prSet/>
      <dgm:spPr/>
      <dgm:t>
        <a:bodyPr/>
        <a:lstStyle/>
        <a:p>
          <a:endParaRPr lang="en-US"/>
        </a:p>
      </dgm:t>
    </dgm:pt>
    <dgm:pt modelId="{351D8AFC-9644-416C-A9C5-6D43C0F85C78}" type="sibTrans" cxnId="{4A4FCD68-8BF8-4149-AD28-60E9886EED1E}">
      <dgm:prSet/>
      <dgm:spPr/>
      <dgm:t>
        <a:bodyPr/>
        <a:lstStyle/>
        <a:p>
          <a:endParaRPr lang="en-US"/>
        </a:p>
      </dgm:t>
    </dgm:pt>
    <dgm:pt modelId="{5BDA1309-661F-4228-9103-98F01C1787FE}">
      <dgm:prSet custT="1"/>
      <dgm:spPr/>
      <dgm:t>
        <a:bodyPr/>
        <a:lstStyle/>
        <a:p>
          <a:r>
            <a:rPr lang="en-US" sz="1800" b="1" dirty="0" smtClean="0">
              <a:latin typeface="Arial Black" pitchFamily="34" charset="0"/>
            </a:rPr>
            <a:t>Independent metaphorical extension </a:t>
          </a:r>
          <a:endParaRPr lang="en-US" sz="1800" b="1" dirty="0">
            <a:latin typeface="Arial Black" pitchFamily="34" charset="0"/>
          </a:endParaRPr>
        </a:p>
      </dgm:t>
    </dgm:pt>
    <dgm:pt modelId="{440DEA88-949C-4A36-9424-80A3891EA104}" type="parTrans" cxnId="{082AE610-CD41-4924-9DB9-2D2F24553A4F}">
      <dgm:prSet/>
      <dgm:spPr/>
      <dgm:t>
        <a:bodyPr/>
        <a:lstStyle/>
        <a:p>
          <a:endParaRPr lang="en-US"/>
        </a:p>
      </dgm:t>
    </dgm:pt>
    <dgm:pt modelId="{98215127-9DED-423D-A763-4DA24C10DBCB}" type="sibTrans" cxnId="{082AE610-CD41-4924-9DB9-2D2F24553A4F}">
      <dgm:prSet/>
      <dgm:spPr/>
      <dgm:t>
        <a:bodyPr/>
        <a:lstStyle/>
        <a:p>
          <a:endParaRPr lang="en-US"/>
        </a:p>
      </dgm:t>
    </dgm:pt>
    <dgm:pt modelId="{3E72EDF2-6863-40EA-8B9C-55DE9660E708}">
      <dgm:prSet custT="1"/>
      <dgm:spPr/>
      <dgm:t>
        <a:bodyPr/>
        <a:lstStyle/>
        <a:p>
          <a:r>
            <a:rPr lang="en-US" sz="1800" b="1" dirty="0" smtClean="0">
              <a:latin typeface="Arial Black" pitchFamily="34" charset="0"/>
            </a:rPr>
            <a:t>Independent proper noun</a:t>
          </a:r>
          <a:endParaRPr lang="en-US" sz="1800" b="1" dirty="0">
            <a:latin typeface="Arial Black" pitchFamily="34" charset="0"/>
          </a:endParaRPr>
        </a:p>
      </dgm:t>
    </dgm:pt>
    <dgm:pt modelId="{7EE57485-E0B0-4409-B4FF-51C339072584}" type="parTrans" cxnId="{AE7CD8DD-7B8B-4C94-A0F9-5A9DA406D931}">
      <dgm:prSet/>
      <dgm:spPr/>
      <dgm:t>
        <a:bodyPr/>
        <a:lstStyle/>
        <a:p>
          <a:endParaRPr lang="en-US"/>
        </a:p>
      </dgm:t>
    </dgm:pt>
    <dgm:pt modelId="{1CB4B6DE-5005-438B-AE2A-5C107AD7D6F2}" type="sibTrans" cxnId="{AE7CD8DD-7B8B-4C94-A0F9-5A9DA406D931}">
      <dgm:prSet/>
      <dgm:spPr/>
      <dgm:t>
        <a:bodyPr/>
        <a:lstStyle/>
        <a:p>
          <a:endParaRPr lang="en-US"/>
        </a:p>
      </dgm:t>
    </dgm:pt>
    <dgm:pt modelId="{7D3A412F-D68A-4C9A-B460-666E00EFB4C4}">
      <dgm:prSet custT="1"/>
      <dgm:spPr/>
      <dgm:t>
        <a:bodyPr/>
        <a:lstStyle/>
        <a:p>
          <a:r>
            <a:rPr lang="en-US" sz="1800" b="1" dirty="0" smtClean="0">
              <a:latin typeface="Arial Black" pitchFamily="34" charset="0"/>
            </a:rPr>
            <a:t>Independent sense relations </a:t>
          </a:r>
          <a:endParaRPr lang="en-US" sz="1800" b="1" dirty="0">
            <a:latin typeface="Arial Black" pitchFamily="34" charset="0"/>
          </a:endParaRPr>
        </a:p>
      </dgm:t>
    </dgm:pt>
    <dgm:pt modelId="{BC495EED-4BC2-4CE7-AA30-FA5E20F98278}" type="parTrans" cxnId="{6980C8CB-BBB9-4222-93B4-99D88166DE66}">
      <dgm:prSet/>
      <dgm:spPr/>
      <dgm:t>
        <a:bodyPr/>
        <a:lstStyle/>
        <a:p>
          <a:endParaRPr lang="en-US"/>
        </a:p>
      </dgm:t>
    </dgm:pt>
    <dgm:pt modelId="{3F13AE9E-99E7-4314-AC4F-D9F521C0A00E}" type="sibTrans" cxnId="{6980C8CB-BBB9-4222-93B4-99D88166DE66}">
      <dgm:prSet/>
      <dgm:spPr/>
      <dgm:t>
        <a:bodyPr/>
        <a:lstStyle/>
        <a:p>
          <a:endParaRPr lang="en-US"/>
        </a:p>
      </dgm:t>
    </dgm:pt>
    <dgm:pt modelId="{2A524E8F-941D-4B9B-A213-E7F5937A8CEE}" type="pres">
      <dgm:prSet presAssocID="{9B4800D1-423F-49A4-9A47-6039D4D3988B}" presName="mainComposite" presStyleCnt="0">
        <dgm:presLayoutVars>
          <dgm:chPref val="1"/>
          <dgm:dir/>
          <dgm:animOne val="branch"/>
          <dgm:animLvl val="lvl"/>
          <dgm:resizeHandles val="exact"/>
        </dgm:presLayoutVars>
      </dgm:prSet>
      <dgm:spPr/>
      <dgm:t>
        <a:bodyPr/>
        <a:lstStyle/>
        <a:p>
          <a:endParaRPr lang="en-US"/>
        </a:p>
      </dgm:t>
    </dgm:pt>
    <dgm:pt modelId="{D230C93A-9B61-44D3-A1BB-BE22C9C8CE60}" type="pres">
      <dgm:prSet presAssocID="{9B4800D1-423F-49A4-9A47-6039D4D3988B}" presName="hierFlow" presStyleCnt="0"/>
      <dgm:spPr/>
    </dgm:pt>
    <dgm:pt modelId="{F775F90F-0DA0-4E2B-94B1-F2375CF6D52D}" type="pres">
      <dgm:prSet presAssocID="{9B4800D1-423F-49A4-9A47-6039D4D3988B}" presName="hierChild1" presStyleCnt="0">
        <dgm:presLayoutVars>
          <dgm:chPref val="1"/>
          <dgm:animOne val="branch"/>
          <dgm:animLvl val="lvl"/>
        </dgm:presLayoutVars>
      </dgm:prSet>
      <dgm:spPr/>
    </dgm:pt>
    <dgm:pt modelId="{22AE3150-457B-4FC2-AB62-53BDFF79A9B9}" type="pres">
      <dgm:prSet presAssocID="{7DF1B6E6-1405-434F-9C4F-A7FD978D4260}" presName="Name17" presStyleCnt="0"/>
      <dgm:spPr/>
    </dgm:pt>
    <dgm:pt modelId="{33750792-56E0-47B9-94C5-49778A6AC9FC}" type="pres">
      <dgm:prSet presAssocID="{7DF1B6E6-1405-434F-9C4F-A7FD978D4260}" presName="level1Shape" presStyleLbl="node0" presStyleIdx="0" presStyleCnt="1" custScaleX="207387" custScaleY="167471">
        <dgm:presLayoutVars>
          <dgm:chPref val="3"/>
        </dgm:presLayoutVars>
      </dgm:prSet>
      <dgm:spPr/>
      <dgm:t>
        <a:bodyPr/>
        <a:lstStyle/>
        <a:p>
          <a:endParaRPr lang="en-US"/>
        </a:p>
      </dgm:t>
    </dgm:pt>
    <dgm:pt modelId="{00BBAE53-10C5-4250-B9FA-925C5FEAC497}" type="pres">
      <dgm:prSet presAssocID="{7DF1B6E6-1405-434F-9C4F-A7FD978D4260}" presName="hierChild2" presStyleCnt="0"/>
      <dgm:spPr/>
    </dgm:pt>
    <dgm:pt modelId="{C003EFA1-1087-4EBC-BB66-49860DC71E4D}" type="pres">
      <dgm:prSet presAssocID="{DED167E4-8919-4ED3-AED7-6AB080F18515}" presName="Name25" presStyleLbl="parChTrans1D2" presStyleIdx="0" presStyleCnt="6"/>
      <dgm:spPr/>
      <dgm:t>
        <a:bodyPr/>
        <a:lstStyle/>
        <a:p>
          <a:endParaRPr lang="en-US"/>
        </a:p>
      </dgm:t>
    </dgm:pt>
    <dgm:pt modelId="{96ACBE4A-867C-4F0B-A89F-551F108D233D}" type="pres">
      <dgm:prSet presAssocID="{DED167E4-8919-4ED3-AED7-6AB080F18515}" presName="connTx" presStyleLbl="parChTrans1D2" presStyleIdx="0" presStyleCnt="6"/>
      <dgm:spPr/>
      <dgm:t>
        <a:bodyPr/>
        <a:lstStyle/>
        <a:p>
          <a:endParaRPr lang="en-US"/>
        </a:p>
      </dgm:t>
    </dgm:pt>
    <dgm:pt modelId="{5E759C3F-5775-41E5-9179-BB6B1CEAC086}" type="pres">
      <dgm:prSet presAssocID="{E666DE8F-248B-48B5-BC4E-C97EF09ADE69}" presName="Name30" presStyleCnt="0"/>
      <dgm:spPr/>
    </dgm:pt>
    <dgm:pt modelId="{FE4981FC-1AA3-4736-BBF4-B52204C76487}" type="pres">
      <dgm:prSet presAssocID="{E666DE8F-248B-48B5-BC4E-C97EF09ADE69}" presName="level2Shape" presStyleLbl="node2" presStyleIdx="0" presStyleCnt="6" custScaleX="187388"/>
      <dgm:spPr/>
      <dgm:t>
        <a:bodyPr/>
        <a:lstStyle/>
        <a:p>
          <a:endParaRPr lang="en-US"/>
        </a:p>
      </dgm:t>
    </dgm:pt>
    <dgm:pt modelId="{C59411BD-58E3-49D5-9E7B-11B78C74DE51}" type="pres">
      <dgm:prSet presAssocID="{E666DE8F-248B-48B5-BC4E-C97EF09ADE69}" presName="hierChild3" presStyleCnt="0"/>
      <dgm:spPr/>
    </dgm:pt>
    <dgm:pt modelId="{723CD403-A46B-4B48-9F98-FAA9D1225FF1}" type="pres">
      <dgm:prSet presAssocID="{0E776167-CF58-4FA6-BA63-E038966AA9F1}" presName="Name25" presStyleLbl="parChTrans1D2" presStyleIdx="1" presStyleCnt="6"/>
      <dgm:spPr/>
      <dgm:t>
        <a:bodyPr/>
        <a:lstStyle/>
        <a:p>
          <a:endParaRPr lang="en-US"/>
        </a:p>
      </dgm:t>
    </dgm:pt>
    <dgm:pt modelId="{D5B87F35-254B-46B0-B852-79DF047AF2B9}" type="pres">
      <dgm:prSet presAssocID="{0E776167-CF58-4FA6-BA63-E038966AA9F1}" presName="connTx" presStyleLbl="parChTrans1D2" presStyleIdx="1" presStyleCnt="6"/>
      <dgm:spPr/>
      <dgm:t>
        <a:bodyPr/>
        <a:lstStyle/>
        <a:p>
          <a:endParaRPr lang="en-US"/>
        </a:p>
      </dgm:t>
    </dgm:pt>
    <dgm:pt modelId="{49BDB2D7-A8FE-4211-A591-FDE01A2DB45B}" type="pres">
      <dgm:prSet presAssocID="{0F8764A1-C8EA-483D-B3E6-9B95E460ADEB}" presName="Name30" presStyleCnt="0"/>
      <dgm:spPr/>
    </dgm:pt>
    <dgm:pt modelId="{BA6903CB-A8B3-4EBF-ADF1-0ED0C52DE19C}" type="pres">
      <dgm:prSet presAssocID="{0F8764A1-C8EA-483D-B3E6-9B95E460ADEB}" presName="level2Shape" presStyleLbl="node2" presStyleIdx="1" presStyleCnt="6" custScaleX="189114"/>
      <dgm:spPr/>
      <dgm:t>
        <a:bodyPr/>
        <a:lstStyle/>
        <a:p>
          <a:endParaRPr lang="en-US"/>
        </a:p>
      </dgm:t>
    </dgm:pt>
    <dgm:pt modelId="{F5B9BC69-766B-497F-8305-ACA1A68709B6}" type="pres">
      <dgm:prSet presAssocID="{0F8764A1-C8EA-483D-B3E6-9B95E460ADEB}" presName="hierChild3" presStyleCnt="0"/>
      <dgm:spPr/>
    </dgm:pt>
    <dgm:pt modelId="{348BD3CD-CB2F-48E4-B068-365A2FF817E7}" type="pres">
      <dgm:prSet presAssocID="{5E88885B-EDB7-4394-ABE6-C442F14A43E5}" presName="Name25" presStyleLbl="parChTrans1D2" presStyleIdx="2" presStyleCnt="6"/>
      <dgm:spPr/>
      <dgm:t>
        <a:bodyPr/>
        <a:lstStyle/>
        <a:p>
          <a:endParaRPr lang="en-US"/>
        </a:p>
      </dgm:t>
    </dgm:pt>
    <dgm:pt modelId="{53A69246-30A6-4D58-AE8A-DA6BA7623C2A}" type="pres">
      <dgm:prSet presAssocID="{5E88885B-EDB7-4394-ABE6-C442F14A43E5}" presName="connTx" presStyleLbl="parChTrans1D2" presStyleIdx="2" presStyleCnt="6"/>
      <dgm:spPr/>
      <dgm:t>
        <a:bodyPr/>
        <a:lstStyle/>
        <a:p>
          <a:endParaRPr lang="en-US"/>
        </a:p>
      </dgm:t>
    </dgm:pt>
    <dgm:pt modelId="{CD3CF1CB-3C65-46A3-954F-C3C431F8DB26}" type="pres">
      <dgm:prSet presAssocID="{F12115F9-036D-4EC3-BD2C-2AD0AD1EE2EC}" presName="Name30" presStyleCnt="0"/>
      <dgm:spPr/>
    </dgm:pt>
    <dgm:pt modelId="{886DAC57-24D4-46BB-B183-C69EAC531B43}" type="pres">
      <dgm:prSet presAssocID="{F12115F9-036D-4EC3-BD2C-2AD0AD1EE2EC}" presName="level2Shape" presStyleLbl="node2" presStyleIdx="2" presStyleCnt="6" custScaleX="190841"/>
      <dgm:spPr/>
      <dgm:t>
        <a:bodyPr/>
        <a:lstStyle/>
        <a:p>
          <a:endParaRPr lang="en-US"/>
        </a:p>
      </dgm:t>
    </dgm:pt>
    <dgm:pt modelId="{991C3098-AAF5-4D4B-9A89-B2EB06A0C9D0}" type="pres">
      <dgm:prSet presAssocID="{F12115F9-036D-4EC3-BD2C-2AD0AD1EE2EC}" presName="hierChild3" presStyleCnt="0"/>
      <dgm:spPr/>
    </dgm:pt>
    <dgm:pt modelId="{04835099-943F-46AF-BB6C-547909586F02}" type="pres">
      <dgm:prSet presAssocID="{BC495EED-4BC2-4CE7-AA30-FA5E20F98278}" presName="Name25" presStyleLbl="parChTrans1D2" presStyleIdx="3" presStyleCnt="6"/>
      <dgm:spPr/>
      <dgm:t>
        <a:bodyPr/>
        <a:lstStyle/>
        <a:p>
          <a:endParaRPr lang="en-US"/>
        </a:p>
      </dgm:t>
    </dgm:pt>
    <dgm:pt modelId="{F5D6A16A-3516-4DD9-B2F6-EB7B10BA2222}" type="pres">
      <dgm:prSet presAssocID="{BC495EED-4BC2-4CE7-AA30-FA5E20F98278}" presName="connTx" presStyleLbl="parChTrans1D2" presStyleIdx="3" presStyleCnt="6"/>
      <dgm:spPr/>
      <dgm:t>
        <a:bodyPr/>
        <a:lstStyle/>
        <a:p>
          <a:endParaRPr lang="en-US"/>
        </a:p>
      </dgm:t>
    </dgm:pt>
    <dgm:pt modelId="{5C52E4E6-6943-4CD7-80B4-FE057848E52E}" type="pres">
      <dgm:prSet presAssocID="{7D3A412F-D68A-4C9A-B460-666E00EFB4C4}" presName="Name30" presStyleCnt="0"/>
      <dgm:spPr/>
    </dgm:pt>
    <dgm:pt modelId="{15DBB220-FF3A-46D1-BEB6-6E23E3E2AFD8}" type="pres">
      <dgm:prSet presAssocID="{7D3A412F-D68A-4C9A-B460-666E00EFB4C4}" presName="level2Shape" presStyleLbl="node2" presStyleIdx="3" presStyleCnt="6" custScaleX="194098"/>
      <dgm:spPr/>
      <dgm:t>
        <a:bodyPr/>
        <a:lstStyle/>
        <a:p>
          <a:endParaRPr lang="en-US"/>
        </a:p>
      </dgm:t>
    </dgm:pt>
    <dgm:pt modelId="{5723E455-5919-431C-B21E-6EEA3F43A5EE}" type="pres">
      <dgm:prSet presAssocID="{7D3A412F-D68A-4C9A-B460-666E00EFB4C4}" presName="hierChild3" presStyleCnt="0"/>
      <dgm:spPr/>
    </dgm:pt>
    <dgm:pt modelId="{1B1BF6DE-B2B7-494A-9042-FF6C72076A14}" type="pres">
      <dgm:prSet presAssocID="{440DEA88-949C-4A36-9424-80A3891EA104}" presName="Name25" presStyleLbl="parChTrans1D2" presStyleIdx="4" presStyleCnt="6"/>
      <dgm:spPr/>
      <dgm:t>
        <a:bodyPr/>
        <a:lstStyle/>
        <a:p>
          <a:endParaRPr lang="en-US"/>
        </a:p>
      </dgm:t>
    </dgm:pt>
    <dgm:pt modelId="{30A4B13C-0987-4AAD-A960-B41E406A6DA5}" type="pres">
      <dgm:prSet presAssocID="{440DEA88-949C-4A36-9424-80A3891EA104}" presName="connTx" presStyleLbl="parChTrans1D2" presStyleIdx="4" presStyleCnt="6"/>
      <dgm:spPr/>
      <dgm:t>
        <a:bodyPr/>
        <a:lstStyle/>
        <a:p>
          <a:endParaRPr lang="en-US"/>
        </a:p>
      </dgm:t>
    </dgm:pt>
    <dgm:pt modelId="{A14831D4-02B2-470A-9335-B1672720CE25}" type="pres">
      <dgm:prSet presAssocID="{5BDA1309-661F-4228-9103-98F01C1787FE}" presName="Name30" presStyleCnt="0"/>
      <dgm:spPr/>
    </dgm:pt>
    <dgm:pt modelId="{CE90A75D-D5BB-42BE-935E-D5961D2F8F40}" type="pres">
      <dgm:prSet presAssocID="{5BDA1309-661F-4228-9103-98F01C1787FE}" presName="level2Shape" presStyleLbl="node2" presStyleIdx="4" presStyleCnt="6" custScaleX="194098"/>
      <dgm:spPr/>
      <dgm:t>
        <a:bodyPr/>
        <a:lstStyle/>
        <a:p>
          <a:endParaRPr lang="en-US"/>
        </a:p>
      </dgm:t>
    </dgm:pt>
    <dgm:pt modelId="{940434D9-C335-4AE2-8E7B-5AD177EE230E}" type="pres">
      <dgm:prSet presAssocID="{5BDA1309-661F-4228-9103-98F01C1787FE}" presName="hierChild3" presStyleCnt="0"/>
      <dgm:spPr/>
    </dgm:pt>
    <dgm:pt modelId="{9E8CC60E-C939-4A3D-B83B-FA83066E82A9}" type="pres">
      <dgm:prSet presAssocID="{7EE57485-E0B0-4409-B4FF-51C339072584}" presName="Name25" presStyleLbl="parChTrans1D2" presStyleIdx="5" presStyleCnt="6"/>
      <dgm:spPr/>
      <dgm:t>
        <a:bodyPr/>
        <a:lstStyle/>
        <a:p>
          <a:endParaRPr lang="en-US"/>
        </a:p>
      </dgm:t>
    </dgm:pt>
    <dgm:pt modelId="{21524EA4-DDB2-4625-AB8D-D46501B0BF4D}" type="pres">
      <dgm:prSet presAssocID="{7EE57485-E0B0-4409-B4FF-51C339072584}" presName="connTx" presStyleLbl="parChTrans1D2" presStyleIdx="5" presStyleCnt="6"/>
      <dgm:spPr/>
      <dgm:t>
        <a:bodyPr/>
        <a:lstStyle/>
        <a:p>
          <a:endParaRPr lang="en-US"/>
        </a:p>
      </dgm:t>
    </dgm:pt>
    <dgm:pt modelId="{5379F52F-53EA-47E0-9B77-0C94ED0D3521}" type="pres">
      <dgm:prSet presAssocID="{3E72EDF2-6863-40EA-8B9C-55DE9660E708}" presName="Name30" presStyleCnt="0"/>
      <dgm:spPr/>
    </dgm:pt>
    <dgm:pt modelId="{3DD2B9C3-3885-47CC-B2BA-1CD44327175F}" type="pres">
      <dgm:prSet presAssocID="{3E72EDF2-6863-40EA-8B9C-55DE9660E708}" presName="level2Shape" presStyleLbl="node2" presStyleIdx="5" presStyleCnt="6" custScaleX="192568"/>
      <dgm:spPr/>
      <dgm:t>
        <a:bodyPr/>
        <a:lstStyle/>
        <a:p>
          <a:endParaRPr lang="en-US"/>
        </a:p>
      </dgm:t>
    </dgm:pt>
    <dgm:pt modelId="{FB538A96-14E4-4C72-B498-61F5A19471A4}" type="pres">
      <dgm:prSet presAssocID="{3E72EDF2-6863-40EA-8B9C-55DE9660E708}" presName="hierChild3" presStyleCnt="0"/>
      <dgm:spPr/>
    </dgm:pt>
    <dgm:pt modelId="{685DBBD5-80F9-4C41-8715-5AA6C0218F1B}" type="pres">
      <dgm:prSet presAssocID="{9B4800D1-423F-49A4-9A47-6039D4D3988B}" presName="bgShapesFlow" presStyleCnt="0"/>
      <dgm:spPr/>
    </dgm:pt>
  </dgm:ptLst>
  <dgm:cxnLst>
    <dgm:cxn modelId="{44ACF307-75A8-4608-89EF-C1EA9CAD0FB2}" type="presOf" srcId="{5E88885B-EDB7-4394-ABE6-C442F14A43E5}" destId="{53A69246-30A6-4D58-AE8A-DA6BA7623C2A}" srcOrd="1" destOrd="0" presId="urn:microsoft.com/office/officeart/2005/8/layout/hierarchy5"/>
    <dgm:cxn modelId="{7B2A676C-B3A3-40D5-9B7B-7F8ABC672749}" type="presOf" srcId="{DED167E4-8919-4ED3-AED7-6AB080F18515}" destId="{96ACBE4A-867C-4F0B-A89F-551F108D233D}" srcOrd="1" destOrd="0" presId="urn:microsoft.com/office/officeart/2005/8/layout/hierarchy5"/>
    <dgm:cxn modelId="{6980C8CB-BBB9-4222-93B4-99D88166DE66}" srcId="{7DF1B6E6-1405-434F-9C4F-A7FD978D4260}" destId="{7D3A412F-D68A-4C9A-B460-666E00EFB4C4}" srcOrd="3" destOrd="0" parTransId="{BC495EED-4BC2-4CE7-AA30-FA5E20F98278}" sibTransId="{3F13AE9E-99E7-4314-AC4F-D9F521C0A00E}"/>
    <dgm:cxn modelId="{7866DB57-91C8-404B-A006-A254B499F3B2}" type="presOf" srcId="{BC495EED-4BC2-4CE7-AA30-FA5E20F98278}" destId="{F5D6A16A-3516-4DD9-B2F6-EB7B10BA2222}" srcOrd="1" destOrd="0" presId="urn:microsoft.com/office/officeart/2005/8/layout/hierarchy5"/>
    <dgm:cxn modelId="{4E9079E1-80C0-4714-933D-7364B722528E}" type="presOf" srcId="{0F8764A1-C8EA-483D-B3E6-9B95E460ADEB}" destId="{BA6903CB-A8B3-4EBF-ADF1-0ED0C52DE19C}" srcOrd="0" destOrd="0" presId="urn:microsoft.com/office/officeart/2005/8/layout/hierarchy5"/>
    <dgm:cxn modelId="{AE7CD8DD-7B8B-4C94-A0F9-5A9DA406D931}" srcId="{7DF1B6E6-1405-434F-9C4F-A7FD978D4260}" destId="{3E72EDF2-6863-40EA-8B9C-55DE9660E708}" srcOrd="5" destOrd="0" parTransId="{7EE57485-E0B0-4409-B4FF-51C339072584}" sibTransId="{1CB4B6DE-5005-438B-AE2A-5C107AD7D6F2}"/>
    <dgm:cxn modelId="{788E3BFD-A399-4227-9FD7-F4AFB17319B6}" type="presOf" srcId="{DED167E4-8919-4ED3-AED7-6AB080F18515}" destId="{C003EFA1-1087-4EBC-BB66-49860DC71E4D}" srcOrd="0" destOrd="0" presId="urn:microsoft.com/office/officeart/2005/8/layout/hierarchy5"/>
    <dgm:cxn modelId="{F9FEFDD2-6087-44D9-9BD2-684CE7CCBFC6}" type="presOf" srcId="{3E72EDF2-6863-40EA-8B9C-55DE9660E708}" destId="{3DD2B9C3-3885-47CC-B2BA-1CD44327175F}" srcOrd="0" destOrd="0" presId="urn:microsoft.com/office/officeart/2005/8/layout/hierarchy5"/>
    <dgm:cxn modelId="{431E30A2-BE18-41E1-9912-3FEFD386070B}" type="presOf" srcId="{7D3A412F-D68A-4C9A-B460-666E00EFB4C4}" destId="{15DBB220-FF3A-46D1-BEB6-6E23E3E2AFD8}" srcOrd="0" destOrd="0" presId="urn:microsoft.com/office/officeart/2005/8/layout/hierarchy5"/>
    <dgm:cxn modelId="{4A4FCD68-8BF8-4149-AD28-60E9886EED1E}" srcId="{7DF1B6E6-1405-434F-9C4F-A7FD978D4260}" destId="{F12115F9-036D-4EC3-BD2C-2AD0AD1EE2EC}" srcOrd="2" destOrd="0" parTransId="{5E88885B-EDB7-4394-ABE6-C442F14A43E5}" sibTransId="{351D8AFC-9644-416C-A9C5-6D43C0F85C78}"/>
    <dgm:cxn modelId="{E2808D01-E943-44FD-B906-56E7315390B8}" type="presOf" srcId="{7DF1B6E6-1405-434F-9C4F-A7FD978D4260}" destId="{33750792-56E0-47B9-94C5-49778A6AC9FC}" srcOrd="0" destOrd="0" presId="urn:microsoft.com/office/officeart/2005/8/layout/hierarchy5"/>
    <dgm:cxn modelId="{F112AA86-5222-4BB2-8DFC-7544FC60D140}" type="presOf" srcId="{7EE57485-E0B0-4409-B4FF-51C339072584}" destId="{9E8CC60E-C939-4A3D-B83B-FA83066E82A9}" srcOrd="0" destOrd="0" presId="urn:microsoft.com/office/officeart/2005/8/layout/hierarchy5"/>
    <dgm:cxn modelId="{FA65BB7D-164F-4CAD-BCB6-1DD4EB581EAA}" type="presOf" srcId="{440DEA88-949C-4A36-9424-80A3891EA104}" destId="{1B1BF6DE-B2B7-494A-9042-FF6C72076A14}" srcOrd="0" destOrd="0" presId="urn:microsoft.com/office/officeart/2005/8/layout/hierarchy5"/>
    <dgm:cxn modelId="{7A0326C0-5F7A-4519-B2E6-C8536D45608F}" type="presOf" srcId="{9B4800D1-423F-49A4-9A47-6039D4D3988B}" destId="{2A524E8F-941D-4B9B-A213-E7F5937A8CEE}" srcOrd="0" destOrd="0" presId="urn:microsoft.com/office/officeart/2005/8/layout/hierarchy5"/>
    <dgm:cxn modelId="{8D183D1C-708D-4B3D-A795-FA8233B6D581}" type="presOf" srcId="{7EE57485-E0B0-4409-B4FF-51C339072584}" destId="{21524EA4-DDB2-4625-AB8D-D46501B0BF4D}" srcOrd="1" destOrd="0" presId="urn:microsoft.com/office/officeart/2005/8/layout/hierarchy5"/>
    <dgm:cxn modelId="{CE9433DF-F6B7-4767-93A1-5F49345F3680}" type="presOf" srcId="{5E88885B-EDB7-4394-ABE6-C442F14A43E5}" destId="{348BD3CD-CB2F-48E4-B068-365A2FF817E7}" srcOrd="0" destOrd="0" presId="urn:microsoft.com/office/officeart/2005/8/layout/hierarchy5"/>
    <dgm:cxn modelId="{650880E5-D41B-4F11-954B-48877C595958}" srcId="{7DF1B6E6-1405-434F-9C4F-A7FD978D4260}" destId="{E666DE8F-248B-48B5-BC4E-C97EF09ADE69}" srcOrd="0" destOrd="0" parTransId="{DED167E4-8919-4ED3-AED7-6AB080F18515}" sibTransId="{3AE9A35B-E6D2-44A6-A388-37389D28B5F9}"/>
    <dgm:cxn modelId="{9F7D5C32-E40F-4D8A-84CF-C4020C2A454B}" srcId="{7DF1B6E6-1405-434F-9C4F-A7FD978D4260}" destId="{0F8764A1-C8EA-483D-B3E6-9B95E460ADEB}" srcOrd="1" destOrd="0" parTransId="{0E776167-CF58-4FA6-BA63-E038966AA9F1}" sibTransId="{E1ECCE5E-CFA9-4C0A-B256-A42253CE6F76}"/>
    <dgm:cxn modelId="{3EC158FF-AACA-4C2A-9444-74D0A6055EF1}" type="presOf" srcId="{E666DE8F-248B-48B5-BC4E-C97EF09ADE69}" destId="{FE4981FC-1AA3-4736-BBF4-B52204C76487}" srcOrd="0" destOrd="0" presId="urn:microsoft.com/office/officeart/2005/8/layout/hierarchy5"/>
    <dgm:cxn modelId="{F327E5CA-5860-42E8-9B7C-A08B7264A97D}" srcId="{9B4800D1-423F-49A4-9A47-6039D4D3988B}" destId="{7DF1B6E6-1405-434F-9C4F-A7FD978D4260}" srcOrd="0" destOrd="0" parTransId="{FA96FE20-2805-4AA1-88F6-F619E2B72732}" sibTransId="{BF370655-F3FA-419F-8E3B-F702E62235EC}"/>
    <dgm:cxn modelId="{3E60F83E-6A1F-41FF-8B48-A8BF8E219090}" type="presOf" srcId="{0E776167-CF58-4FA6-BA63-E038966AA9F1}" destId="{723CD403-A46B-4B48-9F98-FAA9D1225FF1}" srcOrd="0" destOrd="0" presId="urn:microsoft.com/office/officeart/2005/8/layout/hierarchy5"/>
    <dgm:cxn modelId="{528DF25A-635E-4758-A6D4-43FD01EEF273}" type="presOf" srcId="{5BDA1309-661F-4228-9103-98F01C1787FE}" destId="{CE90A75D-D5BB-42BE-935E-D5961D2F8F40}" srcOrd="0" destOrd="0" presId="urn:microsoft.com/office/officeart/2005/8/layout/hierarchy5"/>
    <dgm:cxn modelId="{082AE610-CD41-4924-9DB9-2D2F24553A4F}" srcId="{7DF1B6E6-1405-434F-9C4F-A7FD978D4260}" destId="{5BDA1309-661F-4228-9103-98F01C1787FE}" srcOrd="4" destOrd="0" parTransId="{440DEA88-949C-4A36-9424-80A3891EA104}" sibTransId="{98215127-9DED-423D-A763-4DA24C10DBCB}"/>
    <dgm:cxn modelId="{57DD4AB9-145B-41E1-AA76-90BC2E105D77}" type="presOf" srcId="{0E776167-CF58-4FA6-BA63-E038966AA9F1}" destId="{D5B87F35-254B-46B0-B852-79DF047AF2B9}" srcOrd="1" destOrd="0" presId="urn:microsoft.com/office/officeart/2005/8/layout/hierarchy5"/>
    <dgm:cxn modelId="{42A390CB-49CD-49E9-9B01-19FC12B03664}" type="presOf" srcId="{BC495EED-4BC2-4CE7-AA30-FA5E20F98278}" destId="{04835099-943F-46AF-BB6C-547909586F02}" srcOrd="0" destOrd="0" presId="urn:microsoft.com/office/officeart/2005/8/layout/hierarchy5"/>
    <dgm:cxn modelId="{E96627BB-2BA5-4440-98CE-AEC6EC9FAD0E}" type="presOf" srcId="{F12115F9-036D-4EC3-BD2C-2AD0AD1EE2EC}" destId="{886DAC57-24D4-46BB-B183-C69EAC531B43}" srcOrd="0" destOrd="0" presId="urn:microsoft.com/office/officeart/2005/8/layout/hierarchy5"/>
    <dgm:cxn modelId="{F508BFC6-6BD5-4ABC-805A-6166F966F9ED}" type="presOf" srcId="{440DEA88-949C-4A36-9424-80A3891EA104}" destId="{30A4B13C-0987-4AAD-A960-B41E406A6DA5}" srcOrd="1" destOrd="0" presId="urn:microsoft.com/office/officeart/2005/8/layout/hierarchy5"/>
    <dgm:cxn modelId="{424CA6A0-C5C5-467D-9290-93672E70190E}" type="presParOf" srcId="{2A524E8F-941D-4B9B-A213-E7F5937A8CEE}" destId="{D230C93A-9B61-44D3-A1BB-BE22C9C8CE60}" srcOrd="0" destOrd="0" presId="urn:microsoft.com/office/officeart/2005/8/layout/hierarchy5"/>
    <dgm:cxn modelId="{169CC9D0-010B-4500-B121-376C45EE7EE9}" type="presParOf" srcId="{D230C93A-9B61-44D3-A1BB-BE22C9C8CE60}" destId="{F775F90F-0DA0-4E2B-94B1-F2375CF6D52D}" srcOrd="0" destOrd="0" presId="urn:microsoft.com/office/officeart/2005/8/layout/hierarchy5"/>
    <dgm:cxn modelId="{43EB0BF5-02C7-4C00-A550-7863E2CAEB98}" type="presParOf" srcId="{F775F90F-0DA0-4E2B-94B1-F2375CF6D52D}" destId="{22AE3150-457B-4FC2-AB62-53BDFF79A9B9}" srcOrd="0" destOrd="0" presId="urn:microsoft.com/office/officeart/2005/8/layout/hierarchy5"/>
    <dgm:cxn modelId="{14EA2526-CF14-4815-819F-DF08D0B2C605}" type="presParOf" srcId="{22AE3150-457B-4FC2-AB62-53BDFF79A9B9}" destId="{33750792-56E0-47B9-94C5-49778A6AC9FC}" srcOrd="0" destOrd="0" presId="urn:microsoft.com/office/officeart/2005/8/layout/hierarchy5"/>
    <dgm:cxn modelId="{78F9E6FC-C781-4BA0-B520-EF7F4967A02E}" type="presParOf" srcId="{22AE3150-457B-4FC2-AB62-53BDFF79A9B9}" destId="{00BBAE53-10C5-4250-B9FA-925C5FEAC497}" srcOrd="1" destOrd="0" presId="urn:microsoft.com/office/officeart/2005/8/layout/hierarchy5"/>
    <dgm:cxn modelId="{7040BDC2-AFCD-4F20-B8F1-954BB0DB091F}" type="presParOf" srcId="{00BBAE53-10C5-4250-B9FA-925C5FEAC497}" destId="{C003EFA1-1087-4EBC-BB66-49860DC71E4D}" srcOrd="0" destOrd="0" presId="urn:microsoft.com/office/officeart/2005/8/layout/hierarchy5"/>
    <dgm:cxn modelId="{7EBFF115-B7EF-48EE-8EC6-8697E8165B37}" type="presParOf" srcId="{C003EFA1-1087-4EBC-BB66-49860DC71E4D}" destId="{96ACBE4A-867C-4F0B-A89F-551F108D233D}" srcOrd="0" destOrd="0" presId="urn:microsoft.com/office/officeart/2005/8/layout/hierarchy5"/>
    <dgm:cxn modelId="{44D61341-B588-491E-A527-A05A7F8E8F2B}" type="presParOf" srcId="{00BBAE53-10C5-4250-B9FA-925C5FEAC497}" destId="{5E759C3F-5775-41E5-9179-BB6B1CEAC086}" srcOrd="1" destOrd="0" presId="urn:microsoft.com/office/officeart/2005/8/layout/hierarchy5"/>
    <dgm:cxn modelId="{1EC2A1FC-5E0E-4F04-8287-DF241D190E6C}" type="presParOf" srcId="{5E759C3F-5775-41E5-9179-BB6B1CEAC086}" destId="{FE4981FC-1AA3-4736-BBF4-B52204C76487}" srcOrd="0" destOrd="0" presId="urn:microsoft.com/office/officeart/2005/8/layout/hierarchy5"/>
    <dgm:cxn modelId="{DEBC4EBE-7B3F-4A84-9ABC-CB605638B358}" type="presParOf" srcId="{5E759C3F-5775-41E5-9179-BB6B1CEAC086}" destId="{C59411BD-58E3-49D5-9E7B-11B78C74DE51}" srcOrd="1" destOrd="0" presId="urn:microsoft.com/office/officeart/2005/8/layout/hierarchy5"/>
    <dgm:cxn modelId="{041E9351-9460-42FF-BC2C-D41B3BF344D9}" type="presParOf" srcId="{00BBAE53-10C5-4250-B9FA-925C5FEAC497}" destId="{723CD403-A46B-4B48-9F98-FAA9D1225FF1}" srcOrd="2" destOrd="0" presId="urn:microsoft.com/office/officeart/2005/8/layout/hierarchy5"/>
    <dgm:cxn modelId="{5D602C32-060A-4A22-A783-1E0498FAEC13}" type="presParOf" srcId="{723CD403-A46B-4B48-9F98-FAA9D1225FF1}" destId="{D5B87F35-254B-46B0-B852-79DF047AF2B9}" srcOrd="0" destOrd="0" presId="urn:microsoft.com/office/officeart/2005/8/layout/hierarchy5"/>
    <dgm:cxn modelId="{02185422-8526-4949-A34E-7A5DD783FD1E}" type="presParOf" srcId="{00BBAE53-10C5-4250-B9FA-925C5FEAC497}" destId="{49BDB2D7-A8FE-4211-A591-FDE01A2DB45B}" srcOrd="3" destOrd="0" presId="urn:microsoft.com/office/officeart/2005/8/layout/hierarchy5"/>
    <dgm:cxn modelId="{3759ADAD-8896-4228-9AFD-D17FD4010921}" type="presParOf" srcId="{49BDB2D7-A8FE-4211-A591-FDE01A2DB45B}" destId="{BA6903CB-A8B3-4EBF-ADF1-0ED0C52DE19C}" srcOrd="0" destOrd="0" presId="urn:microsoft.com/office/officeart/2005/8/layout/hierarchy5"/>
    <dgm:cxn modelId="{F3904D74-9CB0-4489-9DF5-F310A1F15528}" type="presParOf" srcId="{49BDB2D7-A8FE-4211-A591-FDE01A2DB45B}" destId="{F5B9BC69-766B-497F-8305-ACA1A68709B6}" srcOrd="1" destOrd="0" presId="urn:microsoft.com/office/officeart/2005/8/layout/hierarchy5"/>
    <dgm:cxn modelId="{70F9909D-53CC-4CC9-BA11-043AABEBE642}" type="presParOf" srcId="{00BBAE53-10C5-4250-B9FA-925C5FEAC497}" destId="{348BD3CD-CB2F-48E4-B068-365A2FF817E7}" srcOrd="4" destOrd="0" presId="urn:microsoft.com/office/officeart/2005/8/layout/hierarchy5"/>
    <dgm:cxn modelId="{36F5FD0C-03FF-478D-B564-1337EBAE21D8}" type="presParOf" srcId="{348BD3CD-CB2F-48E4-B068-365A2FF817E7}" destId="{53A69246-30A6-4D58-AE8A-DA6BA7623C2A}" srcOrd="0" destOrd="0" presId="urn:microsoft.com/office/officeart/2005/8/layout/hierarchy5"/>
    <dgm:cxn modelId="{83923032-72D7-46FC-850A-9785715EA740}" type="presParOf" srcId="{00BBAE53-10C5-4250-B9FA-925C5FEAC497}" destId="{CD3CF1CB-3C65-46A3-954F-C3C431F8DB26}" srcOrd="5" destOrd="0" presId="urn:microsoft.com/office/officeart/2005/8/layout/hierarchy5"/>
    <dgm:cxn modelId="{1F0C9DA6-8485-4FAA-9CE2-52E540447303}" type="presParOf" srcId="{CD3CF1CB-3C65-46A3-954F-C3C431F8DB26}" destId="{886DAC57-24D4-46BB-B183-C69EAC531B43}" srcOrd="0" destOrd="0" presId="urn:microsoft.com/office/officeart/2005/8/layout/hierarchy5"/>
    <dgm:cxn modelId="{D26C6F39-EE19-49A5-8C72-A333F9FA6E1B}" type="presParOf" srcId="{CD3CF1CB-3C65-46A3-954F-C3C431F8DB26}" destId="{991C3098-AAF5-4D4B-9A89-B2EB06A0C9D0}" srcOrd="1" destOrd="0" presId="urn:microsoft.com/office/officeart/2005/8/layout/hierarchy5"/>
    <dgm:cxn modelId="{34B7F257-ACCE-4073-9731-C877EB669B04}" type="presParOf" srcId="{00BBAE53-10C5-4250-B9FA-925C5FEAC497}" destId="{04835099-943F-46AF-BB6C-547909586F02}" srcOrd="6" destOrd="0" presId="urn:microsoft.com/office/officeart/2005/8/layout/hierarchy5"/>
    <dgm:cxn modelId="{2B8CCD7D-0A2A-4722-A93A-1BDA63D1C0C2}" type="presParOf" srcId="{04835099-943F-46AF-BB6C-547909586F02}" destId="{F5D6A16A-3516-4DD9-B2F6-EB7B10BA2222}" srcOrd="0" destOrd="0" presId="urn:microsoft.com/office/officeart/2005/8/layout/hierarchy5"/>
    <dgm:cxn modelId="{B121AD17-1844-4A9C-8970-CF198D31A111}" type="presParOf" srcId="{00BBAE53-10C5-4250-B9FA-925C5FEAC497}" destId="{5C52E4E6-6943-4CD7-80B4-FE057848E52E}" srcOrd="7" destOrd="0" presId="urn:microsoft.com/office/officeart/2005/8/layout/hierarchy5"/>
    <dgm:cxn modelId="{7CE06C76-ED81-4E1A-81A1-C7FBD5FE90D3}" type="presParOf" srcId="{5C52E4E6-6943-4CD7-80B4-FE057848E52E}" destId="{15DBB220-FF3A-46D1-BEB6-6E23E3E2AFD8}" srcOrd="0" destOrd="0" presId="urn:microsoft.com/office/officeart/2005/8/layout/hierarchy5"/>
    <dgm:cxn modelId="{59CD6D31-C13E-48E2-AD5D-B5FFD8990BB5}" type="presParOf" srcId="{5C52E4E6-6943-4CD7-80B4-FE057848E52E}" destId="{5723E455-5919-431C-B21E-6EEA3F43A5EE}" srcOrd="1" destOrd="0" presId="urn:microsoft.com/office/officeart/2005/8/layout/hierarchy5"/>
    <dgm:cxn modelId="{F97C26C2-FFED-4B9F-8287-673A96E0B07B}" type="presParOf" srcId="{00BBAE53-10C5-4250-B9FA-925C5FEAC497}" destId="{1B1BF6DE-B2B7-494A-9042-FF6C72076A14}" srcOrd="8" destOrd="0" presId="urn:microsoft.com/office/officeart/2005/8/layout/hierarchy5"/>
    <dgm:cxn modelId="{82A2B679-4D2F-4D76-9F1B-62C210F21AD3}" type="presParOf" srcId="{1B1BF6DE-B2B7-494A-9042-FF6C72076A14}" destId="{30A4B13C-0987-4AAD-A960-B41E406A6DA5}" srcOrd="0" destOrd="0" presId="urn:microsoft.com/office/officeart/2005/8/layout/hierarchy5"/>
    <dgm:cxn modelId="{B75A767D-325B-4870-A9F6-2BA8AB3C8E96}" type="presParOf" srcId="{00BBAE53-10C5-4250-B9FA-925C5FEAC497}" destId="{A14831D4-02B2-470A-9335-B1672720CE25}" srcOrd="9" destOrd="0" presId="urn:microsoft.com/office/officeart/2005/8/layout/hierarchy5"/>
    <dgm:cxn modelId="{7DABD835-3845-4C15-8A18-EDEAAE7F28D7}" type="presParOf" srcId="{A14831D4-02B2-470A-9335-B1672720CE25}" destId="{CE90A75D-D5BB-42BE-935E-D5961D2F8F40}" srcOrd="0" destOrd="0" presId="urn:microsoft.com/office/officeart/2005/8/layout/hierarchy5"/>
    <dgm:cxn modelId="{9EFFF32E-B9F3-4EFD-869E-9D4755808121}" type="presParOf" srcId="{A14831D4-02B2-470A-9335-B1672720CE25}" destId="{940434D9-C335-4AE2-8E7B-5AD177EE230E}" srcOrd="1" destOrd="0" presId="urn:microsoft.com/office/officeart/2005/8/layout/hierarchy5"/>
    <dgm:cxn modelId="{026A1142-35B6-45CC-8046-29E9C8758712}" type="presParOf" srcId="{00BBAE53-10C5-4250-B9FA-925C5FEAC497}" destId="{9E8CC60E-C939-4A3D-B83B-FA83066E82A9}" srcOrd="10" destOrd="0" presId="urn:microsoft.com/office/officeart/2005/8/layout/hierarchy5"/>
    <dgm:cxn modelId="{EB0189AA-C375-40D6-92EC-49EA5B010F91}" type="presParOf" srcId="{9E8CC60E-C939-4A3D-B83B-FA83066E82A9}" destId="{21524EA4-DDB2-4625-AB8D-D46501B0BF4D}" srcOrd="0" destOrd="0" presId="urn:microsoft.com/office/officeart/2005/8/layout/hierarchy5"/>
    <dgm:cxn modelId="{7610B036-AC41-47A8-BB98-9559BF3353B2}" type="presParOf" srcId="{00BBAE53-10C5-4250-B9FA-925C5FEAC497}" destId="{5379F52F-53EA-47E0-9B77-0C94ED0D3521}" srcOrd="11" destOrd="0" presId="urn:microsoft.com/office/officeart/2005/8/layout/hierarchy5"/>
    <dgm:cxn modelId="{61F3C1E9-E485-4835-A9C4-14E5FEC39EC6}" type="presParOf" srcId="{5379F52F-53EA-47E0-9B77-0C94ED0D3521}" destId="{3DD2B9C3-3885-47CC-B2BA-1CD44327175F}" srcOrd="0" destOrd="0" presId="urn:microsoft.com/office/officeart/2005/8/layout/hierarchy5"/>
    <dgm:cxn modelId="{7F3AF7E7-216A-4AAC-8082-2FD58DAF5674}" type="presParOf" srcId="{5379F52F-53EA-47E0-9B77-0C94ED0D3521}" destId="{FB538A96-14E4-4C72-B498-61F5A19471A4}" srcOrd="1" destOrd="0" presId="urn:microsoft.com/office/officeart/2005/8/layout/hierarchy5"/>
    <dgm:cxn modelId="{17B339EE-6436-4F56-ABDF-760768E4EC56}" type="presParOf" srcId="{2A524E8F-941D-4B9B-A213-E7F5937A8CEE}" destId="{685DBBD5-80F9-4C41-8715-5AA6C0218F1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C8250-21E7-4938-A2FB-403353B2A55D}">
      <dsp:nvSpPr>
        <dsp:cNvPr id="0" name=""/>
        <dsp:cNvSpPr/>
      </dsp:nvSpPr>
      <dsp:spPr>
        <a:xfrm>
          <a:off x="481970" y="145467"/>
          <a:ext cx="3493381" cy="7616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Black" pitchFamily="34" charset="0"/>
            </a:rPr>
            <a:t>Linear relations between polysemy</a:t>
          </a:r>
          <a:endParaRPr lang="en-US" sz="2000" b="1" kern="1200" dirty="0">
            <a:latin typeface="Arial Black" pitchFamily="34" charset="0"/>
          </a:endParaRPr>
        </a:p>
      </dsp:txBody>
      <dsp:txXfrm>
        <a:off x="504277" y="167774"/>
        <a:ext cx="3448767" cy="717009"/>
      </dsp:txXfrm>
    </dsp:sp>
    <dsp:sp modelId="{D18BE1E9-E25E-4632-A9E5-5CFB78603B96}">
      <dsp:nvSpPr>
        <dsp:cNvPr id="0" name=""/>
        <dsp:cNvSpPr/>
      </dsp:nvSpPr>
      <dsp:spPr>
        <a:xfrm>
          <a:off x="831308" y="907090"/>
          <a:ext cx="436994" cy="487292"/>
        </a:xfrm>
        <a:custGeom>
          <a:avLst/>
          <a:gdLst/>
          <a:ahLst/>
          <a:cxnLst/>
          <a:rect l="0" t="0" r="0" b="0"/>
          <a:pathLst>
            <a:path>
              <a:moveTo>
                <a:pt x="0" y="0"/>
              </a:moveTo>
              <a:lnTo>
                <a:pt x="0" y="487292"/>
              </a:lnTo>
              <a:lnTo>
                <a:pt x="436994" y="487292"/>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628750BE-9D8F-482C-A01D-B35030743A9D}">
      <dsp:nvSpPr>
        <dsp:cNvPr id="0" name=""/>
        <dsp:cNvSpPr/>
      </dsp:nvSpPr>
      <dsp:spPr>
        <a:xfrm>
          <a:off x="1268303" y="965970"/>
          <a:ext cx="2094474" cy="8568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autuhyponomy</a:t>
          </a:r>
          <a:endParaRPr lang="en-US" sz="1800" b="1" kern="1200" dirty="0">
            <a:latin typeface="Arial Black" pitchFamily="34" charset="0"/>
          </a:endParaRPr>
        </a:p>
      </dsp:txBody>
      <dsp:txXfrm>
        <a:off x="1293399" y="991066"/>
        <a:ext cx="2044282" cy="806634"/>
      </dsp:txXfrm>
    </dsp:sp>
    <dsp:sp modelId="{F7D4E037-6ECE-48DD-9A34-64D42BC2B26D}">
      <dsp:nvSpPr>
        <dsp:cNvPr id="0" name=""/>
        <dsp:cNvSpPr/>
      </dsp:nvSpPr>
      <dsp:spPr>
        <a:xfrm>
          <a:off x="831308" y="907090"/>
          <a:ext cx="342571" cy="1480328"/>
        </a:xfrm>
        <a:custGeom>
          <a:avLst/>
          <a:gdLst/>
          <a:ahLst/>
          <a:cxnLst/>
          <a:rect l="0" t="0" r="0" b="0"/>
          <a:pathLst>
            <a:path>
              <a:moveTo>
                <a:pt x="0" y="0"/>
              </a:moveTo>
              <a:lnTo>
                <a:pt x="0" y="1480328"/>
              </a:lnTo>
              <a:lnTo>
                <a:pt x="342571" y="1480328"/>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652EB0C1-A5AC-4B64-89A6-FD9174568D80}">
      <dsp:nvSpPr>
        <dsp:cNvPr id="0" name=""/>
        <dsp:cNvSpPr/>
      </dsp:nvSpPr>
      <dsp:spPr>
        <a:xfrm>
          <a:off x="1173879" y="1959006"/>
          <a:ext cx="2094474" cy="8568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autumeronymy</a:t>
          </a:r>
          <a:endParaRPr lang="en-US" sz="1800" b="1" kern="1200" dirty="0">
            <a:latin typeface="Arial Black" pitchFamily="34" charset="0"/>
          </a:endParaRPr>
        </a:p>
      </dsp:txBody>
      <dsp:txXfrm>
        <a:off x="1198975" y="1984102"/>
        <a:ext cx="2044282" cy="806634"/>
      </dsp:txXfrm>
    </dsp:sp>
    <dsp:sp modelId="{E4B99F7B-E9D8-465B-8231-078C7ADECD5C}">
      <dsp:nvSpPr>
        <dsp:cNvPr id="0" name=""/>
        <dsp:cNvSpPr/>
      </dsp:nvSpPr>
      <dsp:spPr>
        <a:xfrm>
          <a:off x="831308" y="907090"/>
          <a:ext cx="342571" cy="2599422"/>
        </a:xfrm>
        <a:custGeom>
          <a:avLst/>
          <a:gdLst/>
          <a:ahLst/>
          <a:cxnLst/>
          <a:rect l="0" t="0" r="0" b="0"/>
          <a:pathLst>
            <a:path>
              <a:moveTo>
                <a:pt x="0" y="0"/>
              </a:moveTo>
              <a:lnTo>
                <a:pt x="0" y="2599422"/>
              </a:lnTo>
              <a:lnTo>
                <a:pt x="342571" y="2599422"/>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8E5D7880-E129-4F8C-86F8-1A1AC1684060}">
      <dsp:nvSpPr>
        <dsp:cNvPr id="0" name=""/>
        <dsp:cNvSpPr/>
      </dsp:nvSpPr>
      <dsp:spPr>
        <a:xfrm>
          <a:off x="1173879" y="3078100"/>
          <a:ext cx="2094474" cy="8568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autosuperordiante</a:t>
          </a:r>
          <a:endParaRPr lang="en-US" sz="1800" b="1" kern="1200" dirty="0">
            <a:latin typeface="Arial Black" pitchFamily="34" charset="0"/>
          </a:endParaRPr>
        </a:p>
      </dsp:txBody>
      <dsp:txXfrm>
        <a:off x="1198975" y="3103196"/>
        <a:ext cx="2044282" cy="806634"/>
      </dsp:txXfrm>
    </dsp:sp>
    <dsp:sp modelId="{C00D2367-243A-4C97-BE21-D9A1F59D6617}">
      <dsp:nvSpPr>
        <dsp:cNvPr id="0" name=""/>
        <dsp:cNvSpPr/>
      </dsp:nvSpPr>
      <dsp:spPr>
        <a:xfrm>
          <a:off x="831308" y="907090"/>
          <a:ext cx="296026" cy="3684228"/>
        </a:xfrm>
        <a:custGeom>
          <a:avLst/>
          <a:gdLst/>
          <a:ahLst/>
          <a:cxnLst/>
          <a:rect l="0" t="0" r="0" b="0"/>
          <a:pathLst>
            <a:path>
              <a:moveTo>
                <a:pt x="0" y="0"/>
              </a:moveTo>
              <a:lnTo>
                <a:pt x="0" y="3684228"/>
              </a:lnTo>
              <a:lnTo>
                <a:pt x="296026" y="3684228"/>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B3666798-586D-4439-9036-47CE2A3131B7}">
      <dsp:nvSpPr>
        <dsp:cNvPr id="0" name=""/>
        <dsp:cNvSpPr/>
      </dsp:nvSpPr>
      <dsp:spPr>
        <a:xfrm>
          <a:off x="1127335" y="4162906"/>
          <a:ext cx="2094474" cy="85682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autuholonymy</a:t>
          </a:r>
          <a:endParaRPr lang="en-US" sz="1800" b="1" kern="1200" dirty="0">
            <a:latin typeface="Arial Black" pitchFamily="34" charset="0"/>
          </a:endParaRPr>
        </a:p>
      </dsp:txBody>
      <dsp:txXfrm>
        <a:off x="1152431" y="4188002"/>
        <a:ext cx="2044282" cy="806634"/>
      </dsp:txXfrm>
    </dsp:sp>
    <dsp:sp modelId="{2976B327-54AD-4F63-A154-FCB2236169CF}">
      <dsp:nvSpPr>
        <dsp:cNvPr id="0" name=""/>
        <dsp:cNvSpPr/>
      </dsp:nvSpPr>
      <dsp:spPr>
        <a:xfrm>
          <a:off x="4843064" y="75395"/>
          <a:ext cx="2451788" cy="722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Black" pitchFamily="34" charset="0"/>
            </a:rPr>
            <a:t>Non-Linear  polysemy</a:t>
          </a:r>
          <a:endParaRPr lang="en-US" sz="2000" b="1" kern="1200" dirty="0">
            <a:latin typeface="Arial Black" pitchFamily="34" charset="0"/>
          </a:endParaRPr>
        </a:p>
      </dsp:txBody>
      <dsp:txXfrm>
        <a:off x="4864216" y="96547"/>
        <a:ext cx="2409484" cy="679882"/>
      </dsp:txXfrm>
    </dsp:sp>
    <dsp:sp modelId="{47D5E346-3412-4BB6-82F7-2AFB6E9577E0}">
      <dsp:nvSpPr>
        <dsp:cNvPr id="0" name=""/>
        <dsp:cNvSpPr/>
      </dsp:nvSpPr>
      <dsp:spPr>
        <a:xfrm>
          <a:off x="5042523" y="797581"/>
          <a:ext cx="91440" cy="677704"/>
        </a:xfrm>
        <a:custGeom>
          <a:avLst/>
          <a:gdLst/>
          <a:ahLst/>
          <a:cxnLst/>
          <a:rect l="0" t="0" r="0" b="0"/>
          <a:pathLst>
            <a:path>
              <a:moveTo>
                <a:pt x="45720" y="0"/>
              </a:moveTo>
              <a:lnTo>
                <a:pt x="45720" y="677704"/>
              </a:lnTo>
              <a:lnTo>
                <a:pt x="107333" y="677704"/>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F6DFF907-FDE8-4A16-9D5D-31620103AB68}">
      <dsp:nvSpPr>
        <dsp:cNvPr id="0" name=""/>
        <dsp:cNvSpPr/>
      </dsp:nvSpPr>
      <dsp:spPr>
        <a:xfrm>
          <a:off x="5149856" y="1029876"/>
          <a:ext cx="1961430" cy="8908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metaphor</a:t>
          </a:r>
          <a:endParaRPr lang="en-US" sz="1800" b="1" kern="1200" dirty="0">
            <a:latin typeface="Arial Black" pitchFamily="34" charset="0"/>
          </a:endParaRPr>
        </a:p>
      </dsp:txBody>
      <dsp:txXfrm>
        <a:off x="5175947" y="1055967"/>
        <a:ext cx="1909248" cy="838638"/>
      </dsp:txXfrm>
    </dsp:sp>
    <dsp:sp modelId="{DE2A2250-57AB-4C98-98E9-52F62DDC1977}">
      <dsp:nvSpPr>
        <dsp:cNvPr id="0" name=""/>
        <dsp:cNvSpPr/>
      </dsp:nvSpPr>
      <dsp:spPr>
        <a:xfrm>
          <a:off x="5042523" y="797581"/>
          <a:ext cx="91440" cy="1901839"/>
        </a:xfrm>
        <a:custGeom>
          <a:avLst/>
          <a:gdLst/>
          <a:ahLst/>
          <a:cxnLst/>
          <a:rect l="0" t="0" r="0" b="0"/>
          <a:pathLst>
            <a:path>
              <a:moveTo>
                <a:pt x="45720" y="0"/>
              </a:moveTo>
              <a:lnTo>
                <a:pt x="45720" y="1901839"/>
              </a:lnTo>
              <a:lnTo>
                <a:pt x="107333" y="1901839"/>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C0BAD375-4A32-4755-A407-8564DE6A62BA}">
      <dsp:nvSpPr>
        <dsp:cNvPr id="0" name=""/>
        <dsp:cNvSpPr/>
      </dsp:nvSpPr>
      <dsp:spPr>
        <a:xfrm>
          <a:off x="5149856" y="2227170"/>
          <a:ext cx="1961430" cy="9445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metonymy</a:t>
          </a:r>
          <a:endParaRPr lang="en-US" sz="1800" b="1" kern="1200" dirty="0">
            <a:latin typeface="Arial Black" pitchFamily="34" charset="0"/>
          </a:endParaRPr>
        </a:p>
      </dsp:txBody>
      <dsp:txXfrm>
        <a:off x="5177520" y="2254834"/>
        <a:ext cx="1906102" cy="889174"/>
      </dsp:txXfrm>
    </dsp:sp>
    <dsp:sp modelId="{6051D435-EBC7-4DB4-AA04-68993B9AA908}">
      <dsp:nvSpPr>
        <dsp:cNvPr id="0" name=""/>
        <dsp:cNvSpPr/>
      </dsp:nvSpPr>
      <dsp:spPr>
        <a:xfrm>
          <a:off x="5042523" y="797581"/>
          <a:ext cx="91440" cy="3272745"/>
        </a:xfrm>
        <a:custGeom>
          <a:avLst/>
          <a:gdLst/>
          <a:ahLst/>
          <a:cxnLst/>
          <a:rect l="0" t="0" r="0" b="0"/>
          <a:pathLst>
            <a:path>
              <a:moveTo>
                <a:pt x="45720" y="0"/>
              </a:moveTo>
              <a:lnTo>
                <a:pt x="45720" y="3272745"/>
              </a:lnTo>
              <a:lnTo>
                <a:pt x="107333" y="327274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sp>
    <dsp:sp modelId="{6A9A8844-D51A-41EB-B0CF-715BBA1CD2F1}">
      <dsp:nvSpPr>
        <dsp:cNvPr id="0" name=""/>
        <dsp:cNvSpPr/>
      </dsp:nvSpPr>
      <dsp:spPr>
        <a:xfrm>
          <a:off x="5149856" y="3478146"/>
          <a:ext cx="1961430" cy="11843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miscellaneous</a:t>
          </a:r>
          <a:endParaRPr lang="en-US" sz="1800" b="1" kern="1200" dirty="0">
            <a:latin typeface="Arial Black" pitchFamily="34" charset="0"/>
          </a:endParaRPr>
        </a:p>
      </dsp:txBody>
      <dsp:txXfrm>
        <a:off x="5184545" y="3512835"/>
        <a:ext cx="1892052" cy="1114982"/>
      </dsp:txXfrm>
    </dsp:sp>
    <dsp:sp modelId="{34808A0E-1D6D-48A6-9587-6AF415D06802}">
      <dsp:nvSpPr>
        <dsp:cNvPr id="0" name=""/>
        <dsp:cNvSpPr/>
      </dsp:nvSpPr>
      <dsp:spPr>
        <a:xfrm>
          <a:off x="7992901" y="72011"/>
          <a:ext cx="2451788" cy="7566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Black" pitchFamily="34" charset="0"/>
            </a:rPr>
            <a:t>Systematic polysemy</a:t>
          </a:r>
          <a:endParaRPr lang="en-US" sz="2000" b="1" kern="1200" dirty="0">
            <a:latin typeface="Arial Black" pitchFamily="34" charset="0"/>
          </a:endParaRPr>
        </a:p>
      </dsp:txBody>
      <dsp:txXfrm>
        <a:off x="8015063" y="94173"/>
        <a:ext cx="2407464" cy="712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9FDA4-9C3A-4551-ABA3-DE0866B2AC52}">
      <dsp:nvSpPr>
        <dsp:cNvPr id="0" name=""/>
        <dsp:cNvSpPr/>
      </dsp:nvSpPr>
      <dsp:spPr>
        <a:xfrm>
          <a:off x="5645625" y="3338360"/>
          <a:ext cx="465687" cy="91440"/>
        </a:xfrm>
        <a:custGeom>
          <a:avLst/>
          <a:gdLst/>
          <a:ahLst/>
          <a:cxnLst/>
          <a:rect l="0" t="0" r="0" b="0"/>
          <a:pathLst>
            <a:path>
              <a:moveTo>
                <a:pt x="0" y="45720"/>
              </a:moveTo>
              <a:lnTo>
                <a:pt x="465687" y="45720"/>
              </a:lnTo>
            </a:path>
          </a:pathLst>
        </a:custGeom>
        <a:noFill/>
        <a:ln w="25400" cap="flat" cmpd="sng" algn="ctr">
          <a:solidFill>
            <a:schemeClr val="accent1">
              <a:tint val="7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66827" y="3372438"/>
        <a:ext cx="23284" cy="23284"/>
      </dsp:txXfrm>
    </dsp:sp>
    <dsp:sp modelId="{50B0F45F-7A19-4DD0-8A3F-CFD936E92838}">
      <dsp:nvSpPr>
        <dsp:cNvPr id="0" name=""/>
        <dsp:cNvSpPr/>
      </dsp:nvSpPr>
      <dsp:spPr>
        <a:xfrm>
          <a:off x="1339153" y="2370298"/>
          <a:ext cx="465687" cy="1013781"/>
        </a:xfrm>
        <a:custGeom>
          <a:avLst/>
          <a:gdLst/>
          <a:ahLst/>
          <a:cxnLst/>
          <a:rect l="0" t="0" r="0" b="0"/>
          <a:pathLst>
            <a:path>
              <a:moveTo>
                <a:pt x="0" y="0"/>
              </a:moveTo>
              <a:lnTo>
                <a:pt x="232843" y="0"/>
              </a:lnTo>
              <a:lnTo>
                <a:pt x="232843" y="1013781"/>
              </a:lnTo>
              <a:lnTo>
                <a:pt x="465687" y="1013781"/>
              </a:lnTo>
            </a:path>
          </a:pathLst>
        </a:custGeom>
        <a:noFill/>
        <a:ln w="25400" cap="flat" cmpd="sng" algn="ctr">
          <a:solidFill>
            <a:schemeClr val="accent1">
              <a:tint val="9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44107" y="2849298"/>
        <a:ext cx="55781" cy="55781"/>
      </dsp:txXfrm>
    </dsp:sp>
    <dsp:sp modelId="{135C17B5-5D29-43E9-9D4E-9347951E85D4}">
      <dsp:nvSpPr>
        <dsp:cNvPr id="0" name=""/>
        <dsp:cNvSpPr/>
      </dsp:nvSpPr>
      <dsp:spPr>
        <a:xfrm>
          <a:off x="5490528" y="1002527"/>
          <a:ext cx="314339" cy="91440"/>
        </a:xfrm>
        <a:custGeom>
          <a:avLst/>
          <a:gdLst/>
          <a:ahLst/>
          <a:cxnLst/>
          <a:rect l="0" t="0" r="0" b="0"/>
          <a:pathLst>
            <a:path>
              <a:moveTo>
                <a:pt x="0" y="58867"/>
              </a:moveTo>
              <a:lnTo>
                <a:pt x="157169" y="58867"/>
              </a:lnTo>
              <a:lnTo>
                <a:pt x="157169" y="45720"/>
              </a:lnTo>
              <a:lnTo>
                <a:pt x="314339" y="45720"/>
              </a:lnTo>
            </a:path>
          </a:pathLst>
        </a:custGeom>
        <a:noFill/>
        <a:ln w="25400" cap="flat" cmpd="sng" algn="ctr">
          <a:solidFill>
            <a:schemeClr val="accent1">
              <a:tint val="7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39832" y="1040382"/>
        <a:ext cx="15730" cy="15730"/>
      </dsp:txXfrm>
    </dsp:sp>
    <dsp:sp modelId="{8FB35C7D-40AB-4C97-8904-02E80D32740D}">
      <dsp:nvSpPr>
        <dsp:cNvPr id="0" name=""/>
        <dsp:cNvSpPr/>
      </dsp:nvSpPr>
      <dsp:spPr>
        <a:xfrm>
          <a:off x="1339153" y="1061394"/>
          <a:ext cx="465687" cy="1308904"/>
        </a:xfrm>
        <a:custGeom>
          <a:avLst/>
          <a:gdLst/>
          <a:ahLst/>
          <a:cxnLst/>
          <a:rect l="0" t="0" r="0" b="0"/>
          <a:pathLst>
            <a:path>
              <a:moveTo>
                <a:pt x="0" y="1308904"/>
              </a:moveTo>
              <a:lnTo>
                <a:pt x="232843" y="1308904"/>
              </a:lnTo>
              <a:lnTo>
                <a:pt x="232843" y="0"/>
              </a:lnTo>
              <a:lnTo>
                <a:pt x="465687" y="0"/>
              </a:lnTo>
            </a:path>
          </a:pathLst>
        </a:custGeom>
        <a:noFill/>
        <a:ln w="25400" cap="flat" cmpd="sng" algn="ctr">
          <a:solidFill>
            <a:schemeClr val="accent1">
              <a:tint val="9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37265" y="1681114"/>
        <a:ext cx="69463" cy="69463"/>
      </dsp:txXfrm>
    </dsp:sp>
    <dsp:sp modelId="{5251994A-4426-41E9-A5F7-5E64C741074C}">
      <dsp:nvSpPr>
        <dsp:cNvPr id="0" name=""/>
        <dsp:cNvSpPr/>
      </dsp:nvSpPr>
      <dsp:spPr>
        <a:xfrm rot="16200000">
          <a:off x="-1043723" y="1706065"/>
          <a:ext cx="3437287" cy="1328466"/>
        </a:xfrm>
        <a:prstGeom prst="rect">
          <a:avLst/>
        </a:prstGeom>
        <a:gradFill rotWithShape="0">
          <a:gsLst>
            <a:gs pos="0">
              <a:schemeClr val="accent1">
                <a:alpha val="80000"/>
                <a:hueOff val="0"/>
                <a:satOff val="0"/>
                <a:lumOff val="0"/>
                <a:alphaOff val="0"/>
                <a:tint val="20000"/>
                <a:satMod val="180000"/>
                <a:lumMod val="98000"/>
              </a:schemeClr>
            </a:gs>
            <a:gs pos="40000">
              <a:schemeClr val="accent1">
                <a:alpha val="80000"/>
                <a:hueOff val="0"/>
                <a:satOff val="0"/>
                <a:lumOff val="0"/>
                <a:alphaOff val="0"/>
                <a:tint val="30000"/>
                <a:satMod val="260000"/>
                <a:lumMod val="84000"/>
              </a:schemeClr>
            </a:gs>
            <a:gs pos="100000">
              <a:schemeClr val="accent1">
                <a:alpha val="8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3200400">
            <a:lnSpc>
              <a:spcPct val="90000"/>
            </a:lnSpc>
            <a:spcBef>
              <a:spcPct val="0"/>
            </a:spcBef>
            <a:spcAft>
              <a:spcPct val="35000"/>
            </a:spcAft>
          </a:pPr>
          <a:r>
            <a:rPr lang="en-US" sz="7200" kern="1200" dirty="0"/>
            <a:t>dog </a:t>
          </a:r>
          <a:endParaRPr lang="en-US" sz="28700" b="1" kern="1200" dirty="0">
            <a:latin typeface="Arial Black" pitchFamily="34" charset="0"/>
          </a:endParaRPr>
        </a:p>
      </dsp:txBody>
      <dsp:txXfrm>
        <a:off x="-1043723" y="1706065"/>
        <a:ext cx="3437287" cy="1328466"/>
      </dsp:txXfrm>
    </dsp:sp>
    <dsp:sp modelId="{4A3F6C7B-B4F0-43DB-AC52-6DF6848A4849}">
      <dsp:nvSpPr>
        <dsp:cNvPr id="0" name=""/>
        <dsp:cNvSpPr/>
      </dsp:nvSpPr>
      <dsp:spPr>
        <a:xfrm>
          <a:off x="1804841" y="328585"/>
          <a:ext cx="3685686" cy="1465617"/>
        </a:xfrm>
        <a:prstGeom prst="rect">
          <a:avLst/>
        </a:prstGeom>
        <a:gradFill rotWithShape="0">
          <a:gsLst>
            <a:gs pos="0">
              <a:schemeClr val="accent1">
                <a:alpha val="70000"/>
                <a:hueOff val="0"/>
                <a:satOff val="0"/>
                <a:lumOff val="0"/>
                <a:alphaOff val="0"/>
                <a:tint val="20000"/>
                <a:satMod val="180000"/>
                <a:lumMod val="98000"/>
              </a:schemeClr>
            </a:gs>
            <a:gs pos="40000">
              <a:schemeClr val="accent1">
                <a:alpha val="70000"/>
                <a:hueOff val="0"/>
                <a:satOff val="0"/>
                <a:lumOff val="0"/>
                <a:alphaOff val="0"/>
                <a:tint val="30000"/>
                <a:satMod val="260000"/>
                <a:lumMod val="84000"/>
              </a:schemeClr>
            </a:gs>
            <a:gs pos="100000">
              <a:schemeClr val="accent1">
                <a:alpha val="7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a:latin typeface="Arial Black" pitchFamily="34" charset="0"/>
            </a:rPr>
            <a:t>general sense </a:t>
          </a:r>
        </a:p>
      </dsp:txBody>
      <dsp:txXfrm>
        <a:off x="1804841" y="328585"/>
        <a:ext cx="3685686" cy="1465617"/>
      </dsp:txXfrm>
    </dsp:sp>
    <dsp:sp modelId="{F262259E-2EB9-472F-AC1F-684EAEFE9841}">
      <dsp:nvSpPr>
        <dsp:cNvPr id="0" name=""/>
        <dsp:cNvSpPr/>
      </dsp:nvSpPr>
      <dsp:spPr>
        <a:xfrm>
          <a:off x="5804867" y="57159"/>
          <a:ext cx="4618272" cy="1982176"/>
        </a:xfrm>
        <a:prstGeom prst="rect">
          <a:avLst/>
        </a:prstGeom>
        <a:gradFill rotWithShape="0">
          <a:gsLst>
            <a:gs pos="0">
              <a:schemeClr val="accent1">
                <a:alpha val="50000"/>
                <a:hueOff val="0"/>
                <a:satOff val="0"/>
                <a:lumOff val="0"/>
                <a:alphaOff val="0"/>
                <a:tint val="20000"/>
                <a:satMod val="180000"/>
                <a:lumMod val="98000"/>
              </a:schemeClr>
            </a:gs>
            <a:gs pos="40000">
              <a:schemeClr val="accent1">
                <a:alpha val="50000"/>
                <a:hueOff val="0"/>
                <a:satOff val="0"/>
                <a:lumOff val="0"/>
                <a:alphaOff val="0"/>
                <a:tint val="30000"/>
                <a:satMod val="260000"/>
                <a:lumMod val="84000"/>
              </a:schemeClr>
            </a:gs>
            <a:gs pos="100000">
              <a:schemeClr val="accent1">
                <a:alpha val="5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latin typeface="Arial Black" pitchFamily="34" charset="0"/>
            </a:rPr>
            <a:t>member of </a:t>
          </a:r>
          <a:r>
            <a:rPr lang="en-US" sz="2800" b="1" u="sng" kern="1200" dirty="0" smtClean="0">
              <a:latin typeface="Arial Black" pitchFamily="34" charset="0"/>
            </a:rPr>
            <a:t>canine race </a:t>
          </a:r>
          <a:r>
            <a:rPr lang="en-US" sz="2400" b="1" kern="1200" dirty="0" smtClean="0">
              <a:latin typeface="Arial Black" pitchFamily="34" charset="0"/>
            </a:rPr>
            <a:t>as in: "Dog and cat owners must register their pets</a:t>
          </a:r>
          <a:endParaRPr lang="en-US" sz="2400" b="1" kern="1200" dirty="0">
            <a:latin typeface="Arial Black" pitchFamily="34" charset="0"/>
          </a:endParaRPr>
        </a:p>
      </dsp:txBody>
      <dsp:txXfrm>
        <a:off x="5804867" y="57159"/>
        <a:ext cx="4618272" cy="1982176"/>
      </dsp:txXfrm>
    </dsp:sp>
    <dsp:sp modelId="{79A4862C-9F9B-44E4-8D52-BC6C70CB9AE6}">
      <dsp:nvSpPr>
        <dsp:cNvPr id="0" name=""/>
        <dsp:cNvSpPr/>
      </dsp:nvSpPr>
      <dsp:spPr>
        <a:xfrm>
          <a:off x="1804841" y="2356148"/>
          <a:ext cx="3840783" cy="2055862"/>
        </a:xfrm>
        <a:prstGeom prst="rect">
          <a:avLst/>
        </a:prstGeom>
        <a:gradFill rotWithShape="0">
          <a:gsLst>
            <a:gs pos="0">
              <a:schemeClr val="accent1">
                <a:alpha val="70000"/>
                <a:hueOff val="0"/>
                <a:satOff val="0"/>
                <a:lumOff val="0"/>
                <a:alphaOff val="0"/>
                <a:tint val="20000"/>
                <a:satMod val="180000"/>
                <a:lumMod val="98000"/>
              </a:schemeClr>
            </a:gs>
            <a:gs pos="40000">
              <a:schemeClr val="accent1">
                <a:alpha val="70000"/>
                <a:hueOff val="0"/>
                <a:satOff val="0"/>
                <a:lumOff val="0"/>
                <a:alphaOff val="0"/>
                <a:tint val="30000"/>
                <a:satMod val="260000"/>
                <a:lumMod val="84000"/>
              </a:schemeClr>
            </a:gs>
            <a:gs pos="100000">
              <a:schemeClr val="accent1">
                <a:alpha val="7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a:latin typeface="Arial Black" pitchFamily="34" charset="0"/>
            </a:rPr>
            <a:t>specific reading </a:t>
          </a:r>
        </a:p>
      </dsp:txBody>
      <dsp:txXfrm>
        <a:off x="1804841" y="2356148"/>
        <a:ext cx="3840783" cy="2055862"/>
      </dsp:txXfrm>
    </dsp:sp>
    <dsp:sp modelId="{F2AB1EA7-43BE-49F3-BDC3-3DF77A40E381}">
      <dsp:nvSpPr>
        <dsp:cNvPr id="0" name=""/>
        <dsp:cNvSpPr/>
      </dsp:nvSpPr>
      <dsp:spPr>
        <a:xfrm>
          <a:off x="6111313" y="2229955"/>
          <a:ext cx="4199340" cy="2308249"/>
        </a:xfrm>
        <a:prstGeom prst="rect">
          <a:avLst/>
        </a:prstGeom>
        <a:gradFill rotWithShape="0">
          <a:gsLst>
            <a:gs pos="0">
              <a:schemeClr val="accent1">
                <a:alpha val="50000"/>
                <a:hueOff val="0"/>
                <a:satOff val="0"/>
                <a:lumOff val="0"/>
                <a:alphaOff val="0"/>
                <a:tint val="20000"/>
                <a:satMod val="180000"/>
                <a:lumMod val="98000"/>
              </a:schemeClr>
            </a:gs>
            <a:gs pos="40000">
              <a:schemeClr val="accent1">
                <a:alpha val="50000"/>
                <a:hueOff val="0"/>
                <a:satOff val="0"/>
                <a:lumOff val="0"/>
                <a:alphaOff val="0"/>
                <a:tint val="30000"/>
                <a:satMod val="260000"/>
                <a:lumMod val="84000"/>
              </a:schemeClr>
            </a:gs>
            <a:gs pos="100000">
              <a:schemeClr val="accent1">
                <a:alpha val="5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latin typeface="Arial Black" pitchFamily="34" charset="0"/>
            </a:rPr>
            <a:t>male </a:t>
          </a:r>
          <a:r>
            <a:rPr lang="en-US" sz="2400" b="1" kern="1200" dirty="0">
              <a:latin typeface="Arial Black" pitchFamily="34" charset="0"/>
            </a:rPr>
            <a:t>member of canine race as in "that's not a dog ,it's a bitch "</a:t>
          </a:r>
        </a:p>
      </dsp:txBody>
      <dsp:txXfrm>
        <a:off x="6111313" y="2229955"/>
        <a:ext cx="4199340" cy="23082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9FDA4-9C3A-4551-ABA3-DE0866B2AC52}">
      <dsp:nvSpPr>
        <dsp:cNvPr id="0" name=""/>
        <dsp:cNvSpPr/>
      </dsp:nvSpPr>
      <dsp:spPr>
        <a:xfrm>
          <a:off x="4609080" y="2744844"/>
          <a:ext cx="287454" cy="96304"/>
        </a:xfrm>
        <a:custGeom>
          <a:avLst/>
          <a:gdLst/>
          <a:ahLst/>
          <a:cxnLst/>
          <a:rect l="0" t="0" r="0" b="0"/>
          <a:pathLst>
            <a:path>
              <a:moveTo>
                <a:pt x="0" y="45720"/>
              </a:moveTo>
              <a:lnTo>
                <a:pt x="203973" y="45720"/>
              </a:lnTo>
            </a:path>
          </a:pathLst>
        </a:custGeom>
        <a:noFill/>
        <a:ln w="25400" cap="flat" cmpd="sng" algn="ctr">
          <a:solidFill>
            <a:schemeClr val="accent1">
              <a:tint val="7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4745229" y="2785417"/>
        <a:ext cx="15157" cy="15157"/>
      </dsp:txXfrm>
    </dsp:sp>
    <dsp:sp modelId="{50B0F45F-7A19-4DD0-8A3F-CFD936E92838}">
      <dsp:nvSpPr>
        <dsp:cNvPr id="0" name=""/>
        <dsp:cNvSpPr/>
      </dsp:nvSpPr>
      <dsp:spPr>
        <a:xfrm>
          <a:off x="1090315" y="2073569"/>
          <a:ext cx="380507" cy="671274"/>
        </a:xfrm>
        <a:custGeom>
          <a:avLst/>
          <a:gdLst/>
          <a:ahLst/>
          <a:cxnLst/>
          <a:rect l="0" t="0" r="0" b="0"/>
          <a:pathLst>
            <a:path>
              <a:moveTo>
                <a:pt x="0" y="0"/>
              </a:moveTo>
              <a:lnTo>
                <a:pt x="101986" y="0"/>
              </a:lnTo>
              <a:lnTo>
                <a:pt x="101986" y="484358"/>
              </a:lnTo>
              <a:lnTo>
                <a:pt x="203973" y="484358"/>
              </a:lnTo>
            </a:path>
          </a:pathLst>
        </a:custGeom>
        <a:noFill/>
        <a:ln w="25400" cap="flat" cmpd="sng" algn="ctr">
          <a:solidFill>
            <a:schemeClr val="accent1">
              <a:tint val="9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1261278" y="2389916"/>
        <a:ext cx="38580" cy="38580"/>
      </dsp:txXfrm>
    </dsp:sp>
    <dsp:sp modelId="{135C17B5-5D29-43E9-9D4E-9347951E85D4}">
      <dsp:nvSpPr>
        <dsp:cNvPr id="0" name=""/>
        <dsp:cNvSpPr/>
      </dsp:nvSpPr>
      <dsp:spPr>
        <a:xfrm>
          <a:off x="4482352" y="1086977"/>
          <a:ext cx="280244" cy="91440"/>
        </a:xfrm>
        <a:custGeom>
          <a:avLst/>
          <a:gdLst/>
          <a:ahLst/>
          <a:cxnLst/>
          <a:rect l="0" t="0" r="0" b="0"/>
          <a:pathLst>
            <a:path>
              <a:moveTo>
                <a:pt x="0" y="46919"/>
              </a:moveTo>
              <a:lnTo>
                <a:pt x="75113" y="46919"/>
              </a:lnTo>
              <a:lnTo>
                <a:pt x="75113" y="45720"/>
              </a:lnTo>
              <a:lnTo>
                <a:pt x="150226" y="45720"/>
              </a:lnTo>
            </a:path>
          </a:pathLst>
        </a:custGeom>
        <a:noFill/>
        <a:ln w="25400" cap="flat" cmpd="sng" algn="ctr">
          <a:solidFill>
            <a:schemeClr val="accent1">
              <a:tint val="7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4615432" y="1125655"/>
        <a:ext cx="14084" cy="14084"/>
      </dsp:txXfrm>
    </dsp:sp>
    <dsp:sp modelId="{8FB35C7D-40AB-4C97-8904-02E80D32740D}">
      <dsp:nvSpPr>
        <dsp:cNvPr id="0" name=""/>
        <dsp:cNvSpPr/>
      </dsp:nvSpPr>
      <dsp:spPr>
        <a:xfrm>
          <a:off x="1090315" y="1161154"/>
          <a:ext cx="380507" cy="912415"/>
        </a:xfrm>
        <a:custGeom>
          <a:avLst/>
          <a:gdLst/>
          <a:ahLst/>
          <a:cxnLst/>
          <a:rect l="0" t="0" r="0" b="0"/>
          <a:pathLst>
            <a:path>
              <a:moveTo>
                <a:pt x="0" y="613623"/>
              </a:moveTo>
              <a:lnTo>
                <a:pt x="101986" y="613623"/>
              </a:lnTo>
              <a:lnTo>
                <a:pt x="101986" y="0"/>
              </a:lnTo>
              <a:lnTo>
                <a:pt x="203973" y="0"/>
              </a:lnTo>
            </a:path>
          </a:pathLst>
        </a:custGeom>
        <a:noFill/>
        <a:ln w="25400" cap="flat" cmpd="sng" algn="ctr">
          <a:solidFill>
            <a:schemeClr val="accent1">
              <a:tint val="9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1255854" y="1592647"/>
        <a:ext cx="49428" cy="49428"/>
      </dsp:txXfrm>
    </dsp:sp>
    <dsp:sp modelId="{5251994A-4426-41E9-A5F7-5E64C741074C}">
      <dsp:nvSpPr>
        <dsp:cNvPr id="0" name=""/>
        <dsp:cNvSpPr/>
      </dsp:nvSpPr>
      <dsp:spPr>
        <a:xfrm rot="16200000">
          <a:off x="-856704" y="1530832"/>
          <a:ext cx="2808565" cy="1085474"/>
        </a:xfrm>
        <a:prstGeom prst="rect">
          <a:avLst/>
        </a:prstGeom>
        <a:gradFill rotWithShape="0">
          <a:gsLst>
            <a:gs pos="0">
              <a:schemeClr val="accent1">
                <a:alpha val="80000"/>
                <a:hueOff val="0"/>
                <a:satOff val="0"/>
                <a:lumOff val="0"/>
                <a:alphaOff val="0"/>
                <a:tint val="20000"/>
                <a:satMod val="180000"/>
                <a:lumMod val="98000"/>
              </a:schemeClr>
            </a:gs>
            <a:gs pos="40000">
              <a:schemeClr val="accent1">
                <a:alpha val="80000"/>
                <a:hueOff val="0"/>
                <a:satOff val="0"/>
                <a:lumOff val="0"/>
                <a:alphaOff val="0"/>
                <a:tint val="30000"/>
                <a:satMod val="260000"/>
                <a:lumMod val="84000"/>
              </a:schemeClr>
            </a:gs>
            <a:gs pos="100000">
              <a:schemeClr val="accent1">
                <a:alpha val="8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latin typeface="Arial Black" pitchFamily="34" charset="0"/>
              <a:ea typeface="+mn-ea"/>
              <a:cs typeface="+mn-cs"/>
            </a:rPr>
            <a:t>table</a:t>
          </a:r>
          <a:endParaRPr lang="en-US" sz="4400" b="1" kern="1200" dirty="0">
            <a:latin typeface="Arial Black" pitchFamily="34" charset="0"/>
            <a:ea typeface="+mn-ea"/>
            <a:cs typeface="+mn-cs"/>
          </a:endParaRPr>
        </a:p>
      </dsp:txBody>
      <dsp:txXfrm>
        <a:off x="-856704" y="1530832"/>
        <a:ext cx="2808565" cy="1085474"/>
      </dsp:txXfrm>
    </dsp:sp>
    <dsp:sp modelId="{4A3F6C7B-B4F0-43DB-AC52-6DF6848A4849}">
      <dsp:nvSpPr>
        <dsp:cNvPr id="0" name=""/>
        <dsp:cNvSpPr/>
      </dsp:nvSpPr>
      <dsp:spPr>
        <a:xfrm>
          <a:off x="1470823" y="562385"/>
          <a:ext cx="3011529" cy="1197538"/>
        </a:xfrm>
        <a:prstGeom prst="rect">
          <a:avLst/>
        </a:prstGeom>
        <a:gradFill rotWithShape="0">
          <a:gsLst>
            <a:gs pos="0">
              <a:schemeClr val="accent1">
                <a:alpha val="70000"/>
                <a:hueOff val="0"/>
                <a:satOff val="0"/>
                <a:lumOff val="0"/>
                <a:alphaOff val="0"/>
                <a:tint val="20000"/>
                <a:satMod val="180000"/>
                <a:lumMod val="98000"/>
              </a:schemeClr>
            </a:gs>
            <a:gs pos="40000">
              <a:schemeClr val="accent1">
                <a:alpha val="70000"/>
                <a:hueOff val="0"/>
                <a:satOff val="0"/>
                <a:lumOff val="0"/>
                <a:alphaOff val="0"/>
                <a:tint val="30000"/>
                <a:satMod val="260000"/>
                <a:lumMod val="84000"/>
              </a:schemeClr>
            </a:gs>
            <a:gs pos="100000">
              <a:schemeClr val="accent1">
                <a:alpha val="7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Black" pitchFamily="34" charset="0"/>
              <a:ea typeface="+mn-ea"/>
              <a:cs typeface="+mn-cs"/>
            </a:rPr>
            <a:t>general sense </a:t>
          </a:r>
          <a:endParaRPr lang="en-US" sz="2800" b="1" kern="1200" dirty="0">
            <a:latin typeface="Arial Black" pitchFamily="34" charset="0"/>
            <a:ea typeface="+mn-ea"/>
            <a:cs typeface="+mn-cs"/>
          </a:endParaRPr>
        </a:p>
      </dsp:txBody>
      <dsp:txXfrm>
        <a:off x="1470823" y="562385"/>
        <a:ext cx="3011529" cy="1197538"/>
      </dsp:txXfrm>
    </dsp:sp>
    <dsp:sp modelId="{F262259E-2EB9-472F-AC1F-684EAEFE9841}">
      <dsp:nvSpPr>
        <dsp:cNvPr id="0" name=""/>
        <dsp:cNvSpPr/>
      </dsp:nvSpPr>
      <dsp:spPr>
        <a:xfrm>
          <a:off x="4762596" y="419236"/>
          <a:ext cx="4971126" cy="1426921"/>
        </a:xfrm>
        <a:prstGeom prst="rect">
          <a:avLst/>
        </a:prstGeom>
        <a:gradFill rotWithShape="0">
          <a:gsLst>
            <a:gs pos="0">
              <a:schemeClr val="accent1">
                <a:alpha val="50000"/>
                <a:hueOff val="0"/>
                <a:satOff val="0"/>
                <a:lumOff val="0"/>
                <a:alphaOff val="0"/>
                <a:tint val="20000"/>
                <a:satMod val="180000"/>
                <a:lumMod val="98000"/>
              </a:schemeClr>
            </a:gs>
            <a:gs pos="40000">
              <a:schemeClr val="accent1">
                <a:alpha val="50000"/>
                <a:hueOff val="0"/>
                <a:satOff val="0"/>
                <a:lumOff val="0"/>
                <a:alphaOff val="0"/>
                <a:tint val="30000"/>
                <a:satMod val="260000"/>
                <a:lumMod val="84000"/>
              </a:schemeClr>
            </a:gs>
            <a:gs pos="100000">
              <a:schemeClr val="accent1">
                <a:alpha val="5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reference to the whole piece of furniture (</a:t>
          </a:r>
          <a:r>
            <a:rPr lang="en-US" sz="1800" b="1" kern="1200" dirty="0" smtClean="0">
              <a:solidFill>
                <a:schemeClr val="tx1"/>
              </a:solidFill>
              <a:latin typeface="Arial Black" pitchFamily="34" charset="0"/>
            </a:rPr>
            <a:t>legs, panel, screws</a:t>
          </a:r>
          <a:r>
            <a:rPr lang="en-US" sz="1800" b="1" kern="1200" dirty="0" smtClean="0">
              <a:latin typeface="Arial Black" pitchFamily="34" charset="0"/>
            </a:rPr>
            <a:t>…)</a:t>
          </a:r>
        </a:p>
        <a:p>
          <a:pPr lvl="0" algn="ctr" defTabSz="800100">
            <a:lnSpc>
              <a:spcPct val="90000"/>
            </a:lnSpc>
            <a:spcBef>
              <a:spcPct val="0"/>
            </a:spcBef>
            <a:spcAft>
              <a:spcPct val="35000"/>
            </a:spcAft>
          </a:pPr>
          <a:r>
            <a:rPr lang="en-US" sz="1800" b="1" kern="1200" dirty="0" smtClean="0">
              <a:latin typeface="Arial Black" pitchFamily="34" charset="0"/>
            </a:rPr>
            <a:t>"three people were needed to move the table to another room"</a:t>
          </a:r>
          <a:endParaRPr lang="en-US" sz="1800" b="1" kern="1200" dirty="0">
            <a:latin typeface="Arial Black" pitchFamily="34" charset="0"/>
            <a:ea typeface="+mn-ea"/>
            <a:cs typeface="+mn-cs"/>
          </a:endParaRPr>
        </a:p>
      </dsp:txBody>
      <dsp:txXfrm>
        <a:off x="4762596" y="419236"/>
        <a:ext cx="4971126" cy="1426921"/>
      </dsp:txXfrm>
    </dsp:sp>
    <dsp:sp modelId="{79A4862C-9F9B-44E4-8D52-BC6C70CB9AE6}">
      <dsp:nvSpPr>
        <dsp:cNvPr id="0" name=""/>
        <dsp:cNvSpPr/>
      </dsp:nvSpPr>
      <dsp:spPr>
        <a:xfrm>
          <a:off x="1470823" y="1904934"/>
          <a:ext cx="3138257" cy="1679820"/>
        </a:xfrm>
        <a:prstGeom prst="rect">
          <a:avLst/>
        </a:prstGeom>
        <a:gradFill rotWithShape="0">
          <a:gsLst>
            <a:gs pos="0">
              <a:schemeClr val="accent1">
                <a:alpha val="70000"/>
                <a:hueOff val="0"/>
                <a:satOff val="0"/>
                <a:lumOff val="0"/>
                <a:alphaOff val="0"/>
                <a:tint val="20000"/>
                <a:satMod val="180000"/>
                <a:lumMod val="98000"/>
              </a:schemeClr>
            </a:gs>
            <a:gs pos="40000">
              <a:schemeClr val="accent1">
                <a:alpha val="70000"/>
                <a:hueOff val="0"/>
                <a:satOff val="0"/>
                <a:lumOff val="0"/>
                <a:alphaOff val="0"/>
                <a:tint val="30000"/>
                <a:satMod val="260000"/>
                <a:lumMod val="84000"/>
              </a:schemeClr>
            </a:gs>
            <a:gs pos="100000">
              <a:schemeClr val="accent1">
                <a:alpha val="7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smtClean="0">
              <a:latin typeface="Arial Black" pitchFamily="34" charset="0"/>
              <a:ea typeface="+mn-ea"/>
              <a:cs typeface="+mn-cs"/>
            </a:rPr>
            <a:t>specific reading </a:t>
          </a:r>
          <a:endParaRPr lang="en-US" sz="3600" b="1" kern="1200" dirty="0">
            <a:latin typeface="Arial Black" pitchFamily="34" charset="0"/>
            <a:ea typeface="+mn-ea"/>
            <a:cs typeface="+mn-cs"/>
          </a:endParaRPr>
        </a:p>
      </dsp:txBody>
      <dsp:txXfrm>
        <a:off x="1470823" y="1904934"/>
        <a:ext cx="3138257" cy="1679820"/>
      </dsp:txXfrm>
    </dsp:sp>
    <dsp:sp modelId="{F2AB1EA7-43BE-49F3-BDC3-3DF77A40E381}">
      <dsp:nvSpPr>
        <dsp:cNvPr id="0" name=""/>
        <dsp:cNvSpPr/>
      </dsp:nvSpPr>
      <dsp:spPr>
        <a:xfrm>
          <a:off x="4896535" y="2160239"/>
          <a:ext cx="4572848" cy="1361817"/>
        </a:xfrm>
        <a:prstGeom prst="rect">
          <a:avLst/>
        </a:prstGeom>
        <a:gradFill rotWithShape="0">
          <a:gsLst>
            <a:gs pos="0">
              <a:schemeClr val="accent1">
                <a:alpha val="50000"/>
                <a:hueOff val="0"/>
                <a:satOff val="0"/>
                <a:lumOff val="0"/>
                <a:alphaOff val="0"/>
                <a:tint val="20000"/>
                <a:satMod val="180000"/>
                <a:lumMod val="98000"/>
              </a:schemeClr>
            </a:gs>
            <a:gs pos="40000">
              <a:schemeClr val="accent1">
                <a:alpha val="50000"/>
                <a:hueOff val="0"/>
                <a:satOff val="0"/>
                <a:lumOff val="0"/>
                <a:alphaOff val="0"/>
                <a:tint val="30000"/>
                <a:satMod val="260000"/>
                <a:lumMod val="84000"/>
              </a:schemeClr>
            </a:gs>
            <a:gs pos="100000">
              <a:schemeClr val="accent1">
                <a:alpha val="5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Black" pitchFamily="34" charset="0"/>
            </a:rPr>
            <a:t>Reference only to the </a:t>
          </a:r>
          <a:r>
            <a:rPr lang="en-US" sz="2000" b="1" kern="1200" dirty="0" smtClean="0">
              <a:solidFill>
                <a:schemeClr val="tx1"/>
              </a:solidFill>
              <a:latin typeface="Arial Black" pitchFamily="34" charset="0"/>
            </a:rPr>
            <a:t>table-top</a:t>
          </a:r>
          <a:r>
            <a:rPr lang="en-US" sz="2000" b="1" kern="1200" dirty="0" smtClean="0">
              <a:latin typeface="Arial Black" pitchFamily="34" charset="0"/>
            </a:rPr>
            <a:t>.. </a:t>
          </a:r>
        </a:p>
        <a:p>
          <a:pPr lvl="0" algn="ctr" defTabSz="889000">
            <a:lnSpc>
              <a:spcPct val="90000"/>
            </a:lnSpc>
            <a:spcBef>
              <a:spcPct val="0"/>
            </a:spcBef>
            <a:spcAft>
              <a:spcPct val="35000"/>
            </a:spcAft>
          </a:pPr>
          <a:r>
            <a:rPr lang="en-US" sz="2000" b="1" kern="1200" dirty="0" smtClean="0">
              <a:latin typeface="Arial Black" pitchFamily="34" charset="0"/>
            </a:rPr>
            <a:t>"put the books back on the table, please."</a:t>
          </a:r>
          <a:endParaRPr lang="en-US" sz="2000" b="1" kern="1200" dirty="0">
            <a:latin typeface="Arial Black" pitchFamily="34" charset="0"/>
            <a:ea typeface="+mn-ea"/>
            <a:cs typeface="+mn-cs"/>
          </a:endParaRPr>
        </a:p>
      </dsp:txBody>
      <dsp:txXfrm>
        <a:off x="4896535" y="2160239"/>
        <a:ext cx="4572848" cy="13618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9FDA4-9C3A-4551-ABA3-DE0866B2AC52}">
      <dsp:nvSpPr>
        <dsp:cNvPr id="0" name=""/>
        <dsp:cNvSpPr/>
      </dsp:nvSpPr>
      <dsp:spPr>
        <a:xfrm>
          <a:off x="5444085" y="2804697"/>
          <a:ext cx="388557" cy="91440"/>
        </a:xfrm>
        <a:custGeom>
          <a:avLst/>
          <a:gdLst/>
          <a:ahLst/>
          <a:cxnLst/>
          <a:rect l="0" t="0" r="0" b="0"/>
          <a:pathLst>
            <a:path>
              <a:moveTo>
                <a:pt x="0" y="45720"/>
              </a:moveTo>
              <a:lnTo>
                <a:pt x="203973" y="45720"/>
              </a:lnTo>
            </a:path>
          </a:pathLst>
        </a:custGeom>
        <a:noFill/>
        <a:ln w="25400" cap="flat" cmpd="sng" algn="ctr">
          <a:solidFill>
            <a:schemeClr val="accent1">
              <a:tint val="7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5628563" y="2840616"/>
        <a:ext cx="19601" cy="19601"/>
      </dsp:txXfrm>
    </dsp:sp>
    <dsp:sp modelId="{50B0F45F-7A19-4DD0-8A3F-CFD936E92838}">
      <dsp:nvSpPr>
        <dsp:cNvPr id="0" name=""/>
        <dsp:cNvSpPr/>
      </dsp:nvSpPr>
      <dsp:spPr>
        <a:xfrm>
          <a:off x="1289130" y="2057777"/>
          <a:ext cx="449303" cy="792640"/>
        </a:xfrm>
        <a:custGeom>
          <a:avLst/>
          <a:gdLst/>
          <a:ahLst/>
          <a:cxnLst/>
          <a:rect l="0" t="0" r="0" b="0"/>
          <a:pathLst>
            <a:path>
              <a:moveTo>
                <a:pt x="0" y="0"/>
              </a:moveTo>
              <a:lnTo>
                <a:pt x="101986" y="0"/>
              </a:lnTo>
              <a:lnTo>
                <a:pt x="101986" y="484358"/>
              </a:lnTo>
              <a:lnTo>
                <a:pt x="203973" y="484358"/>
              </a:lnTo>
            </a:path>
          </a:pathLst>
        </a:custGeom>
        <a:noFill/>
        <a:ln w="25400" cap="flat" cmpd="sng" algn="ctr">
          <a:solidFill>
            <a:schemeClr val="accent1">
              <a:tint val="9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1491003" y="2431319"/>
        <a:ext cx="45556" cy="45556"/>
      </dsp:txXfrm>
    </dsp:sp>
    <dsp:sp modelId="{8FB35C7D-40AB-4C97-8904-02E80D32740D}">
      <dsp:nvSpPr>
        <dsp:cNvPr id="0" name=""/>
        <dsp:cNvSpPr/>
      </dsp:nvSpPr>
      <dsp:spPr>
        <a:xfrm>
          <a:off x="1289130" y="980397"/>
          <a:ext cx="449303" cy="1077379"/>
        </a:xfrm>
        <a:custGeom>
          <a:avLst/>
          <a:gdLst/>
          <a:ahLst/>
          <a:cxnLst/>
          <a:rect l="0" t="0" r="0" b="0"/>
          <a:pathLst>
            <a:path>
              <a:moveTo>
                <a:pt x="0" y="613623"/>
              </a:moveTo>
              <a:lnTo>
                <a:pt x="101986" y="613623"/>
              </a:lnTo>
              <a:lnTo>
                <a:pt x="101986" y="0"/>
              </a:lnTo>
              <a:lnTo>
                <a:pt x="203973" y="0"/>
              </a:lnTo>
            </a:path>
          </a:pathLst>
        </a:custGeom>
        <a:noFill/>
        <a:ln w="25400" cap="flat" cmpd="sng" algn="ctr">
          <a:solidFill>
            <a:schemeClr val="accent1">
              <a:tint val="9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a:off x="1484599" y="1489904"/>
        <a:ext cx="58365" cy="58365"/>
      </dsp:txXfrm>
    </dsp:sp>
    <dsp:sp modelId="{5251994A-4426-41E9-A5F7-5E64C741074C}">
      <dsp:nvSpPr>
        <dsp:cNvPr id="0" name=""/>
        <dsp:cNvSpPr/>
      </dsp:nvSpPr>
      <dsp:spPr>
        <a:xfrm rot="16200000">
          <a:off x="-1009909" y="1416913"/>
          <a:ext cx="3316352" cy="1281726"/>
        </a:xfrm>
        <a:prstGeom prst="rect">
          <a:avLst/>
        </a:prstGeom>
        <a:gradFill rotWithShape="0">
          <a:gsLst>
            <a:gs pos="0">
              <a:schemeClr val="accent1">
                <a:alpha val="80000"/>
                <a:hueOff val="0"/>
                <a:satOff val="0"/>
                <a:lumOff val="0"/>
                <a:alphaOff val="0"/>
                <a:tint val="20000"/>
                <a:satMod val="180000"/>
                <a:lumMod val="98000"/>
              </a:schemeClr>
            </a:gs>
            <a:gs pos="40000">
              <a:schemeClr val="accent1">
                <a:alpha val="80000"/>
                <a:hueOff val="0"/>
                <a:satOff val="0"/>
                <a:lumOff val="0"/>
                <a:alphaOff val="0"/>
                <a:tint val="30000"/>
                <a:satMod val="260000"/>
                <a:lumMod val="84000"/>
              </a:schemeClr>
            </a:gs>
            <a:gs pos="100000">
              <a:schemeClr val="accent1">
                <a:alpha val="8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b="1" kern="1200" dirty="0" smtClean="0">
              <a:latin typeface="Arial Black" pitchFamily="34" charset="0"/>
            </a:rPr>
            <a:t>cow</a:t>
          </a:r>
          <a:r>
            <a:rPr lang="en-US" sz="4400" kern="1200" dirty="0" smtClean="0">
              <a:latin typeface="Arial Black" pitchFamily="34" charset="0"/>
            </a:rPr>
            <a:t> </a:t>
          </a:r>
          <a:endParaRPr lang="en-US" sz="2400" b="1" kern="1200" dirty="0">
            <a:latin typeface="Arial Black" pitchFamily="34" charset="0"/>
            <a:ea typeface="+mn-ea"/>
            <a:cs typeface="+mn-cs"/>
          </a:endParaRPr>
        </a:p>
      </dsp:txBody>
      <dsp:txXfrm>
        <a:off x="-1009909" y="1416913"/>
        <a:ext cx="3316352" cy="1281726"/>
      </dsp:txXfrm>
    </dsp:sp>
    <dsp:sp modelId="{4A3F6C7B-B4F0-43DB-AC52-6DF6848A4849}">
      <dsp:nvSpPr>
        <dsp:cNvPr id="0" name=""/>
        <dsp:cNvSpPr/>
      </dsp:nvSpPr>
      <dsp:spPr>
        <a:xfrm>
          <a:off x="1738433" y="273371"/>
          <a:ext cx="3556011" cy="1414052"/>
        </a:xfrm>
        <a:prstGeom prst="rect">
          <a:avLst/>
        </a:prstGeom>
        <a:gradFill rotWithShape="0">
          <a:gsLst>
            <a:gs pos="0">
              <a:schemeClr val="accent1">
                <a:alpha val="70000"/>
                <a:hueOff val="0"/>
                <a:satOff val="0"/>
                <a:lumOff val="0"/>
                <a:alphaOff val="0"/>
                <a:tint val="20000"/>
                <a:satMod val="180000"/>
                <a:lumMod val="98000"/>
              </a:schemeClr>
            </a:gs>
            <a:gs pos="40000">
              <a:schemeClr val="accent1">
                <a:alpha val="70000"/>
                <a:hueOff val="0"/>
                <a:satOff val="0"/>
                <a:lumOff val="0"/>
                <a:alphaOff val="0"/>
                <a:tint val="30000"/>
                <a:satMod val="260000"/>
                <a:lumMod val="84000"/>
              </a:schemeClr>
            </a:gs>
            <a:gs pos="100000">
              <a:schemeClr val="accent1">
                <a:alpha val="7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latin typeface="Arial Black" pitchFamily="34" charset="0"/>
            </a:rPr>
            <a:t>refer to (</a:t>
          </a:r>
          <a:r>
            <a:rPr lang="en-US" sz="2400" b="1" kern="1200" dirty="0" smtClean="0">
              <a:solidFill>
                <a:schemeClr val="tx1"/>
              </a:solidFill>
              <a:latin typeface="Arial Black" pitchFamily="34" charset="0"/>
            </a:rPr>
            <a:t>female animal</a:t>
          </a:r>
          <a:r>
            <a:rPr lang="en-US" sz="2400" b="1" kern="1200" dirty="0" smtClean="0">
              <a:latin typeface="Arial Black" pitchFamily="34" charset="0"/>
            </a:rPr>
            <a:t>) </a:t>
          </a:r>
          <a:endParaRPr lang="en-US" sz="2400" b="1" kern="1200" dirty="0">
            <a:latin typeface="Arial Black" pitchFamily="34" charset="0"/>
            <a:ea typeface="+mn-ea"/>
            <a:cs typeface="+mn-cs"/>
          </a:endParaRPr>
        </a:p>
      </dsp:txBody>
      <dsp:txXfrm>
        <a:off x="1738433" y="273371"/>
        <a:ext cx="3556011" cy="1414052"/>
      </dsp:txXfrm>
    </dsp:sp>
    <dsp:sp modelId="{79A4862C-9F9B-44E4-8D52-BC6C70CB9AE6}">
      <dsp:nvSpPr>
        <dsp:cNvPr id="0" name=""/>
        <dsp:cNvSpPr/>
      </dsp:nvSpPr>
      <dsp:spPr>
        <a:xfrm>
          <a:off x="1738433" y="1858652"/>
          <a:ext cx="3705652" cy="1983530"/>
        </a:xfrm>
        <a:prstGeom prst="rect">
          <a:avLst/>
        </a:prstGeom>
        <a:gradFill rotWithShape="0">
          <a:gsLst>
            <a:gs pos="0">
              <a:schemeClr val="accent1">
                <a:alpha val="70000"/>
                <a:hueOff val="0"/>
                <a:satOff val="0"/>
                <a:lumOff val="0"/>
                <a:alphaOff val="0"/>
                <a:tint val="20000"/>
                <a:satMod val="180000"/>
                <a:lumMod val="98000"/>
              </a:schemeClr>
            </a:gs>
            <a:gs pos="40000">
              <a:schemeClr val="accent1">
                <a:alpha val="70000"/>
                <a:hueOff val="0"/>
                <a:satOff val="0"/>
                <a:lumOff val="0"/>
                <a:alphaOff val="0"/>
                <a:tint val="30000"/>
                <a:satMod val="260000"/>
                <a:lumMod val="84000"/>
              </a:schemeClr>
            </a:gs>
            <a:gs pos="100000">
              <a:schemeClr val="accent1">
                <a:alpha val="7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rial Black" pitchFamily="34" charset="0"/>
            </a:rPr>
            <a:t>or refer to the </a:t>
          </a:r>
          <a:r>
            <a:rPr lang="en-US" sz="2000" b="1" kern="1200" dirty="0" smtClean="0">
              <a:solidFill>
                <a:schemeClr val="tx1"/>
              </a:solidFill>
              <a:latin typeface="Arial Black" pitchFamily="34" charset="0"/>
            </a:rPr>
            <a:t>bovine</a:t>
          </a:r>
          <a:r>
            <a:rPr lang="en-US" sz="2000" kern="1200" dirty="0" smtClean="0">
              <a:solidFill>
                <a:schemeClr val="tx1"/>
              </a:solidFill>
              <a:latin typeface="Arial Black" pitchFamily="34" charset="0"/>
            </a:rPr>
            <a:t> of both sexes  </a:t>
          </a:r>
          <a:endParaRPr lang="en-US" sz="2000" b="1" kern="1200" dirty="0">
            <a:solidFill>
              <a:schemeClr val="tx1"/>
            </a:solidFill>
            <a:latin typeface="Arial Black" pitchFamily="34" charset="0"/>
            <a:ea typeface="+mn-ea"/>
            <a:cs typeface="+mn-cs"/>
          </a:endParaRPr>
        </a:p>
      </dsp:txBody>
      <dsp:txXfrm>
        <a:off x="1738433" y="1858652"/>
        <a:ext cx="3705652" cy="1983530"/>
      </dsp:txXfrm>
    </dsp:sp>
    <dsp:sp modelId="{F2AB1EA7-43BE-49F3-BDC3-3DF77A40E381}">
      <dsp:nvSpPr>
        <dsp:cNvPr id="0" name=""/>
        <dsp:cNvSpPr/>
      </dsp:nvSpPr>
      <dsp:spPr>
        <a:xfrm>
          <a:off x="5832643" y="1789034"/>
          <a:ext cx="4540367" cy="2227037"/>
        </a:xfrm>
        <a:prstGeom prst="rect">
          <a:avLst/>
        </a:prstGeom>
        <a:gradFill rotWithShape="0">
          <a:gsLst>
            <a:gs pos="0">
              <a:schemeClr val="accent1">
                <a:alpha val="50000"/>
                <a:hueOff val="0"/>
                <a:satOff val="0"/>
                <a:lumOff val="0"/>
                <a:alphaOff val="0"/>
                <a:tint val="20000"/>
                <a:satMod val="180000"/>
                <a:lumMod val="98000"/>
              </a:schemeClr>
            </a:gs>
            <a:gs pos="40000">
              <a:schemeClr val="accent1">
                <a:alpha val="50000"/>
                <a:hueOff val="0"/>
                <a:satOff val="0"/>
                <a:lumOff val="0"/>
                <a:alphaOff val="0"/>
                <a:tint val="30000"/>
                <a:satMod val="260000"/>
                <a:lumMod val="84000"/>
              </a:schemeClr>
            </a:gs>
            <a:gs pos="100000">
              <a:schemeClr val="accent1">
                <a:alpha val="50000"/>
                <a:hueOff val="0"/>
                <a:satOff val="0"/>
                <a:lumOff val="0"/>
                <a:alphaOff val="0"/>
                <a:tint val="100000"/>
                <a:satMod val="110000"/>
              </a:schemeClr>
            </a:gs>
          </a:gsLst>
          <a:lin ang="504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latin typeface="Arial Black" pitchFamily="34" charset="0"/>
            </a:rPr>
            <a:t>as in (a field full of </a:t>
          </a:r>
          <a:r>
            <a:rPr lang="en-US" sz="2400" kern="1200" dirty="0" smtClean="0">
              <a:solidFill>
                <a:schemeClr val="tx1"/>
              </a:solidFill>
              <a:latin typeface="Arial Black" pitchFamily="34" charset="0"/>
            </a:rPr>
            <a:t>cows</a:t>
          </a:r>
          <a:r>
            <a:rPr lang="en-US" sz="2400" kern="1200" dirty="0" smtClean="0">
              <a:latin typeface="Arial Black" pitchFamily="34" charset="0"/>
            </a:rPr>
            <a:t> which doesn’t exclude the possibility of </a:t>
          </a:r>
          <a:r>
            <a:rPr lang="en-US" sz="2400" b="1" kern="1200" dirty="0" smtClean="0">
              <a:solidFill>
                <a:schemeClr val="tx1"/>
              </a:solidFill>
              <a:latin typeface="Arial Black" pitchFamily="34" charset="0"/>
            </a:rPr>
            <a:t>bull</a:t>
          </a:r>
          <a:r>
            <a:rPr lang="en-US" sz="2400" b="1" kern="1200" dirty="0" smtClean="0">
              <a:latin typeface="Arial Black" pitchFamily="34" charset="0"/>
            </a:rPr>
            <a:t> (</a:t>
          </a:r>
          <a:r>
            <a:rPr lang="en-US" sz="2400" b="1" kern="1200" dirty="0" smtClean="0">
              <a:solidFill>
                <a:schemeClr val="tx1"/>
              </a:solidFill>
              <a:latin typeface="Arial Black" pitchFamily="34" charset="0"/>
            </a:rPr>
            <a:t>male bovine</a:t>
          </a:r>
          <a:r>
            <a:rPr lang="en-US" sz="2400" b="1" kern="1200" dirty="0" smtClean="0">
              <a:latin typeface="Arial Black" pitchFamily="34" charset="0"/>
            </a:rPr>
            <a:t>)</a:t>
          </a:r>
          <a:r>
            <a:rPr lang="en-US" sz="2400" kern="1200" dirty="0" smtClean="0">
              <a:latin typeface="Arial Black" pitchFamily="34" charset="0"/>
            </a:rPr>
            <a:t> existence in the farm).</a:t>
          </a:r>
          <a:endParaRPr lang="en-US" sz="2400" kern="1200" dirty="0">
            <a:latin typeface="Arial Black" pitchFamily="34" charset="0"/>
            <a:ea typeface="+mn-ea"/>
            <a:cs typeface="+mn-cs"/>
          </a:endParaRPr>
        </a:p>
      </dsp:txBody>
      <dsp:txXfrm>
        <a:off x="5832643" y="1789034"/>
        <a:ext cx="4540367" cy="22270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50792-56E0-47B9-94C5-49778A6AC9FC}">
      <dsp:nvSpPr>
        <dsp:cNvPr id="0" name=""/>
        <dsp:cNvSpPr/>
      </dsp:nvSpPr>
      <dsp:spPr>
        <a:xfrm>
          <a:off x="845825" y="2356239"/>
          <a:ext cx="3844361" cy="15522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Black" pitchFamily="34" charset="0"/>
            </a:rPr>
            <a:t>There is considerable Evidence of discreteness of facets </a:t>
          </a:r>
        </a:p>
      </dsp:txBody>
      <dsp:txXfrm>
        <a:off x="891288" y="2401702"/>
        <a:ext cx="3753435" cy="1461290"/>
      </dsp:txXfrm>
    </dsp:sp>
    <dsp:sp modelId="{C003EFA1-1087-4EBC-BB66-49860DC71E4D}">
      <dsp:nvSpPr>
        <dsp:cNvPr id="0" name=""/>
        <dsp:cNvSpPr/>
      </dsp:nvSpPr>
      <dsp:spPr>
        <a:xfrm rot="17132988">
          <a:off x="3677953" y="1786675"/>
          <a:ext cx="2765953" cy="26630"/>
        </a:xfrm>
        <a:custGeom>
          <a:avLst/>
          <a:gdLst/>
          <a:ahLst/>
          <a:cxnLst/>
          <a:rect l="0" t="0" r="0" b="0"/>
          <a:pathLst>
            <a:path>
              <a:moveTo>
                <a:pt x="0" y="13315"/>
              </a:moveTo>
              <a:lnTo>
                <a:pt x="2765953" y="1331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4991781" y="1730842"/>
        <a:ext cx="138297" cy="138297"/>
      </dsp:txXfrm>
    </dsp:sp>
    <dsp:sp modelId="{FE4981FC-1AA3-4736-BBF4-B52204C76487}">
      <dsp:nvSpPr>
        <dsp:cNvPr id="0" name=""/>
        <dsp:cNvSpPr/>
      </dsp:nvSpPr>
      <dsp:spPr>
        <a:xfrm>
          <a:off x="5431672" y="4206"/>
          <a:ext cx="3473637" cy="926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a:latin typeface="Arial Black" pitchFamily="34" charset="0"/>
            </a:rPr>
            <a:t> Identity constraint </a:t>
          </a:r>
        </a:p>
      </dsp:txBody>
      <dsp:txXfrm>
        <a:off x="5458819" y="31353"/>
        <a:ext cx="3419343" cy="872562"/>
      </dsp:txXfrm>
    </dsp:sp>
    <dsp:sp modelId="{723CD403-A46B-4B48-9F98-FAA9D1225FF1}">
      <dsp:nvSpPr>
        <dsp:cNvPr id="0" name=""/>
        <dsp:cNvSpPr/>
      </dsp:nvSpPr>
      <dsp:spPr>
        <a:xfrm rot="17692822">
          <a:off x="4179730" y="2319618"/>
          <a:ext cx="1762399" cy="26630"/>
        </a:xfrm>
        <a:custGeom>
          <a:avLst/>
          <a:gdLst/>
          <a:ahLst/>
          <a:cxnLst/>
          <a:rect l="0" t="0" r="0" b="0"/>
          <a:pathLst>
            <a:path>
              <a:moveTo>
                <a:pt x="0" y="13315"/>
              </a:moveTo>
              <a:lnTo>
                <a:pt x="1762399" y="1331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5016870" y="2288873"/>
        <a:ext cx="88119" cy="88119"/>
      </dsp:txXfrm>
    </dsp:sp>
    <dsp:sp modelId="{BA6903CB-A8B3-4EBF-ADF1-0ED0C52DE19C}">
      <dsp:nvSpPr>
        <dsp:cNvPr id="0" name=""/>
        <dsp:cNvSpPr/>
      </dsp:nvSpPr>
      <dsp:spPr>
        <a:xfrm>
          <a:off x="5431672" y="1070091"/>
          <a:ext cx="3505632" cy="926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a:latin typeface="Arial Black" pitchFamily="34" charset="0"/>
            </a:rPr>
            <a:t> Independent truth conditions </a:t>
          </a:r>
        </a:p>
      </dsp:txBody>
      <dsp:txXfrm>
        <a:off x="5458819" y="1097238"/>
        <a:ext cx="3451338" cy="872562"/>
      </dsp:txXfrm>
    </dsp:sp>
    <dsp:sp modelId="{348BD3CD-CB2F-48E4-B068-365A2FF817E7}">
      <dsp:nvSpPr>
        <dsp:cNvPr id="0" name=""/>
        <dsp:cNvSpPr/>
      </dsp:nvSpPr>
      <dsp:spPr>
        <a:xfrm rot="19457599">
          <a:off x="4604358" y="2852561"/>
          <a:ext cx="913142" cy="26630"/>
        </a:xfrm>
        <a:custGeom>
          <a:avLst/>
          <a:gdLst/>
          <a:ahLst/>
          <a:cxnLst/>
          <a:rect l="0" t="0" r="0" b="0"/>
          <a:pathLst>
            <a:path>
              <a:moveTo>
                <a:pt x="0" y="13315"/>
              </a:moveTo>
              <a:lnTo>
                <a:pt x="913142" y="1331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38101" y="2843048"/>
        <a:ext cx="45657" cy="45657"/>
      </dsp:txXfrm>
    </dsp:sp>
    <dsp:sp modelId="{886DAC57-24D4-46BB-B183-C69EAC531B43}">
      <dsp:nvSpPr>
        <dsp:cNvPr id="0" name=""/>
        <dsp:cNvSpPr/>
      </dsp:nvSpPr>
      <dsp:spPr>
        <a:xfrm>
          <a:off x="5431672" y="2135976"/>
          <a:ext cx="3537645" cy="926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Ambiguity in containing constructions</a:t>
          </a:r>
          <a:endParaRPr lang="en-US" sz="1800" b="1" kern="1200" dirty="0">
            <a:latin typeface="Arial Black" pitchFamily="34" charset="0"/>
          </a:endParaRPr>
        </a:p>
      </dsp:txBody>
      <dsp:txXfrm>
        <a:off x="5458819" y="2163123"/>
        <a:ext cx="3483351" cy="872562"/>
      </dsp:txXfrm>
    </dsp:sp>
    <dsp:sp modelId="{04835099-943F-46AF-BB6C-547909586F02}">
      <dsp:nvSpPr>
        <dsp:cNvPr id="0" name=""/>
        <dsp:cNvSpPr/>
      </dsp:nvSpPr>
      <dsp:spPr>
        <a:xfrm rot="2142401">
          <a:off x="4604358" y="3385503"/>
          <a:ext cx="913142" cy="26630"/>
        </a:xfrm>
        <a:custGeom>
          <a:avLst/>
          <a:gdLst/>
          <a:ahLst/>
          <a:cxnLst/>
          <a:rect l="0" t="0" r="0" b="0"/>
          <a:pathLst>
            <a:path>
              <a:moveTo>
                <a:pt x="0" y="13315"/>
              </a:moveTo>
              <a:lnTo>
                <a:pt x="913142" y="1331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38101" y="3375990"/>
        <a:ext cx="45657" cy="45657"/>
      </dsp:txXfrm>
    </dsp:sp>
    <dsp:sp modelId="{15DBB220-FF3A-46D1-BEB6-6E23E3E2AFD8}">
      <dsp:nvSpPr>
        <dsp:cNvPr id="0" name=""/>
        <dsp:cNvSpPr/>
      </dsp:nvSpPr>
      <dsp:spPr>
        <a:xfrm>
          <a:off x="5431672" y="3201862"/>
          <a:ext cx="3598021" cy="926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Independent sense relations </a:t>
          </a:r>
          <a:endParaRPr lang="en-US" sz="1800" b="1" kern="1200" dirty="0">
            <a:latin typeface="Arial Black" pitchFamily="34" charset="0"/>
          </a:endParaRPr>
        </a:p>
      </dsp:txBody>
      <dsp:txXfrm>
        <a:off x="5458819" y="3229009"/>
        <a:ext cx="3543727" cy="872562"/>
      </dsp:txXfrm>
    </dsp:sp>
    <dsp:sp modelId="{1B1BF6DE-B2B7-494A-9042-FF6C72076A14}">
      <dsp:nvSpPr>
        <dsp:cNvPr id="0" name=""/>
        <dsp:cNvSpPr/>
      </dsp:nvSpPr>
      <dsp:spPr>
        <a:xfrm rot="3907178">
          <a:off x="4179730" y="3918446"/>
          <a:ext cx="1762399" cy="26630"/>
        </a:xfrm>
        <a:custGeom>
          <a:avLst/>
          <a:gdLst/>
          <a:ahLst/>
          <a:cxnLst/>
          <a:rect l="0" t="0" r="0" b="0"/>
          <a:pathLst>
            <a:path>
              <a:moveTo>
                <a:pt x="0" y="13315"/>
              </a:moveTo>
              <a:lnTo>
                <a:pt x="1762399" y="1331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5016870" y="3887702"/>
        <a:ext cx="88119" cy="88119"/>
      </dsp:txXfrm>
    </dsp:sp>
    <dsp:sp modelId="{CE90A75D-D5BB-42BE-935E-D5961D2F8F40}">
      <dsp:nvSpPr>
        <dsp:cNvPr id="0" name=""/>
        <dsp:cNvSpPr/>
      </dsp:nvSpPr>
      <dsp:spPr>
        <a:xfrm>
          <a:off x="5431672" y="4267747"/>
          <a:ext cx="3598021" cy="926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Independent metaphorical extension </a:t>
          </a:r>
          <a:endParaRPr lang="en-US" sz="1800" b="1" kern="1200" dirty="0">
            <a:latin typeface="Arial Black" pitchFamily="34" charset="0"/>
          </a:endParaRPr>
        </a:p>
      </dsp:txBody>
      <dsp:txXfrm>
        <a:off x="5458819" y="4294894"/>
        <a:ext cx="3543727" cy="872562"/>
      </dsp:txXfrm>
    </dsp:sp>
    <dsp:sp modelId="{9E8CC60E-C939-4A3D-B83B-FA83066E82A9}">
      <dsp:nvSpPr>
        <dsp:cNvPr id="0" name=""/>
        <dsp:cNvSpPr/>
      </dsp:nvSpPr>
      <dsp:spPr>
        <a:xfrm rot="4467012">
          <a:off x="3677953" y="4451389"/>
          <a:ext cx="2765953" cy="26630"/>
        </a:xfrm>
        <a:custGeom>
          <a:avLst/>
          <a:gdLst/>
          <a:ahLst/>
          <a:cxnLst/>
          <a:rect l="0" t="0" r="0" b="0"/>
          <a:pathLst>
            <a:path>
              <a:moveTo>
                <a:pt x="0" y="13315"/>
              </a:moveTo>
              <a:lnTo>
                <a:pt x="2765953" y="13315"/>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4991781" y="4395555"/>
        <a:ext cx="138297" cy="138297"/>
      </dsp:txXfrm>
    </dsp:sp>
    <dsp:sp modelId="{3DD2B9C3-3885-47CC-B2BA-1CD44327175F}">
      <dsp:nvSpPr>
        <dsp:cNvPr id="0" name=""/>
        <dsp:cNvSpPr/>
      </dsp:nvSpPr>
      <dsp:spPr>
        <a:xfrm>
          <a:off x="5431672" y="5333633"/>
          <a:ext cx="3569659" cy="926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latin typeface="Arial Black" pitchFamily="34" charset="0"/>
            </a:rPr>
            <a:t>Independent proper noun</a:t>
          </a:r>
          <a:endParaRPr lang="en-US" sz="1800" b="1" kern="1200" dirty="0">
            <a:latin typeface="Arial Black" pitchFamily="34" charset="0"/>
          </a:endParaRPr>
        </a:p>
      </dsp:txBody>
      <dsp:txXfrm>
        <a:off x="5458819" y="5360780"/>
        <a:ext cx="3515365" cy="87256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7200"/>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sz="quarter" idx="1"/>
          </p:nvPr>
        </p:nvSpPr>
        <p:spPr>
          <a:xfrm>
            <a:off x="0" y="0"/>
            <a:ext cx="2973600" cy="457200"/>
          </a:xfrm>
          <a:prstGeom prst="rect">
            <a:avLst/>
          </a:prstGeom>
        </p:spPr>
        <p:txBody>
          <a:bodyPr vert="horz" lIns="91440" tIns="45720" rIns="91440" bIns="45720" rtlCol="1"/>
          <a:lstStyle>
            <a:lvl1pPr algn="r" rtl="1">
              <a:defRPr sz="1200"/>
            </a:lvl1pPr>
          </a:lstStyle>
          <a:p>
            <a:pPr algn="l" rtl="1"/>
            <a:fld id="{CC725478-01FA-4228-A2CE-91ED2D9227CB}" type="uaqdatetime1">
              <a:rPr lang="ar-SA" smtClean="0"/>
              <a:pPr algn="l" rtl="1"/>
              <a:t>18/02/38</a:t>
            </a:fld>
            <a:endParaRPr lang="ar-SA" dirty="0"/>
          </a:p>
        </p:txBody>
      </p:sp>
      <p:sp>
        <p:nvSpPr>
          <p:cNvPr id="4" name="عنصر نائب للتذييل 3"/>
          <p:cNvSpPr>
            <a:spLocks noGrp="1"/>
          </p:cNvSpPr>
          <p:nvPr>
            <p:ph type="ftr" sz="quarter" idx="2"/>
          </p:nvPr>
        </p:nvSpPr>
        <p:spPr>
          <a:xfrm>
            <a:off x="3884400" y="8685213"/>
            <a:ext cx="2971800" cy="457200"/>
          </a:xfrm>
          <a:prstGeom prst="rect">
            <a:avLst/>
          </a:prstGeom>
        </p:spPr>
        <p:txBody>
          <a:bodyPr vert="horz" lIns="91440" tIns="45720" rIns="91440" bIns="45720" rtlCol="1" anchor="b"/>
          <a:lstStyle>
            <a:lvl1pPr algn="r" rtl="1">
              <a:defRPr sz="1200"/>
            </a:lvl1pPr>
          </a:lstStyle>
          <a:p>
            <a:pPr rtl="1"/>
            <a:endParaRPr lang="ar-SA" dirty="0"/>
          </a:p>
        </p:txBody>
      </p:sp>
      <p:sp>
        <p:nvSpPr>
          <p:cNvPr id="5" name="عنصر نائب لرقم الشريحة 4"/>
          <p:cNvSpPr>
            <a:spLocks noGrp="1"/>
          </p:cNvSpPr>
          <p:nvPr>
            <p:ph type="sldNum" sz="quarter" idx="3"/>
          </p:nvPr>
        </p:nvSpPr>
        <p:spPr>
          <a:xfrm>
            <a:off x="0" y="8685213"/>
            <a:ext cx="2973600" cy="457200"/>
          </a:xfrm>
          <a:prstGeom prst="rect">
            <a:avLst/>
          </a:prstGeom>
        </p:spPr>
        <p:txBody>
          <a:bodyPr vert="horz" lIns="91440" tIns="45720" rIns="91440" bIns="45720" rtlCol="1" anchor="b"/>
          <a:lstStyle>
            <a:lvl1pPr algn="r" rtl="1">
              <a:defRPr sz="1200"/>
            </a:lvl1pPr>
          </a:lstStyle>
          <a:p>
            <a:pPr algn="l" rtl="1"/>
            <a:fld id="{79429053-DC2A-4342-ADD4-2FD729D91E2C}" type="slidenum">
              <a:rPr lang="ar-SA"/>
              <a:pPr algn="l" rtl="1"/>
              <a:t>‹#›</a:t>
            </a:fld>
            <a:endParaRPr lang="ar-SA" dirty="0"/>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pPr rtl="1"/>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rtl="1"/>
            <a:r>
              <a:rPr lang="ar-SA" dirty="0"/>
              <a:t>انقر لتحرير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8" name="عنصر نائب للرأس 1"/>
          <p:cNvSpPr>
            <a:spLocks noGrp="1"/>
          </p:cNvSpPr>
          <p:nvPr>
            <p:ph type="hdr" sz="quarter"/>
          </p:nvPr>
        </p:nvSpPr>
        <p:spPr>
          <a:xfrm>
            <a:off x="3884400" y="0"/>
            <a:ext cx="2971800" cy="457200"/>
          </a:xfrm>
          <a:prstGeom prst="rect">
            <a:avLst/>
          </a:prstGeom>
        </p:spPr>
        <p:txBody>
          <a:bodyPr vert="horz" lIns="91440" tIns="45720" rIns="91440" bIns="45720" rtlCol="1"/>
          <a:lstStyle>
            <a:lvl1pPr algn="r" rtl="1">
              <a:defRPr sz="1200"/>
            </a:lvl1pPr>
          </a:lstStyle>
          <a:p>
            <a:pPr rtl="1"/>
            <a:endParaRPr lang="ar-SA" dirty="0"/>
          </a:p>
        </p:txBody>
      </p:sp>
      <p:sp>
        <p:nvSpPr>
          <p:cNvPr id="9" name="عنصر نائب للتاريخ 2"/>
          <p:cNvSpPr>
            <a:spLocks noGrp="1"/>
          </p:cNvSpPr>
          <p:nvPr>
            <p:ph type="dt" sz="quarter" idx="1"/>
          </p:nvPr>
        </p:nvSpPr>
        <p:spPr>
          <a:xfrm>
            <a:off x="0" y="0"/>
            <a:ext cx="2973600" cy="457200"/>
          </a:xfrm>
          <a:prstGeom prst="rect">
            <a:avLst/>
          </a:prstGeom>
        </p:spPr>
        <p:txBody>
          <a:bodyPr vert="horz" lIns="91440" tIns="45720" rIns="91440" bIns="45720" rtlCol="1"/>
          <a:lstStyle>
            <a:lvl1pPr algn="r" rtl="1">
              <a:defRPr sz="1200"/>
            </a:lvl1pPr>
          </a:lstStyle>
          <a:p>
            <a:pPr algn="l"/>
            <a:fld id="{DF40DBA9-163A-45D3-BC38-460F92BE457B}" type="uaqdatetime1">
              <a:rPr lang="ar-SA" smtClean="0"/>
              <a:pPr algn="l"/>
              <a:t>18/02/38</a:t>
            </a:fld>
            <a:endParaRPr lang="ar-SA" dirty="0"/>
          </a:p>
        </p:txBody>
      </p:sp>
      <p:sp>
        <p:nvSpPr>
          <p:cNvPr id="10" name="عنصر نائب للتذييل 3"/>
          <p:cNvSpPr>
            <a:spLocks noGrp="1"/>
          </p:cNvSpPr>
          <p:nvPr>
            <p:ph type="ftr" sz="quarter" idx="4"/>
          </p:nvPr>
        </p:nvSpPr>
        <p:spPr>
          <a:xfrm>
            <a:off x="3884400" y="8685213"/>
            <a:ext cx="2971800" cy="457200"/>
          </a:xfrm>
          <a:prstGeom prst="rect">
            <a:avLst/>
          </a:prstGeom>
        </p:spPr>
        <p:txBody>
          <a:bodyPr vert="horz" lIns="91440" tIns="45720" rIns="91440" bIns="45720" rtlCol="1" anchor="b"/>
          <a:lstStyle>
            <a:lvl1pPr algn="r" rtl="1">
              <a:defRPr sz="1200"/>
            </a:lvl1pPr>
          </a:lstStyle>
          <a:p>
            <a:pPr rtl="1"/>
            <a:endParaRPr lang="ar-SA" dirty="0"/>
          </a:p>
        </p:txBody>
      </p:sp>
      <p:sp>
        <p:nvSpPr>
          <p:cNvPr id="11" name="عنصر نائب لرقم الشريحة 4"/>
          <p:cNvSpPr>
            <a:spLocks noGrp="1"/>
          </p:cNvSpPr>
          <p:nvPr>
            <p:ph type="sldNum" sz="quarter" idx="5"/>
          </p:nvPr>
        </p:nvSpPr>
        <p:spPr>
          <a:xfrm>
            <a:off x="0" y="8685213"/>
            <a:ext cx="2973600" cy="457200"/>
          </a:xfrm>
          <a:prstGeom prst="rect">
            <a:avLst/>
          </a:prstGeom>
        </p:spPr>
        <p:txBody>
          <a:bodyPr vert="horz" lIns="91440" tIns="45720" rIns="91440" bIns="45720" rtlCol="1" anchor="b"/>
          <a:lstStyle>
            <a:lvl1pPr algn="r" rtl="1">
              <a:defRPr sz="1200"/>
            </a:lvl1pPr>
          </a:lstStyle>
          <a:p>
            <a:pPr algn="l" rtl="1"/>
            <a:fld id="{79429053-DC2A-4342-ADD4-2FD729D91E2C}" type="slidenum">
              <a:rPr lang="ar-SA"/>
              <a:pPr algn="l" rtl="1"/>
              <a:t>‹#›</a:t>
            </a:fld>
            <a:endParaRPr lang="ar-SA" dirty="0"/>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r" defTabSz="1218987" rtl="1" eaLnBrk="1" latinLnBrk="0" hangingPunct="1">
      <a:defRPr sz="1600" kern="1200">
        <a:solidFill>
          <a:schemeClr val="tx1"/>
        </a:solidFill>
        <a:latin typeface="+mn-lt"/>
        <a:ea typeface="+mn-ea"/>
        <a:cs typeface="+mn-cs"/>
      </a:defRPr>
    </a:lvl1pPr>
    <a:lvl2pPr marL="609493" algn="r" defTabSz="1218987" rtl="1" eaLnBrk="1" latinLnBrk="0" hangingPunct="1">
      <a:defRPr sz="1600" kern="1200">
        <a:solidFill>
          <a:schemeClr val="tx1"/>
        </a:solidFill>
        <a:latin typeface="+mn-lt"/>
        <a:ea typeface="+mn-ea"/>
        <a:cs typeface="+mn-cs"/>
      </a:defRPr>
    </a:lvl2pPr>
    <a:lvl3pPr marL="1218987" algn="r" defTabSz="1218987" rtl="1" eaLnBrk="1" latinLnBrk="0" hangingPunct="1">
      <a:defRPr sz="1600" kern="1200">
        <a:solidFill>
          <a:schemeClr val="tx1"/>
        </a:solidFill>
        <a:latin typeface="+mn-lt"/>
        <a:ea typeface="+mn-ea"/>
        <a:cs typeface="+mn-cs"/>
      </a:defRPr>
    </a:lvl3pPr>
    <a:lvl4pPr marL="1828480" algn="r" defTabSz="1218987" rtl="1" eaLnBrk="1" latinLnBrk="0" hangingPunct="1">
      <a:defRPr sz="1600" kern="1200">
        <a:solidFill>
          <a:schemeClr val="tx1"/>
        </a:solidFill>
        <a:latin typeface="+mn-lt"/>
        <a:ea typeface="+mn-ea"/>
        <a:cs typeface="+mn-cs"/>
      </a:defRPr>
    </a:lvl4pPr>
    <a:lvl5pPr marL="2437973" algn="r" defTabSz="1218987" rtl="1" eaLnBrk="1" latinLnBrk="0" hangingPunct="1">
      <a:defRPr sz="1600" kern="1200">
        <a:solidFill>
          <a:schemeClr val="tx1"/>
        </a:solidFill>
        <a:latin typeface="+mn-lt"/>
        <a:ea typeface="+mn-ea"/>
        <a:cs typeface="+mn-cs"/>
      </a:defRPr>
    </a:lvl5pPr>
    <a:lvl6pPr marL="3047467" algn="r" defTabSz="1218987" rtl="1" eaLnBrk="1" latinLnBrk="0" hangingPunct="1">
      <a:defRPr sz="1600" kern="1200">
        <a:solidFill>
          <a:schemeClr val="tx1"/>
        </a:solidFill>
        <a:latin typeface="+mn-lt"/>
        <a:ea typeface="+mn-ea"/>
        <a:cs typeface="+mn-cs"/>
      </a:defRPr>
    </a:lvl6pPr>
    <a:lvl7pPr marL="3656960" algn="r" defTabSz="1218987" rtl="1" eaLnBrk="1" latinLnBrk="0" hangingPunct="1">
      <a:defRPr sz="1600" kern="1200">
        <a:solidFill>
          <a:schemeClr val="tx1"/>
        </a:solidFill>
        <a:latin typeface="+mn-lt"/>
        <a:ea typeface="+mn-ea"/>
        <a:cs typeface="+mn-cs"/>
      </a:defRPr>
    </a:lvl7pPr>
    <a:lvl8pPr marL="4266453" algn="r" defTabSz="1218987" rtl="1" eaLnBrk="1" latinLnBrk="0" hangingPunct="1">
      <a:defRPr sz="1600" kern="1200">
        <a:solidFill>
          <a:schemeClr val="tx1"/>
        </a:solidFill>
        <a:latin typeface="+mn-lt"/>
        <a:ea typeface="+mn-ea"/>
        <a:cs typeface="+mn-cs"/>
      </a:defRPr>
    </a:lvl8pPr>
    <a:lvl9pPr marL="4875947" algn="r" defTabSz="1218987" rtl="1"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5" name="عنصر نائب لرقم الشريحة 3"/>
          <p:cNvSpPr>
            <a:spLocks noGrp="1"/>
          </p:cNvSpPr>
          <p:nvPr>
            <p:ph type="sldNum" sz="quarter" idx="5"/>
          </p:nvPr>
        </p:nvSpPr>
        <p:spPr>
          <a:xfrm>
            <a:off x="0" y="8685213"/>
            <a:ext cx="2973600" cy="457200"/>
          </a:xfrm>
        </p:spPr>
        <p:txBody>
          <a:bodyPr/>
          <a:lstStyle/>
          <a:p>
            <a:pPr algn="l" rtl="1"/>
            <a:fld id="{79429053-DC2A-4342-ADD4-2FD729D91E2C}" type="slidenum">
              <a:rPr lang="ar-SA" smtClean="0"/>
              <a:pPr algn="l" rtl="1"/>
              <a:t>1</a:t>
            </a:fld>
            <a:endParaRPr lang="ar-SA" dirty="0"/>
          </a:p>
        </p:txBody>
      </p:sp>
    </p:spTree>
    <p:extLst>
      <p:ext uri="{BB962C8B-B14F-4D97-AF65-F5344CB8AC3E}">
        <p14:creationId xmlns:p14="http://schemas.microsoft.com/office/powerpoint/2010/main" val="2792269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11</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12</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5" name="عنصر نائب لرقم الشريحة 3"/>
          <p:cNvSpPr txBox="1">
            <a:spLocks/>
          </p:cNvSpPr>
          <p:nvPr/>
        </p:nvSpPr>
        <p:spPr>
          <a:xfrm>
            <a:off x="0" y="8685213"/>
            <a:ext cx="2973600" cy="457200"/>
          </a:xfrm>
          <a:prstGeom prst="rect">
            <a:avLst/>
          </a:prstGeom>
        </p:spPr>
        <p:txBody>
          <a:bodyPr vert="horz" lIns="91440" tIns="45720" rIns="91440" bIns="45720" rtlCol="1" anchor="b"/>
          <a:lstStyle>
            <a:defPPr algn="r" rtl="1">
              <a:defRPr lang="ar-SA"/>
            </a:defPPr>
            <a:lvl1pPr marL="0" algn="r" defTabSz="1218987" rtl="1" eaLnBrk="1" latinLnBrk="0" hangingPunct="1">
              <a:defRPr sz="12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a:lstStyle>
          <a:p>
            <a:pPr algn="l"/>
            <a:fld id="{79429053-DC2A-4342-ADD4-2FD729D91E2C}" type="slidenum">
              <a:rPr lang="ar-SA" smtClean="0"/>
              <a:pPr algn="l"/>
              <a:t>17</a:t>
            </a:fld>
            <a:endParaRPr lang="ar-SA" dirty="0"/>
          </a:p>
        </p:txBody>
      </p:sp>
    </p:spTree>
    <p:extLst>
      <p:ext uri="{BB962C8B-B14F-4D97-AF65-F5344CB8AC3E}">
        <p14:creationId xmlns:p14="http://schemas.microsoft.com/office/powerpoint/2010/main" val="3166941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18</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19</a:t>
            </a:fld>
            <a:endParaRPr lang="ar-SA" dirty="0"/>
          </a:p>
        </p:txBody>
      </p:sp>
    </p:spTree>
    <p:extLst>
      <p:ext uri="{BB962C8B-B14F-4D97-AF65-F5344CB8AC3E}">
        <p14:creationId xmlns:p14="http://schemas.microsoft.com/office/powerpoint/2010/main" val="2064693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l" rtl="1"/>
            <a:fld id="{79429053-DC2A-4342-ADD4-2FD729D91E2C}" type="slidenum">
              <a:rPr lang="ar-SA" smtClean="0"/>
              <a:pPr algn="l" rtl="1"/>
              <a:t>23</a:t>
            </a:fld>
            <a:endParaRPr lang="ar-SA" dirty="0"/>
          </a:p>
        </p:txBody>
      </p:sp>
    </p:spTree>
    <p:extLst>
      <p:ext uri="{BB962C8B-B14F-4D97-AF65-F5344CB8AC3E}">
        <p14:creationId xmlns:p14="http://schemas.microsoft.com/office/powerpoint/2010/main" val="1264606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l" rtl="1"/>
            <a:fld id="{79429053-DC2A-4342-ADD4-2FD729D91E2C}" type="slidenum">
              <a:rPr lang="ar-SA" smtClean="0"/>
              <a:pPr algn="l" rtl="1"/>
              <a:t>33</a:t>
            </a:fld>
            <a:endParaRPr lang="ar-SA" dirty="0"/>
          </a:p>
        </p:txBody>
      </p:sp>
    </p:spTree>
    <p:extLst>
      <p:ext uri="{BB962C8B-B14F-4D97-AF65-F5344CB8AC3E}">
        <p14:creationId xmlns:p14="http://schemas.microsoft.com/office/powerpoint/2010/main" val="2201920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l" rtl="1"/>
            <a:fld id="{79429053-DC2A-4342-ADD4-2FD729D91E2C}" type="slidenum">
              <a:rPr lang="ar-SA" smtClean="0"/>
              <a:pPr algn="l" rtl="1"/>
              <a:t>40</a:t>
            </a:fld>
            <a:endParaRPr lang="ar-SA" dirty="0"/>
          </a:p>
        </p:txBody>
      </p:sp>
    </p:spTree>
    <p:extLst>
      <p:ext uri="{BB962C8B-B14F-4D97-AF65-F5344CB8AC3E}">
        <p14:creationId xmlns:p14="http://schemas.microsoft.com/office/powerpoint/2010/main" val="1061278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3</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4</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5</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6</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7</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8</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9</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10</a:t>
            </a:fld>
            <a:endParaRPr lang="ar-SA" dirty="0"/>
          </a:p>
        </p:txBody>
      </p:sp>
    </p:spTree>
    <p:extLst>
      <p:ext uri="{BB962C8B-B14F-4D97-AF65-F5344CB8AC3E}">
        <p14:creationId xmlns:p14="http://schemas.microsoft.com/office/powerpoint/2010/main" val="384327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العنوان">
    <p:spTree>
      <p:nvGrpSpPr>
        <p:cNvPr id="1" name=""/>
        <p:cNvGrpSpPr/>
        <p:nvPr/>
      </p:nvGrpSpPr>
      <p:grpSpPr>
        <a:xfrm>
          <a:off x="0" y="0"/>
          <a:ext cx="0" cy="0"/>
          <a:chOff x="0" y="0"/>
          <a:chExt cx="0" cy="0"/>
        </a:xfrm>
      </p:grpSpPr>
      <p:grpSp>
        <p:nvGrpSpPr>
          <p:cNvPr id="21" name="أقطار"/>
          <p:cNvGrpSpPr/>
          <p:nvPr/>
        </p:nvGrpSpPr>
        <p:grpSpPr>
          <a:xfrm flipH="1">
            <a:off x="-18521" y="4145281"/>
            <a:ext cx="4686117" cy="2731407"/>
            <a:chOff x="5638800" y="3108960"/>
            <a:chExt cx="3515503" cy="2048555"/>
          </a:xfrm>
        </p:grpSpPr>
        <p:cxnSp>
          <p:nvCxnSpPr>
            <p:cNvPr id="14" name="موصل مستقيم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موصل مستقيم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موصل مستقيم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أسطر سفلية"/>
          <p:cNvGrpSpPr/>
          <p:nvPr/>
        </p:nvGrpSpPr>
        <p:grpSpPr>
          <a:xfrm flipH="1">
            <a:off x="6690099" y="6057149"/>
            <a:ext cx="5498726" cy="820207"/>
            <a:chOff x="-6689" y="4553748"/>
            <a:chExt cx="4125119" cy="615155"/>
          </a:xfrm>
        </p:grpSpPr>
        <p:sp>
          <p:nvSpPr>
            <p:cNvPr id="9" name="شكل حر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sp>
          <p:nvSpPr>
            <p:cNvPr id="10" name="شكل حر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sp>
          <p:nvSpPr>
            <p:cNvPr id="11" name="شكل حر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grpSp>
      <p:sp>
        <p:nvSpPr>
          <p:cNvPr id="2" name="العنوان 1"/>
          <p:cNvSpPr>
            <a:spLocks noGrp="1"/>
          </p:cNvSpPr>
          <p:nvPr>
            <p:ph type="ctrTitle"/>
          </p:nvPr>
        </p:nvSpPr>
        <p:spPr>
          <a:xfrm>
            <a:off x="1625176" y="584200"/>
            <a:ext cx="8735325" cy="2000251"/>
          </a:xfrm>
        </p:spPr>
        <p:txBody>
          <a:bodyPr rtlCol="1">
            <a:normAutofit/>
          </a:bodyPr>
          <a:lstStyle>
            <a:lvl1pPr algn="r" rtl="1">
              <a:defRPr sz="5400">
                <a:cs typeface="+mj-cs"/>
              </a:defRPr>
            </a:lvl1pPr>
          </a:lstStyle>
          <a:p>
            <a:pPr rtl="1"/>
            <a:r>
              <a:rPr lang="en-US" smtClean="0"/>
              <a:t>Click to edit Master title style</a:t>
            </a:r>
            <a:endParaRPr lang="ar-SA" dirty="0"/>
          </a:p>
        </p:txBody>
      </p:sp>
      <p:sp>
        <p:nvSpPr>
          <p:cNvPr id="3" name="العنوان الفرعي 2"/>
          <p:cNvSpPr>
            <a:spLocks noGrp="1"/>
          </p:cNvSpPr>
          <p:nvPr>
            <p:ph type="subTitle" idx="1"/>
          </p:nvPr>
        </p:nvSpPr>
        <p:spPr>
          <a:xfrm>
            <a:off x="1625176" y="2616200"/>
            <a:ext cx="8735325" cy="1752600"/>
          </a:xfrm>
        </p:spPr>
        <p:txBody>
          <a:bodyPr rtlCol="1">
            <a:normAutofit/>
          </a:bodyPr>
          <a:lstStyle>
            <a:lvl1pPr marL="0" indent="0" algn="r" rtl="1">
              <a:spcBef>
                <a:spcPts val="0"/>
              </a:spcBef>
              <a:buNone/>
              <a:defRPr sz="2800" cap="all" spc="200" baseline="0">
                <a:solidFill>
                  <a:schemeClr val="accent1"/>
                </a:solidFill>
                <a:cs typeface="+mj-cs"/>
              </a:defRPr>
            </a:lvl1pPr>
            <a:lvl2pPr marL="609493" indent="0" algn="ctr" rtl="1">
              <a:buNone/>
              <a:defRPr>
                <a:solidFill>
                  <a:schemeClr val="tx1">
                    <a:tint val="75000"/>
                  </a:schemeClr>
                </a:solidFill>
              </a:defRPr>
            </a:lvl2pPr>
            <a:lvl3pPr marL="1218987" indent="0" algn="ctr" rtl="1">
              <a:buNone/>
              <a:defRPr>
                <a:solidFill>
                  <a:schemeClr val="tx1">
                    <a:tint val="75000"/>
                  </a:schemeClr>
                </a:solidFill>
              </a:defRPr>
            </a:lvl3pPr>
            <a:lvl4pPr marL="1828480" indent="0" algn="ctr" rtl="1">
              <a:buNone/>
              <a:defRPr>
                <a:solidFill>
                  <a:schemeClr val="tx1">
                    <a:tint val="75000"/>
                  </a:schemeClr>
                </a:solidFill>
              </a:defRPr>
            </a:lvl4pPr>
            <a:lvl5pPr marL="2437973" indent="0" algn="ctr" rtl="1">
              <a:buNone/>
              <a:defRPr>
                <a:solidFill>
                  <a:schemeClr val="tx1">
                    <a:tint val="75000"/>
                  </a:schemeClr>
                </a:solidFill>
              </a:defRPr>
            </a:lvl5pPr>
            <a:lvl6pPr marL="3047467" indent="0" algn="ctr" rtl="1">
              <a:buNone/>
              <a:defRPr>
                <a:solidFill>
                  <a:schemeClr val="tx1">
                    <a:tint val="75000"/>
                  </a:schemeClr>
                </a:solidFill>
              </a:defRPr>
            </a:lvl6pPr>
            <a:lvl7pPr marL="3656960" indent="0" algn="ctr" rtl="1">
              <a:buNone/>
              <a:defRPr>
                <a:solidFill>
                  <a:schemeClr val="tx1">
                    <a:tint val="75000"/>
                  </a:schemeClr>
                </a:solidFill>
              </a:defRPr>
            </a:lvl7pPr>
            <a:lvl8pPr marL="4266453" indent="0" algn="ctr" rtl="1">
              <a:buNone/>
              <a:defRPr>
                <a:solidFill>
                  <a:schemeClr val="tx1">
                    <a:tint val="75000"/>
                  </a:schemeClr>
                </a:solidFill>
              </a:defRPr>
            </a:lvl8pPr>
            <a:lvl9pPr marL="4875947" indent="0" algn="ctr" rtl="1">
              <a:buNone/>
              <a:defRPr>
                <a:solidFill>
                  <a:schemeClr val="tx1">
                    <a:tint val="75000"/>
                  </a:schemeClr>
                </a:solidFill>
              </a:defRPr>
            </a:lvl9pPr>
          </a:lstStyle>
          <a:p>
            <a:pPr rtl="1"/>
            <a:r>
              <a:rPr lang="en-US" smtClean="0"/>
              <a:t>Click to edit Master subtitle style</a:t>
            </a:r>
            <a:endParaRPr lang="ar-SA" dirty="0"/>
          </a:p>
        </p:txBody>
      </p:sp>
      <p:sp>
        <p:nvSpPr>
          <p:cNvPr id="22" name="عنصر نائب للتاريخ 21"/>
          <p:cNvSpPr>
            <a:spLocks noGrp="1"/>
          </p:cNvSpPr>
          <p:nvPr>
            <p:ph type="dt" sz="half" idx="10"/>
          </p:nvPr>
        </p:nvSpPr>
        <p:spPr/>
        <p:txBody>
          <a:bodyPr rtlCol="1"/>
          <a:lstStyle>
            <a:lvl1pPr rtl="1">
              <a:defRPr>
                <a:cs typeface="+mj-cs"/>
              </a:defRPr>
            </a:lvl1pPr>
          </a:lstStyle>
          <a:p>
            <a:fld id="{ADBEBFF2-7FD3-4D37-B765-847C9DC42A5C}" type="uaqdatetime1">
              <a:rPr lang="ar-SA" smtClean="0"/>
              <a:pPr/>
              <a:t>18/02/38</a:t>
            </a:fld>
            <a:endParaRPr lang="ar-SA" dirty="0"/>
          </a:p>
        </p:txBody>
      </p:sp>
      <p:sp>
        <p:nvSpPr>
          <p:cNvPr id="23" name="عنصر نائب للتذييل 22"/>
          <p:cNvSpPr>
            <a:spLocks noGrp="1"/>
          </p:cNvSpPr>
          <p:nvPr>
            <p:ph type="ftr" sz="quarter" idx="11"/>
          </p:nvPr>
        </p:nvSpPr>
        <p:spPr/>
        <p:txBody>
          <a:bodyPr rtlCol="1"/>
          <a:lstStyle>
            <a:lvl1pPr>
              <a:defRPr>
                <a:cs typeface="+mj-cs"/>
              </a:defRPr>
            </a:lvl1pPr>
          </a:lstStyle>
          <a:p>
            <a:endParaRPr lang="ar-SA" dirty="0"/>
          </a:p>
        </p:txBody>
      </p:sp>
      <p:sp>
        <p:nvSpPr>
          <p:cNvPr id="24" name="عنصر نائب لرقم الشريحة 23"/>
          <p:cNvSpPr>
            <a:spLocks noGrp="1"/>
          </p:cNvSpPr>
          <p:nvPr>
            <p:ph type="sldNum" sz="quarter" idx="12"/>
          </p:nvPr>
        </p:nvSpPr>
        <p:spPr/>
        <p:txBody>
          <a:bodyPr rtlCol="1"/>
          <a:lstStyle>
            <a:lvl1pPr>
              <a:defRPr>
                <a:cs typeface="+mj-cs"/>
              </a:defRPr>
            </a:lvl1pPr>
          </a:lstStyle>
          <a:p>
            <a:fld id="{C014DD1E-5D91-48A3-AD6D-45FBA980D106}" type="slidenum">
              <a:rPr lang="ar-SA" smtClean="0"/>
              <a:pPr/>
              <a:t>‹#›</a:t>
            </a:fld>
            <a:endParaRPr lang="ar-SA" dirty="0"/>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en-US" smtClean="0"/>
              <a:t>Click to edit Master title style</a:t>
            </a:r>
            <a:endParaRPr lang="ar-SA" dirty="0"/>
          </a:p>
        </p:txBody>
      </p:sp>
      <p:sp>
        <p:nvSpPr>
          <p:cNvPr id="3" name="العنصر النائب لنص عمودي 2"/>
          <p:cNvSpPr>
            <a:spLocks noGrp="1"/>
          </p:cNvSpPr>
          <p:nvPr>
            <p:ph type="body" orient="vert" idx="1"/>
          </p:nvPr>
        </p:nvSpPr>
        <p:spPr/>
        <p:txBody>
          <a:bodyPr vert="eaVert" rtlCol="1"/>
          <a:lstStyle>
            <a:lvl5pPr algn="r" rtl="1">
              <a:defRPr/>
            </a:lvl5pPr>
            <a:lvl6pPr algn="r" rtl="1">
              <a:defRPr/>
            </a:lvl6pPr>
            <a:lvl7pPr algn="r" rtl="1">
              <a:defRPr/>
            </a:lvl7pPr>
            <a:lvl8pPr algn="r" rtl="1">
              <a:defRPr baseline="0"/>
            </a:lvl8pPr>
            <a:lvl9pPr algn="r" rtl="1">
              <a:defRPr baseline="0"/>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العنوان العمودي 1"/>
          <p:cNvSpPr>
            <a:spLocks noGrp="1"/>
          </p:cNvSpPr>
          <p:nvPr>
            <p:ph type="title" orient="vert"/>
          </p:nvPr>
        </p:nvSpPr>
        <p:spPr>
          <a:xfrm>
            <a:off x="8333162" y="584200"/>
            <a:ext cx="2742486" cy="5588000"/>
          </a:xfrm>
        </p:spPr>
        <p:txBody>
          <a:bodyPr vert="eaVert" rtlCol="1"/>
          <a:lstStyle/>
          <a:p>
            <a:pPr rtl="1"/>
            <a:r>
              <a:rPr lang="en-US" smtClean="0"/>
              <a:t>Click to edit Master title style</a:t>
            </a:r>
            <a:endParaRPr lang="ar-SA" dirty="0"/>
          </a:p>
        </p:txBody>
      </p:sp>
      <p:sp>
        <p:nvSpPr>
          <p:cNvPr id="3" name="العنصر النائب لنص عمودي 2"/>
          <p:cNvSpPr>
            <a:spLocks noGrp="1"/>
          </p:cNvSpPr>
          <p:nvPr>
            <p:ph type="body" orient="vert" idx="1"/>
          </p:nvPr>
        </p:nvSpPr>
        <p:spPr>
          <a:xfrm>
            <a:off x="715146" y="584200"/>
            <a:ext cx="7414869" cy="5588000"/>
          </a:xfrm>
        </p:spPr>
        <p:txBody>
          <a:bodyPr vert="eaVert" rtlCol="1"/>
          <a:lstStyle>
            <a:lvl5pPr algn="r" rtl="1">
              <a:defRPr/>
            </a:lvl5pPr>
            <a:lvl6pPr algn="r" rtl="1">
              <a:defRPr/>
            </a:lvl6pPr>
            <a:lvl7pPr algn="r" rtl="1">
              <a:defRPr/>
            </a:lvl7pPr>
            <a:lvl8pPr algn="r" rtl="1">
              <a:defRPr/>
            </a:lvl8pPr>
            <a:lvl9pPr algn="r" rtl="1">
              <a:defRPr/>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en-US" smtClean="0"/>
              <a:t>Click to edit Master title style</a:t>
            </a:r>
            <a:endParaRPr lang="ar-SA" dirty="0"/>
          </a:p>
        </p:txBody>
      </p:sp>
      <p:sp>
        <p:nvSpPr>
          <p:cNvPr id="3" name="عنصر نائب للمحتوى 2"/>
          <p:cNvSpPr>
            <a:spLocks noGrp="1"/>
          </p:cNvSpPr>
          <p:nvPr>
            <p:ph idx="1"/>
          </p:nvPr>
        </p:nvSpPr>
        <p:spPr/>
        <p:txBody>
          <a:bodyPr rtlCol="1"/>
          <a:lstStyle>
            <a:lvl5pPr algn="r" rtl="1">
              <a:defRPr/>
            </a:lvl5pPr>
            <a:lvl6pPr algn="r" rtl="1">
              <a:defRPr/>
            </a:lvl6pPr>
            <a:lvl7pPr algn="r" rtl="1">
              <a:defRPr/>
            </a:lvl7pPr>
            <a:lvl8pPr algn="r" rtl="1">
              <a:defRPr/>
            </a:lvl8pPr>
            <a:lvl9pPr algn="r" rtl="1">
              <a:defRPr/>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رأس القسم">
    <p:spTree>
      <p:nvGrpSpPr>
        <p:cNvPr id="1" name=""/>
        <p:cNvGrpSpPr/>
        <p:nvPr/>
      </p:nvGrpSpPr>
      <p:grpSpPr>
        <a:xfrm>
          <a:off x="0" y="0"/>
          <a:ext cx="0" cy="0"/>
          <a:chOff x="0" y="0"/>
          <a:chExt cx="0" cy="0"/>
        </a:xfrm>
      </p:grpSpPr>
      <p:grpSp>
        <p:nvGrpSpPr>
          <p:cNvPr id="11" name="أقطار"/>
          <p:cNvGrpSpPr/>
          <p:nvPr/>
        </p:nvGrpSpPr>
        <p:grpSpPr>
          <a:xfrm flipH="1">
            <a:off x="15345" y="4145281"/>
            <a:ext cx="4686117" cy="2731407"/>
            <a:chOff x="5638800" y="3108960"/>
            <a:chExt cx="3515503" cy="2048555"/>
          </a:xfrm>
        </p:grpSpPr>
        <p:cxnSp>
          <p:nvCxnSpPr>
            <p:cNvPr id="12" name="موصل مستقيم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موصل مستقيم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موصل مستقيم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العنوان 1"/>
          <p:cNvSpPr>
            <a:spLocks noGrp="1"/>
          </p:cNvSpPr>
          <p:nvPr>
            <p:ph type="title"/>
          </p:nvPr>
        </p:nvSpPr>
        <p:spPr>
          <a:xfrm>
            <a:off x="1625177" y="2209801"/>
            <a:ext cx="8938472" cy="2764335"/>
          </a:xfrm>
        </p:spPr>
        <p:txBody>
          <a:bodyPr rtlCol="1" anchor="b">
            <a:normAutofit/>
          </a:bodyPr>
          <a:lstStyle>
            <a:lvl1pPr algn="r" rtl="1">
              <a:defRPr sz="5400" b="0" cap="none" baseline="0"/>
            </a:lvl1pPr>
          </a:lstStyle>
          <a:p>
            <a:pPr rtl="1"/>
            <a:r>
              <a:rPr lang="en-US" smtClean="0"/>
              <a:t>Click to edit Master title style</a:t>
            </a:r>
            <a:endParaRPr lang="ar-SA" dirty="0"/>
          </a:p>
        </p:txBody>
      </p:sp>
      <p:sp>
        <p:nvSpPr>
          <p:cNvPr id="3" name="عنصر نائب للنص 2"/>
          <p:cNvSpPr>
            <a:spLocks noGrp="1"/>
          </p:cNvSpPr>
          <p:nvPr>
            <p:ph type="body" idx="1"/>
          </p:nvPr>
        </p:nvSpPr>
        <p:spPr>
          <a:xfrm>
            <a:off x="1625175" y="4951266"/>
            <a:ext cx="8938800" cy="1220933"/>
          </a:xfrm>
        </p:spPr>
        <p:txBody>
          <a:bodyPr rtlCol="1" anchor="t">
            <a:normAutofit/>
          </a:bodyPr>
          <a:lstStyle>
            <a:lvl1pPr marL="0" indent="0" algn="r" rtl="1">
              <a:spcBef>
                <a:spcPts val="0"/>
              </a:spcBef>
              <a:buNone/>
              <a:defRPr sz="2800" cap="all" spc="200" baseline="0">
                <a:solidFill>
                  <a:schemeClr val="accent1"/>
                </a:solidFill>
              </a:defRPr>
            </a:lvl1pPr>
            <a:lvl2pPr marL="609493" indent="0" algn="r" rtl="1">
              <a:buNone/>
              <a:defRPr sz="2400">
                <a:solidFill>
                  <a:schemeClr val="tx1">
                    <a:tint val="75000"/>
                  </a:schemeClr>
                </a:solidFill>
              </a:defRPr>
            </a:lvl2pPr>
            <a:lvl3pPr marL="1218987" indent="0" algn="r" rtl="1">
              <a:buNone/>
              <a:defRPr sz="2100">
                <a:solidFill>
                  <a:schemeClr val="tx1">
                    <a:tint val="75000"/>
                  </a:schemeClr>
                </a:solidFill>
              </a:defRPr>
            </a:lvl3pPr>
            <a:lvl4pPr marL="1828480" indent="0" algn="r" rtl="1">
              <a:buNone/>
              <a:defRPr sz="1900">
                <a:solidFill>
                  <a:schemeClr val="tx1">
                    <a:tint val="75000"/>
                  </a:schemeClr>
                </a:solidFill>
              </a:defRPr>
            </a:lvl4pPr>
            <a:lvl5pPr marL="2437973" indent="0" algn="r" rtl="1">
              <a:buNone/>
              <a:defRPr sz="1900">
                <a:solidFill>
                  <a:schemeClr val="tx1">
                    <a:tint val="75000"/>
                  </a:schemeClr>
                </a:solidFill>
              </a:defRPr>
            </a:lvl5pPr>
            <a:lvl6pPr marL="3047467" indent="0" algn="r" rtl="1">
              <a:buNone/>
              <a:defRPr sz="1900">
                <a:solidFill>
                  <a:schemeClr val="tx1">
                    <a:tint val="75000"/>
                  </a:schemeClr>
                </a:solidFill>
              </a:defRPr>
            </a:lvl6pPr>
            <a:lvl7pPr marL="3656960" indent="0" algn="r" rtl="1">
              <a:buNone/>
              <a:defRPr sz="1900">
                <a:solidFill>
                  <a:schemeClr val="tx1">
                    <a:tint val="75000"/>
                  </a:schemeClr>
                </a:solidFill>
              </a:defRPr>
            </a:lvl7pPr>
            <a:lvl8pPr marL="4266453" indent="0" algn="r" rtl="1">
              <a:buNone/>
              <a:defRPr sz="1900">
                <a:solidFill>
                  <a:schemeClr val="tx1">
                    <a:tint val="75000"/>
                  </a:schemeClr>
                </a:solidFill>
              </a:defRPr>
            </a:lvl8pPr>
            <a:lvl9pPr marL="4875947" indent="0" algn="r" rtl="1">
              <a:buNone/>
              <a:defRPr sz="1900">
                <a:solidFill>
                  <a:schemeClr val="tx1">
                    <a:tint val="75000"/>
                  </a:schemeClr>
                </a:solidFill>
              </a:defRPr>
            </a:lvl9pPr>
          </a:lstStyle>
          <a:p>
            <a:pPr lvl="0" rtl="1"/>
            <a:r>
              <a:rPr lang="en-US" smtClean="0"/>
              <a:t>Click to edit Master text styles</a:t>
            </a:r>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en-US" smtClean="0"/>
              <a:t>Click to edit Master title style</a:t>
            </a:r>
            <a:endParaRPr lang="ar-SA" dirty="0"/>
          </a:p>
        </p:txBody>
      </p:sp>
      <p:sp>
        <p:nvSpPr>
          <p:cNvPr id="3" name="عنصر نائب للمحتوى 2"/>
          <p:cNvSpPr>
            <a:spLocks noGrp="1"/>
          </p:cNvSpPr>
          <p:nvPr>
            <p:ph sz="half" idx="1"/>
          </p:nvPr>
        </p:nvSpPr>
        <p:spPr>
          <a:xfrm>
            <a:off x="760746" y="1706880"/>
            <a:ext cx="5078677" cy="446532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baseline="0"/>
            </a:lvl8pPr>
            <a:lvl9pPr algn="r" rtl="1">
              <a:defRPr sz="2000" baseline="0"/>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4" name="عنصر نائب للمحتوى 3"/>
          <p:cNvSpPr>
            <a:spLocks noGrp="1"/>
          </p:cNvSpPr>
          <p:nvPr>
            <p:ph sz="half" idx="2"/>
          </p:nvPr>
        </p:nvSpPr>
        <p:spPr>
          <a:xfrm>
            <a:off x="6042570" y="1706880"/>
            <a:ext cx="5078677" cy="446532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a:lvl8pPr>
            <a:lvl9pPr algn="r" rtl="1">
              <a:defRPr sz="2000"/>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lvl1pPr algn="r" rtl="1">
              <a:defRPr/>
            </a:lvl1pPr>
          </a:lstStyle>
          <a:p>
            <a:pPr rtl="1"/>
            <a:r>
              <a:rPr lang="en-US" smtClean="0"/>
              <a:t>Click to edit Master title style</a:t>
            </a:r>
            <a:endParaRPr lang="ar-SA" dirty="0"/>
          </a:p>
        </p:txBody>
      </p:sp>
      <p:sp>
        <p:nvSpPr>
          <p:cNvPr id="3" name="عنصر نائب للنص 2"/>
          <p:cNvSpPr>
            <a:spLocks noGrp="1"/>
          </p:cNvSpPr>
          <p:nvPr>
            <p:ph type="body" idx="1"/>
          </p:nvPr>
        </p:nvSpPr>
        <p:spPr>
          <a:xfrm>
            <a:off x="760746" y="1701800"/>
            <a:ext cx="5082740" cy="914400"/>
          </a:xfrm>
        </p:spPr>
        <p:txBody>
          <a:bodyPr rtlCol="1" anchor="b">
            <a:normAutofit/>
          </a:bodyPr>
          <a:lstStyle>
            <a:lvl1pPr marL="0" indent="0" algn="l" rtl="0">
              <a:spcBef>
                <a:spcPts val="0"/>
              </a:spcBef>
              <a:buNone/>
              <a:defRPr sz="2800" b="0" cap="all" spc="200" baseline="0">
                <a:solidFill>
                  <a:schemeClr val="accent1"/>
                </a:solidFill>
              </a:defRPr>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en-US" smtClean="0"/>
              <a:t>Click to edit Master text styles</a:t>
            </a:r>
          </a:p>
        </p:txBody>
      </p:sp>
      <p:sp>
        <p:nvSpPr>
          <p:cNvPr id="4" name="عنصر نائب للمحتوى 3"/>
          <p:cNvSpPr>
            <a:spLocks noGrp="1"/>
          </p:cNvSpPr>
          <p:nvPr>
            <p:ph sz="half" idx="2"/>
          </p:nvPr>
        </p:nvSpPr>
        <p:spPr>
          <a:xfrm>
            <a:off x="760746" y="2717800"/>
            <a:ext cx="5078677" cy="3454400"/>
          </a:xfrm>
        </p:spPr>
        <p:txBody>
          <a:bodyPr rtlCol="1">
            <a:noAutofit/>
          </a:bodyPr>
          <a:lstStyle>
            <a:lvl1pPr algn="l" rtl="0">
              <a:defRPr sz="2800"/>
            </a:lvl1pPr>
            <a:lvl2pPr algn="l" rtl="0">
              <a:defRPr sz="2400"/>
            </a:lvl2pPr>
            <a:lvl3pPr algn="l" rtl="0">
              <a:defRPr sz="2000"/>
            </a:lvl3pPr>
            <a:lvl4pPr algn="l" rtl="0">
              <a:defRPr sz="2000"/>
            </a:lvl4pPr>
            <a:lvl5pPr algn="l" rtl="0">
              <a:defRPr sz="2000"/>
            </a:lvl5pPr>
            <a:lvl6pPr algn="r" rtl="1">
              <a:defRPr sz="2000"/>
            </a:lvl6pPr>
            <a:lvl7pPr algn="r" rtl="1">
              <a:defRPr sz="2000" baseline="0"/>
            </a:lvl7pPr>
            <a:lvl8pPr algn="r" rtl="1">
              <a:defRPr sz="2000" baseline="0"/>
            </a:lvl8pPr>
            <a:lvl9pPr algn="r" rtl="1">
              <a:defRPr sz="2000" baseline="0"/>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5" name="عنصر نائب للنص 4"/>
          <p:cNvSpPr>
            <a:spLocks noGrp="1"/>
          </p:cNvSpPr>
          <p:nvPr>
            <p:ph type="body" sz="quarter" idx="3"/>
          </p:nvPr>
        </p:nvSpPr>
        <p:spPr>
          <a:xfrm>
            <a:off x="6038507" y="1701800"/>
            <a:ext cx="5082740" cy="914400"/>
          </a:xfrm>
        </p:spPr>
        <p:txBody>
          <a:bodyPr rtlCol="1" anchor="b">
            <a:normAutofit/>
          </a:bodyPr>
          <a:lstStyle>
            <a:lvl1pPr marL="0" indent="0" algn="r" rtl="1">
              <a:spcBef>
                <a:spcPts val="0"/>
              </a:spcBef>
              <a:buNone/>
              <a:defRPr sz="2800" b="0" cap="all" spc="200" baseline="0">
                <a:solidFill>
                  <a:schemeClr val="accent1"/>
                </a:solidFill>
              </a:defRPr>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en-US" smtClean="0"/>
              <a:t>Click to edit Master text styles</a:t>
            </a:r>
          </a:p>
        </p:txBody>
      </p:sp>
      <p:sp>
        <p:nvSpPr>
          <p:cNvPr id="6" name="عنصر نائب للمحتوى 5"/>
          <p:cNvSpPr>
            <a:spLocks noGrp="1"/>
          </p:cNvSpPr>
          <p:nvPr>
            <p:ph sz="quarter" idx="4"/>
          </p:nvPr>
        </p:nvSpPr>
        <p:spPr>
          <a:xfrm>
            <a:off x="6042570" y="2717800"/>
            <a:ext cx="5078677" cy="3454400"/>
          </a:xfrm>
        </p:spPr>
        <p:txBody>
          <a:bodyPr rtlCol="1">
            <a:no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baseline="0"/>
            </a:lvl6pPr>
            <a:lvl7pPr algn="r" rtl="1">
              <a:defRPr sz="2000" baseline="0"/>
            </a:lvl7pPr>
            <a:lvl8pPr algn="r" rtl="1">
              <a:defRPr sz="2000" baseline="0"/>
            </a:lvl8pPr>
            <a:lvl9pPr algn="r" rtl="1">
              <a:defRPr sz="2000" baseline="0"/>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7" name="عنصر نائب للتاريخ 6"/>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8" name="عنصر نائب للتذييل 7"/>
          <p:cNvSpPr>
            <a:spLocks noGrp="1"/>
          </p:cNvSpPr>
          <p:nvPr>
            <p:ph type="ftr" sz="quarter" idx="11"/>
          </p:nvPr>
        </p:nvSpPr>
        <p:spPr/>
        <p:txBody>
          <a:bodyPr rtlCol="1"/>
          <a:lstStyle/>
          <a:p>
            <a:pPr rtl="1"/>
            <a:endParaRPr lang="ar-SA" dirty="0"/>
          </a:p>
        </p:txBody>
      </p:sp>
      <p:sp>
        <p:nvSpPr>
          <p:cNvPr id="9" name="عنصر نائب لرقم الشريحة 8"/>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en-US" smtClean="0"/>
              <a:t>Click to edit Master title style</a:t>
            </a:r>
            <a:endParaRPr lang="ar-SA" dirty="0"/>
          </a:p>
        </p:txBody>
      </p:sp>
      <p:sp>
        <p:nvSpPr>
          <p:cNvPr id="3" name="عنصر نائب للتاريخ 2"/>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4" name="عنصر نائب للتذييل 3"/>
          <p:cNvSpPr>
            <a:spLocks noGrp="1"/>
          </p:cNvSpPr>
          <p:nvPr>
            <p:ph type="ftr" sz="quarter" idx="11"/>
          </p:nvPr>
        </p:nvSpPr>
        <p:spPr/>
        <p:txBody>
          <a:bodyPr rtlCol="1"/>
          <a:lstStyle/>
          <a:p>
            <a:pPr rtl="1"/>
            <a:endParaRPr lang="ar-SA" dirty="0"/>
          </a:p>
        </p:txBody>
      </p:sp>
      <p:sp>
        <p:nvSpPr>
          <p:cNvPr id="5" name="عنصر نائب لرقم الشريحة 4"/>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3" name="عنصر نائب للتذييل 2"/>
          <p:cNvSpPr>
            <a:spLocks noGrp="1"/>
          </p:cNvSpPr>
          <p:nvPr>
            <p:ph type="ftr" sz="quarter" idx="11"/>
          </p:nvPr>
        </p:nvSpPr>
        <p:spPr/>
        <p:txBody>
          <a:bodyPr rtlCol="1"/>
          <a:lstStyle/>
          <a:p>
            <a:pPr rtl="1"/>
            <a:endParaRPr lang="ar-SA" dirty="0"/>
          </a:p>
        </p:txBody>
      </p:sp>
      <p:sp>
        <p:nvSpPr>
          <p:cNvPr id="4" name="عنصر نائب لرقم الشريحة 3"/>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7046573" y="1701800"/>
            <a:ext cx="4062942" cy="2438400"/>
          </a:xfrm>
        </p:spPr>
        <p:txBody>
          <a:bodyPr rtlCol="1" anchor="b">
            <a:normAutofit/>
          </a:bodyPr>
          <a:lstStyle>
            <a:lvl1pPr algn="r" rtl="1">
              <a:defRPr sz="2800" b="0" cap="all" spc="200" baseline="0">
                <a:solidFill>
                  <a:schemeClr val="accent1"/>
                </a:solidFill>
              </a:defRPr>
            </a:lvl1pPr>
          </a:lstStyle>
          <a:p>
            <a:pPr rtl="1"/>
            <a:r>
              <a:rPr lang="en-US" smtClean="0"/>
              <a:t>Click to edit Master title style</a:t>
            </a:r>
            <a:endParaRPr lang="ar-SA" dirty="0"/>
          </a:p>
        </p:txBody>
      </p:sp>
      <p:sp>
        <p:nvSpPr>
          <p:cNvPr id="4" name="عنصر نائب للنص 3"/>
          <p:cNvSpPr>
            <a:spLocks noGrp="1"/>
          </p:cNvSpPr>
          <p:nvPr>
            <p:ph type="body" sz="half" idx="2"/>
          </p:nvPr>
        </p:nvSpPr>
        <p:spPr>
          <a:xfrm>
            <a:off x="7046573" y="4241800"/>
            <a:ext cx="4062942" cy="1930400"/>
          </a:xfrm>
        </p:spPr>
        <p:txBody>
          <a:bodyPr rtlCol="1">
            <a:normAutofit/>
          </a:bodyPr>
          <a:lstStyle>
            <a:lvl1pPr marL="0" indent="0" algn="r" rtl="1">
              <a:buNone/>
              <a:defRPr sz="2000"/>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en-US" smtClean="0"/>
              <a:t>Click to edit Master text styles</a:t>
            </a:r>
          </a:p>
        </p:txBody>
      </p:sp>
      <p:sp>
        <p:nvSpPr>
          <p:cNvPr id="3" name="عنصر نائب للمحتوى 2"/>
          <p:cNvSpPr>
            <a:spLocks noGrp="1"/>
          </p:cNvSpPr>
          <p:nvPr>
            <p:ph idx="1"/>
          </p:nvPr>
        </p:nvSpPr>
        <p:spPr>
          <a:xfrm>
            <a:off x="750691" y="584200"/>
            <a:ext cx="6094413" cy="558800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baseline="0"/>
            </a:lvl8pPr>
            <a:lvl9pPr algn="r" rtl="1">
              <a:defRPr sz="2000" baseline="0"/>
            </a:lvl9pPr>
          </a:lstStyle>
          <a:p>
            <a:pPr lvl="0" rtl="1"/>
            <a:r>
              <a:rPr lang="en-US" smtClean="0"/>
              <a:t>Click to edit Master text styles</a:t>
            </a:r>
          </a:p>
          <a:p>
            <a:pPr lvl="1" rtl="1"/>
            <a:r>
              <a:rPr lang="en-US" smtClean="0"/>
              <a:t>Second level</a:t>
            </a:r>
          </a:p>
          <a:p>
            <a:pPr lvl="2" rtl="1"/>
            <a:r>
              <a:rPr lang="en-US" smtClean="0"/>
              <a:t>Third level</a:t>
            </a:r>
          </a:p>
          <a:p>
            <a:pPr lvl="3" rtl="1"/>
            <a:r>
              <a:rPr lang="en-US" smtClean="0"/>
              <a:t>Fourth level</a:t>
            </a:r>
          </a:p>
          <a:p>
            <a:pPr lvl="4" rtl="1"/>
            <a:r>
              <a:rPr lang="en-US" smtClean="0"/>
              <a:t>Fifth level</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7021173" y="1701800"/>
            <a:ext cx="4062942" cy="2438400"/>
          </a:xfrm>
        </p:spPr>
        <p:txBody>
          <a:bodyPr rtlCol="1" anchor="b">
            <a:normAutofit/>
          </a:bodyPr>
          <a:lstStyle>
            <a:lvl1pPr algn="r" rtl="1">
              <a:defRPr sz="2800" b="0" cap="all" spc="200" baseline="0">
                <a:solidFill>
                  <a:schemeClr val="accent1"/>
                </a:solidFill>
              </a:defRPr>
            </a:lvl1pPr>
          </a:lstStyle>
          <a:p>
            <a:pPr rtl="1"/>
            <a:r>
              <a:rPr lang="en-US" smtClean="0"/>
              <a:t>Click to edit Master title style</a:t>
            </a:r>
            <a:endParaRPr lang="ar-SA" dirty="0"/>
          </a:p>
        </p:txBody>
      </p:sp>
      <p:sp>
        <p:nvSpPr>
          <p:cNvPr id="4" name="عنصر نائب للنص 3"/>
          <p:cNvSpPr>
            <a:spLocks noGrp="1"/>
          </p:cNvSpPr>
          <p:nvPr>
            <p:ph type="body" sz="half" idx="2"/>
          </p:nvPr>
        </p:nvSpPr>
        <p:spPr>
          <a:xfrm>
            <a:off x="7021173" y="4241800"/>
            <a:ext cx="4062942" cy="1930400"/>
          </a:xfrm>
        </p:spPr>
        <p:txBody>
          <a:bodyPr rtlCol="1">
            <a:normAutofit/>
          </a:bodyPr>
          <a:lstStyle>
            <a:lvl1pPr marL="0" indent="0" algn="r" rtl="1">
              <a:buNone/>
              <a:defRPr sz="2000"/>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en-US" smtClean="0"/>
              <a:t>Click to edit Master text styles</a:t>
            </a:r>
          </a:p>
        </p:txBody>
      </p:sp>
      <p:sp>
        <p:nvSpPr>
          <p:cNvPr id="3" name="عنصر نائب للصورة 2" descr="عنصر نائب فارغ لإضافة صورة. انقر فوق العنصر النائب وقم بتحديد الصورة التي ترغب بإضافتها."/>
          <p:cNvSpPr>
            <a:spLocks noGrp="1"/>
          </p:cNvSpPr>
          <p:nvPr>
            <p:ph type="pic" idx="1"/>
          </p:nvPr>
        </p:nvSpPr>
        <p:spPr>
          <a:xfrm>
            <a:off x="750691" y="584200"/>
            <a:ext cx="6094413" cy="5588000"/>
          </a:xfrm>
          <a:ln w="12700">
            <a:solidFill>
              <a:schemeClr val="bg1">
                <a:lumMod val="75000"/>
                <a:lumOff val="25000"/>
              </a:schemeClr>
            </a:solidFill>
            <a:miter lim="800000"/>
          </a:ln>
        </p:spPr>
        <p:txBody>
          <a:bodyPr rtlCol="1">
            <a:normAutofit/>
          </a:bodyPr>
          <a:lstStyle>
            <a:lvl1pPr marL="0" indent="0" algn="r" rtl="1">
              <a:buNone/>
              <a:defRPr sz="2800"/>
            </a:lvl1pPr>
            <a:lvl2pPr marL="609493" indent="0" algn="r" rtl="1">
              <a:buNone/>
              <a:defRPr sz="3700"/>
            </a:lvl2pPr>
            <a:lvl3pPr marL="1218987" indent="0" algn="r" rtl="1">
              <a:buNone/>
              <a:defRPr sz="3200"/>
            </a:lvl3pPr>
            <a:lvl4pPr marL="1828480" indent="0" algn="r" rtl="1">
              <a:buNone/>
              <a:defRPr sz="2700"/>
            </a:lvl4pPr>
            <a:lvl5pPr marL="2437973" indent="0" algn="r" rtl="1">
              <a:buNone/>
              <a:defRPr sz="2700"/>
            </a:lvl5pPr>
            <a:lvl6pPr marL="3047467" indent="0" algn="r" rtl="1">
              <a:buNone/>
              <a:defRPr sz="2700"/>
            </a:lvl6pPr>
            <a:lvl7pPr marL="3656960" indent="0" algn="r" rtl="1">
              <a:buNone/>
              <a:defRPr sz="2700"/>
            </a:lvl7pPr>
            <a:lvl8pPr marL="4266453" indent="0" algn="r" rtl="1">
              <a:buNone/>
              <a:defRPr sz="2700"/>
            </a:lvl8pPr>
            <a:lvl9pPr marL="4875947" indent="0" algn="r" rtl="1">
              <a:buNone/>
              <a:defRPr sz="2700"/>
            </a:lvl9pPr>
          </a:lstStyle>
          <a:p>
            <a:pPr rtl="1"/>
            <a:r>
              <a:rPr lang="en-US" smtClean="0"/>
              <a:t>Click icon to add picture</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18/02/38</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pPr rtl="1"/>
              <a:t>‹#›</a:t>
            </a:fld>
            <a:endParaRPr lang="ar-SA" dirty="0"/>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أسطر جهة اليسار"/>
          <p:cNvGrpSpPr/>
          <p:nvPr/>
        </p:nvGrpSpPr>
        <p:grpSpPr>
          <a:xfrm flipH="1">
            <a:off x="11368832" y="-3174"/>
            <a:ext cx="819993" cy="5229225"/>
            <a:chOff x="-11906" y="-2381"/>
            <a:chExt cx="615155" cy="3921919"/>
          </a:xfrm>
        </p:grpSpPr>
        <p:sp>
          <p:nvSpPr>
            <p:cNvPr id="10" name="شكل حر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sp>
          <p:nvSpPr>
            <p:cNvPr id="11" name="شكل حر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sp>
          <p:nvSpPr>
            <p:cNvPr id="14" name="شكل حر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grpSp>
      <p:sp>
        <p:nvSpPr>
          <p:cNvPr id="2" name="عنصر نائب للعنوان 1"/>
          <p:cNvSpPr>
            <a:spLocks noGrp="1"/>
          </p:cNvSpPr>
          <p:nvPr>
            <p:ph type="title"/>
          </p:nvPr>
        </p:nvSpPr>
        <p:spPr>
          <a:xfrm>
            <a:off x="760746" y="274637"/>
            <a:ext cx="10360501" cy="1223963"/>
          </a:xfrm>
          <a:prstGeom prst="rect">
            <a:avLst/>
          </a:prstGeom>
        </p:spPr>
        <p:txBody>
          <a:bodyPr vert="horz" lIns="121899" tIns="60949" rIns="121899" bIns="60949" rtlCol="1" anchor="b">
            <a:normAutofit/>
          </a:bodyPr>
          <a:lstStyle/>
          <a:p>
            <a:pPr rtl="1"/>
            <a:r>
              <a:rPr lang="ar-SA" dirty="0"/>
              <a:t>انقر لتحرير نمط العنوان الرئيسي</a:t>
            </a:r>
          </a:p>
        </p:txBody>
      </p:sp>
      <p:sp>
        <p:nvSpPr>
          <p:cNvPr id="3" name="عنصر نائب للنص 2"/>
          <p:cNvSpPr>
            <a:spLocks noGrp="1"/>
          </p:cNvSpPr>
          <p:nvPr>
            <p:ph type="body" idx="1"/>
          </p:nvPr>
        </p:nvSpPr>
        <p:spPr>
          <a:xfrm>
            <a:off x="760746" y="1701797"/>
            <a:ext cx="10360501" cy="4462272"/>
          </a:xfrm>
          <a:prstGeom prst="rect">
            <a:avLst/>
          </a:prstGeom>
        </p:spPr>
        <p:txBody>
          <a:bodyPr vert="horz" lIns="121899" tIns="60949" rIns="121899" bIns="60949" rtlCol="1">
            <a:normAutofit/>
          </a:bodyPr>
          <a:lstStyle/>
          <a:p>
            <a:pPr lvl="0" rtl="1"/>
            <a:r>
              <a:rPr lang="ar-SA" dirty="0"/>
              <a:t>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4" name="عنصر نائب للتاريخ 3"/>
          <p:cNvSpPr>
            <a:spLocks noGrp="1"/>
          </p:cNvSpPr>
          <p:nvPr>
            <p:ph type="dt" sz="half" idx="2"/>
          </p:nvPr>
        </p:nvSpPr>
        <p:spPr>
          <a:xfrm>
            <a:off x="8876485" y="6356352"/>
            <a:ext cx="2234618" cy="365125"/>
          </a:xfrm>
          <a:prstGeom prst="rect">
            <a:avLst/>
          </a:prstGeom>
        </p:spPr>
        <p:txBody>
          <a:bodyPr vert="horz" lIns="121899" tIns="60949" rIns="121899" bIns="60949" rtlCol="1" anchor="ctr"/>
          <a:lstStyle>
            <a:lvl1pPr algn="r" rtl="1">
              <a:defRPr sz="1200">
                <a:solidFill>
                  <a:schemeClr val="tx1">
                    <a:tint val="75000"/>
                  </a:schemeClr>
                </a:solidFill>
                <a:cs typeface="+mj-cs"/>
              </a:defRPr>
            </a:lvl1pPr>
          </a:lstStyle>
          <a:p>
            <a:fld id="{ADBEBFF2-7FD3-4D37-B765-847C9DC42A5C}" type="uaqdatetime1">
              <a:rPr lang="ar-SA" smtClean="0"/>
              <a:pPr/>
              <a:t>18/02/38</a:t>
            </a:fld>
            <a:endParaRPr lang="ar-SA" dirty="0"/>
          </a:p>
        </p:txBody>
      </p:sp>
      <p:sp>
        <p:nvSpPr>
          <p:cNvPr id="5" name="عنصر نائب للتذييل 4"/>
          <p:cNvSpPr>
            <a:spLocks noGrp="1"/>
          </p:cNvSpPr>
          <p:nvPr>
            <p:ph type="ftr" sz="quarter" idx="3"/>
          </p:nvPr>
        </p:nvSpPr>
        <p:spPr>
          <a:xfrm>
            <a:off x="3567303" y="6356352"/>
            <a:ext cx="5281824" cy="365125"/>
          </a:xfrm>
          <a:prstGeom prst="rect">
            <a:avLst/>
          </a:prstGeom>
        </p:spPr>
        <p:txBody>
          <a:bodyPr vert="horz" lIns="121899" tIns="60949" rIns="121899" bIns="60949" rtlCol="1" anchor="ctr"/>
          <a:lstStyle>
            <a:lvl1pPr algn="ctr" rtl="1">
              <a:defRPr sz="1200">
                <a:solidFill>
                  <a:schemeClr val="tx1">
                    <a:tint val="75000"/>
                  </a:schemeClr>
                </a:solidFill>
                <a:cs typeface="+mj-cs"/>
              </a:defRPr>
            </a:lvl1pPr>
          </a:lstStyle>
          <a:p>
            <a:endParaRPr lang="ar-SA" dirty="0"/>
          </a:p>
        </p:txBody>
      </p:sp>
      <p:sp>
        <p:nvSpPr>
          <p:cNvPr id="6" name="عنصر نائب لرقم الشريحة 5"/>
          <p:cNvSpPr>
            <a:spLocks noGrp="1"/>
          </p:cNvSpPr>
          <p:nvPr>
            <p:ph type="sldNum" sz="quarter" idx="4"/>
          </p:nvPr>
        </p:nvSpPr>
        <p:spPr>
          <a:xfrm>
            <a:off x="750691" y="6356352"/>
            <a:ext cx="1015735" cy="365125"/>
          </a:xfrm>
          <a:prstGeom prst="rect">
            <a:avLst/>
          </a:prstGeom>
        </p:spPr>
        <p:txBody>
          <a:bodyPr vert="horz" lIns="121899" tIns="60949" rIns="121899" bIns="60949" rtlCol="1" anchor="ctr"/>
          <a:lstStyle>
            <a:lvl1pPr algn="l" rtl="1">
              <a:defRPr sz="1200">
                <a:solidFill>
                  <a:schemeClr val="tx1">
                    <a:tint val="75000"/>
                  </a:schemeClr>
                </a:solidFill>
                <a:cs typeface="+mj-cs"/>
              </a:defRPr>
            </a:lvl1pPr>
          </a:lstStyle>
          <a:p>
            <a:fld id="{C014DD1E-5D91-48A3-AD6D-45FBA980D106}" type="slidenum">
              <a:rPr lang="ar-SA" smtClean="0"/>
              <a:pPr/>
              <a:t>‹#›</a:t>
            </a:fld>
            <a:endParaRPr lang="ar-SA" dirty="0"/>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r" defTabSz="1218987"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r" defTabSz="1218987" rtl="1"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j-cs"/>
        </a:defRPr>
      </a:lvl1pPr>
      <a:lvl2pPr marL="609493" indent="-231607" algn="r" defTabSz="1218987" rtl="1"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j-cs"/>
        </a:defRPr>
      </a:lvl2pPr>
      <a:lvl3pPr marL="914240"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3pPr>
      <a:lvl4pPr marL="1218987"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4pPr>
      <a:lvl5pPr marL="1523733"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5pPr>
      <a:lvl6pPr marL="1828480"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r" defTabSz="1218987" rtl="1"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r" defTabSz="1218987" rtl="1"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s://addi.ehu.es/bitstream/handle/10810/21400/RemirezBalloqui,M.pdf?sequence=2&amp;isAllowed=y"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thoughtco.com/word-english-language-1692612"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العنوان 1"/>
          <p:cNvSpPr>
            <a:spLocks noGrp="1"/>
          </p:cNvSpPr>
          <p:nvPr>
            <p:ph type="subTitle" idx="1"/>
          </p:nvPr>
        </p:nvSpPr>
        <p:spPr>
          <a:xfrm>
            <a:off x="1845940" y="4512749"/>
            <a:ext cx="8735325" cy="1676896"/>
          </a:xfrm>
        </p:spPr>
        <p:txBody>
          <a:bodyPr rtlCol="1">
            <a:noAutofit/>
          </a:bodyPr>
          <a:lstStyle/>
          <a:p>
            <a:pPr algn="ctr"/>
            <a:r>
              <a:rPr lang="en-US" sz="4800" b="1" i="1" dirty="0" smtClean="0"/>
              <a:t>Contextual </a:t>
            </a:r>
            <a:r>
              <a:rPr lang="en-US" sz="4800" b="1" i="1" dirty="0"/>
              <a:t>variability of </a:t>
            </a:r>
            <a:endParaRPr lang="en-US" sz="4800" b="1" i="1" dirty="0" smtClean="0"/>
          </a:p>
          <a:p>
            <a:pPr algn="ctr"/>
            <a:r>
              <a:rPr lang="en-US" sz="4800" b="1" i="1" dirty="0" smtClean="0"/>
              <a:t>word meaning</a:t>
            </a:r>
          </a:p>
          <a:p>
            <a:pPr algn="ctr"/>
            <a:r>
              <a:rPr lang="en-US" sz="4800" b="1" i="1" dirty="0" smtClean="0"/>
              <a:t>By </a:t>
            </a:r>
            <a:r>
              <a:rPr lang="en-US" sz="4800" b="1" i="1" dirty="0" err="1" smtClean="0"/>
              <a:t>yasameen</a:t>
            </a:r>
            <a:r>
              <a:rPr lang="en-US" sz="4800" b="1" i="1" dirty="0" smtClean="0"/>
              <a:t> </a:t>
            </a:r>
            <a:r>
              <a:rPr lang="en-US" sz="4800" b="1" i="1" dirty="0" err="1" smtClean="0"/>
              <a:t>kanaan</a:t>
            </a:r>
            <a:r>
              <a:rPr lang="en-US" sz="4800" b="1" i="1" dirty="0" smtClean="0"/>
              <a:t> </a:t>
            </a:r>
            <a:r>
              <a:rPr lang="en-US" sz="4800" b="1" dirty="0"/>
              <a:t/>
            </a:r>
            <a:br>
              <a:rPr lang="en-US" sz="4800" b="1" dirty="0"/>
            </a:br>
            <a:endParaRPr lang="ar-SA" sz="48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7868" y="0"/>
            <a:ext cx="9361040" cy="412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17" y="476672"/>
            <a:ext cx="11883516" cy="7418954"/>
          </a:xfrm>
          <a:prstGeom prst="rect">
            <a:avLst/>
          </a:prstGeom>
        </p:spPr>
        <p:txBody>
          <a:bodyPr wrap="square">
            <a:spAutoFit/>
          </a:bodyPr>
          <a:lstStyle/>
          <a:p>
            <a:pPr marL="457200" marR="0" algn="l" rtl="0">
              <a:lnSpc>
                <a:spcPct val="115000"/>
              </a:lnSpc>
              <a:spcBef>
                <a:spcPts val="0"/>
              </a:spcBef>
              <a:spcAft>
                <a:spcPts val="0"/>
              </a:spcAft>
            </a:pPr>
            <a:r>
              <a:rPr lang="en-US" sz="1800" b="1" dirty="0">
                <a:latin typeface="Arial Black" pitchFamily="34" charset="0"/>
                <a:ea typeface="Calibri"/>
                <a:cs typeface="Arial"/>
              </a:rPr>
              <a:t>4. </a:t>
            </a:r>
            <a:r>
              <a:rPr lang="en-US" sz="1800" b="1" dirty="0" smtClean="0">
                <a:latin typeface="Arial Black" pitchFamily="34" charset="0"/>
                <a:ea typeface="Calibri"/>
                <a:cs typeface="Arial"/>
              </a:rPr>
              <a:t>Autonomy</a:t>
            </a:r>
            <a:r>
              <a:rPr lang="ar-IQ" sz="1800" b="1" dirty="0" smtClean="0">
                <a:latin typeface="Arial Black" pitchFamily="34" charset="0"/>
                <a:ea typeface="Calibri"/>
                <a:cs typeface="Arial"/>
              </a:rPr>
              <a:t>: </a:t>
            </a:r>
            <a:r>
              <a:rPr lang="en-US" sz="1800" dirty="0">
                <a:latin typeface="Arial Black" pitchFamily="34" charset="0"/>
                <a:ea typeface="Calibri"/>
                <a:cs typeface="Arial"/>
              </a:rPr>
              <a:t>The fourth indicator of </a:t>
            </a:r>
            <a:r>
              <a:rPr lang="en-US" sz="1800" dirty="0" smtClean="0">
                <a:latin typeface="Arial Black" pitchFamily="34" charset="0"/>
                <a:ea typeface="Calibri"/>
                <a:cs typeface="Arial"/>
              </a:rPr>
              <a:t>discreteness, in which The </a:t>
            </a:r>
            <a:r>
              <a:rPr lang="en-US" sz="1800" dirty="0">
                <a:latin typeface="Arial Black" pitchFamily="34" charset="0"/>
                <a:ea typeface="Calibri"/>
                <a:cs typeface="Arial"/>
              </a:rPr>
              <a:t>word form can be used in one of the </a:t>
            </a:r>
            <a:r>
              <a:rPr lang="en-US" sz="1800" u="sng" dirty="0">
                <a:solidFill>
                  <a:schemeClr val="accent1"/>
                </a:solidFill>
                <a:latin typeface="Arial Black" pitchFamily="34" charset="0"/>
                <a:ea typeface="Calibri"/>
                <a:cs typeface="Arial"/>
              </a:rPr>
              <a:t>two senses </a:t>
            </a:r>
            <a:r>
              <a:rPr lang="en-US" sz="1800" dirty="0">
                <a:latin typeface="Arial Black" pitchFamily="34" charset="0"/>
                <a:ea typeface="Calibri"/>
                <a:cs typeface="Arial"/>
              </a:rPr>
              <a:t>when the other is </a:t>
            </a:r>
            <a:r>
              <a:rPr lang="en-US" sz="1800" dirty="0" smtClean="0">
                <a:latin typeface="Arial Black" pitchFamily="34" charset="0"/>
                <a:ea typeface="Calibri"/>
                <a:cs typeface="Arial"/>
              </a:rPr>
              <a:t>clearly </a:t>
            </a:r>
            <a:r>
              <a:rPr lang="en-US" sz="1800" u="sng" dirty="0">
                <a:solidFill>
                  <a:schemeClr val="accent1"/>
                </a:solidFill>
                <a:latin typeface="Arial Black" pitchFamily="34" charset="0"/>
                <a:ea typeface="Calibri"/>
                <a:cs typeface="Arial"/>
              </a:rPr>
              <a:t>denied</a:t>
            </a:r>
            <a:r>
              <a:rPr lang="en-US" sz="1800" dirty="0">
                <a:latin typeface="Arial Black" pitchFamily="34" charset="0"/>
                <a:ea typeface="Calibri"/>
                <a:cs typeface="Arial"/>
              </a:rPr>
              <a:t>, or ruled out by reason of </a:t>
            </a:r>
            <a:r>
              <a:rPr lang="en-US" sz="1800" dirty="0" smtClean="0">
                <a:latin typeface="Arial Black" pitchFamily="34" charset="0"/>
                <a:ea typeface="Calibri"/>
                <a:cs typeface="Arial"/>
              </a:rPr>
              <a:t>anomaly(irregularity).</a:t>
            </a:r>
          </a:p>
          <a:p>
            <a:pPr marL="457200" marR="0" algn="l" rtl="0">
              <a:lnSpc>
                <a:spcPct val="115000"/>
              </a:lnSpc>
              <a:spcBef>
                <a:spcPts val="0"/>
              </a:spcBef>
              <a:spcAft>
                <a:spcPts val="0"/>
              </a:spcAft>
            </a:pPr>
            <a:endParaRPr lang="en-US" sz="1800" dirty="0">
              <a:latin typeface="Arial Black" pitchFamily="34" charset="0"/>
              <a:ea typeface="Calibri"/>
              <a:cs typeface="Arial"/>
            </a:endParaRPr>
          </a:p>
          <a:p>
            <a:pPr marL="457200" marR="0" algn="l">
              <a:lnSpc>
                <a:spcPct val="115000"/>
              </a:lnSpc>
              <a:spcBef>
                <a:spcPts val="0"/>
              </a:spcBef>
              <a:spcAft>
                <a:spcPts val="0"/>
              </a:spcAft>
            </a:pPr>
            <a:r>
              <a:rPr lang="en-US" sz="1800" dirty="0" smtClean="0">
                <a:latin typeface="Arial Black" pitchFamily="34" charset="0"/>
                <a:ea typeface="Calibri"/>
                <a:cs typeface="Arial"/>
              </a:rPr>
              <a:t>Consider the two readings of the word dog:</a:t>
            </a:r>
            <a:r>
              <a:rPr lang="en-US" sz="1800" dirty="0">
                <a:latin typeface="Arial Black" pitchFamily="34" charset="0"/>
                <a:ea typeface="Calibri"/>
                <a:cs typeface="Arial"/>
              </a:rPr>
              <a:t> </a:t>
            </a:r>
            <a:endParaRPr lang="en-US" sz="1800" dirty="0" smtClean="0">
              <a:latin typeface="Arial Black" pitchFamily="34" charset="0"/>
              <a:ea typeface="Calibri"/>
              <a:cs typeface="Arial"/>
            </a:endParaRPr>
          </a:p>
          <a:p>
            <a:pPr marL="457200" marR="0" algn="l">
              <a:lnSpc>
                <a:spcPct val="115000"/>
              </a:lnSpc>
              <a:spcBef>
                <a:spcPts val="0"/>
              </a:spcBef>
              <a:spcAft>
                <a:spcPts val="0"/>
              </a:spcAft>
            </a:pPr>
            <a:r>
              <a:rPr lang="en-US" sz="1800" i="1" dirty="0" smtClean="0">
                <a:latin typeface="Arial Black" pitchFamily="34" charset="0"/>
                <a:ea typeface="Calibri"/>
                <a:cs typeface="Arial"/>
              </a:rPr>
              <a:t> dog</a:t>
            </a:r>
            <a:r>
              <a:rPr lang="en-US" sz="1800" dirty="0">
                <a:latin typeface="Arial Black" pitchFamily="34" charset="0"/>
                <a:ea typeface="Calibri"/>
                <a:cs typeface="Arial"/>
              </a:rPr>
              <a:t> </a:t>
            </a:r>
            <a:r>
              <a:rPr lang="en-US" sz="1800" dirty="0" smtClean="0">
                <a:latin typeface="Arial Black" pitchFamily="34" charset="0"/>
                <a:ea typeface="Calibri"/>
                <a:cs typeface="Arial"/>
              </a:rPr>
              <a:t>=two senses </a:t>
            </a:r>
            <a:r>
              <a:rPr lang="en-US" sz="1800" dirty="0">
                <a:latin typeface="Arial Black" pitchFamily="34" charset="0"/>
                <a:ea typeface="Calibri"/>
                <a:cs typeface="Arial"/>
              </a:rPr>
              <a:t>“</a:t>
            </a:r>
            <a:r>
              <a:rPr lang="en-US" sz="1800" b="1" dirty="0">
                <a:solidFill>
                  <a:schemeClr val="accent1"/>
                </a:solidFill>
                <a:latin typeface="Arial Black" pitchFamily="34" charset="0"/>
                <a:ea typeface="Calibri"/>
                <a:cs typeface="Arial"/>
              </a:rPr>
              <a:t>canine species</a:t>
            </a:r>
            <a:r>
              <a:rPr lang="en-US" sz="1800" dirty="0">
                <a:latin typeface="Arial Black" pitchFamily="34" charset="0"/>
                <a:ea typeface="Calibri"/>
                <a:cs typeface="Arial"/>
              </a:rPr>
              <a:t>” and “</a:t>
            </a:r>
            <a:r>
              <a:rPr lang="en-US" sz="1800" b="1" dirty="0">
                <a:solidFill>
                  <a:schemeClr val="accent1"/>
                </a:solidFill>
                <a:latin typeface="Arial Black" pitchFamily="34" charset="0"/>
                <a:ea typeface="Calibri"/>
                <a:cs typeface="Arial"/>
              </a:rPr>
              <a:t>male of canine </a:t>
            </a:r>
            <a:r>
              <a:rPr lang="en-US" sz="1800" b="1" dirty="0" smtClean="0">
                <a:solidFill>
                  <a:schemeClr val="accent1"/>
                </a:solidFill>
                <a:latin typeface="Arial Black" pitchFamily="34" charset="0"/>
                <a:ea typeface="Calibri"/>
                <a:cs typeface="Arial"/>
              </a:rPr>
              <a:t>species</a:t>
            </a:r>
            <a:r>
              <a:rPr lang="en-US" sz="1800" dirty="0" smtClean="0">
                <a:latin typeface="Arial Black" pitchFamily="34" charset="0"/>
                <a:ea typeface="Calibri"/>
                <a:cs typeface="Arial"/>
              </a:rPr>
              <a:t>” in the sentence:</a:t>
            </a:r>
            <a:endParaRPr lang="en-US" sz="1800" dirty="0">
              <a:latin typeface="Arial Black" pitchFamily="34" charset="0"/>
              <a:ea typeface="Calibri"/>
              <a:cs typeface="Arial"/>
            </a:endParaRPr>
          </a:p>
          <a:p>
            <a:pPr marL="457200" marR="0" algn="l">
              <a:lnSpc>
                <a:spcPct val="115000"/>
              </a:lnSpc>
              <a:spcBef>
                <a:spcPts val="0"/>
              </a:spcBef>
              <a:spcAft>
                <a:spcPts val="0"/>
              </a:spcAft>
            </a:pPr>
            <a:endParaRPr lang="en-US" sz="1800" i="1" dirty="0" smtClean="0">
              <a:latin typeface="Arial Black" pitchFamily="34" charset="0"/>
              <a:ea typeface="Calibri"/>
              <a:cs typeface="Arial"/>
            </a:endParaRPr>
          </a:p>
          <a:p>
            <a:pPr marL="457200" marR="0" algn="l">
              <a:lnSpc>
                <a:spcPct val="115000"/>
              </a:lnSpc>
              <a:spcBef>
                <a:spcPts val="0"/>
              </a:spcBef>
              <a:spcAft>
                <a:spcPts val="0"/>
              </a:spcAft>
            </a:pPr>
            <a:r>
              <a:rPr lang="en-US" sz="1800" i="1" dirty="0" smtClean="0">
                <a:latin typeface="Arial Black" pitchFamily="34" charset="0"/>
                <a:ea typeface="Calibri"/>
                <a:cs typeface="Arial"/>
              </a:rPr>
              <a:t>I </a:t>
            </a:r>
            <a:r>
              <a:rPr lang="en-US" sz="1800" i="1" dirty="0">
                <a:latin typeface="Arial Black" pitchFamily="34" charset="0"/>
                <a:ea typeface="Calibri"/>
                <a:cs typeface="Arial"/>
              </a:rPr>
              <a:t>prefer </a:t>
            </a:r>
            <a:r>
              <a:rPr lang="en-US" sz="1800" i="1" dirty="0">
                <a:solidFill>
                  <a:schemeClr val="accent1"/>
                </a:solidFill>
                <a:latin typeface="Arial Black" pitchFamily="34" charset="0"/>
                <a:ea typeface="Calibri"/>
                <a:cs typeface="Arial"/>
              </a:rPr>
              <a:t>dogs</a:t>
            </a:r>
            <a:r>
              <a:rPr lang="en-US" sz="1800" i="1" dirty="0">
                <a:latin typeface="Arial Black" pitchFamily="34" charset="0"/>
                <a:ea typeface="Calibri"/>
                <a:cs typeface="Arial"/>
              </a:rPr>
              <a:t> [</a:t>
            </a:r>
            <a:r>
              <a:rPr lang="en-US" sz="1800" b="1" i="1" dirty="0">
                <a:solidFill>
                  <a:schemeClr val="accent1"/>
                </a:solidFill>
                <a:latin typeface="Arial Black" pitchFamily="34" charset="0"/>
                <a:ea typeface="Calibri"/>
                <a:cs typeface="Arial"/>
              </a:rPr>
              <a:t>male canines/canines</a:t>
            </a:r>
            <a:r>
              <a:rPr lang="en-US" sz="1800" i="1" dirty="0">
                <a:latin typeface="Arial Black" pitchFamily="34" charset="0"/>
                <a:ea typeface="Calibri"/>
                <a:cs typeface="Arial"/>
              </a:rPr>
              <a:t>] to </a:t>
            </a:r>
            <a:r>
              <a:rPr lang="en-US" sz="1800" b="1" i="1" dirty="0">
                <a:solidFill>
                  <a:schemeClr val="accent1"/>
                </a:solidFill>
                <a:latin typeface="Arial Black" pitchFamily="34" charset="0"/>
                <a:ea typeface="Calibri"/>
                <a:cs typeface="Arial"/>
              </a:rPr>
              <a:t>bitches</a:t>
            </a:r>
            <a:r>
              <a:rPr lang="en-US" sz="1800" dirty="0">
                <a:solidFill>
                  <a:schemeClr val="accent1"/>
                </a:solidFill>
                <a:latin typeface="Arial Black" pitchFamily="34" charset="0"/>
                <a:ea typeface="Calibri"/>
                <a:cs typeface="Arial"/>
              </a:rPr>
              <a:t> </a:t>
            </a:r>
            <a:r>
              <a:rPr lang="en-US" sz="1800" dirty="0">
                <a:latin typeface="Arial Black" pitchFamily="34" charset="0"/>
                <a:ea typeface="Calibri"/>
                <a:cs typeface="Arial"/>
              </a:rPr>
              <a:t>[</a:t>
            </a:r>
            <a:r>
              <a:rPr lang="en-US" sz="1800" b="1" dirty="0">
                <a:solidFill>
                  <a:schemeClr val="accent1"/>
                </a:solidFill>
                <a:latin typeface="Arial Black" pitchFamily="34" charset="0"/>
                <a:ea typeface="Calibri"/>
                <a:cs typeface="Arial"/>
              </a:rPr>
              <a:t>female canines</a:t>
            </a:r>
            <a:r>
              <a:rPr lang="en-US" sz="1800" dirty="0">
                <a:latin typeface="Arial Black" pitchFamily="34" charset="0"/>
                <a:ea typeface="Calibri"/>
                <a:cs typeface="Arial"/>
              </a:rPr>
              <a:t>].</a:t>
            </a:r>
          </a:p>
          <a:p>
            <a:pPr marL="457200" marR="0" algn="l">
              <a:lnSpc>
                <a:spcPct val="115000"/>
              </a:lnSpc>
              <a:spcBef>
                <a:spcPts val="0"/>
              </a:spcBef>
              <a:spcAft>
                <a:spcPts val="0"/>
              </a:spcAft>
            </a:pPr>
            <a:r>
              <a:rPr lang="en-US" sz="1800" dirty="0" smtClean="0">
                <a:latin typeface="Arial Black" pitchFamily="34" charset="0"/>
                <a:ea typeface="Calibri"/>
                <a:cs typeface="Arial"/>
              </a:rPr>
              <a:t>-</a:t>
            </a:r>
            <a:r>
              <a:rPr lang="en-US" sz="1800" u="sng" dirty="0" smtClean="0">
                <a:latin typeface="Arial Black" pitchFamily="34" charset="0"/>
                <a:ea typeface="Calibri"/>
                <a:cs typeface="Arial"/>
              </a:rPr>
              <a:t>The </a:t>
            </a:r>
            <a:r>
              <a:rPr lang="en-US" sz="1800" u="sng" dirty="0">
                <a:latin typeface="Arial Black" pitchFamily="34" charset="0"/>
                <a:ea typeface="Calibri"/>
                <a:cs typeface="Arial"/>
              </a:rPr>
              <a:t>general sense of dog is ruled out.</a:t>
            </a:r>
          </a:p>
          <a:p>
            <a:pPr marL="457200" marR="0" algn="l">
              <a:lnSpc>
                <a:spcPct val="115000"/>
              </a:lnSpc>
              <a:spcBef>
                <a:spcPts val="0"/>
              </a:spcBef>
              <a:spcAft>
                <a:spcPts val="0"/>
              </a:spcAft>
            </a:pPr>
            <a:r>
              <a:rPr lang="en-US" sz="1800" u="sng" dirty="0" smtClean="0">
                <a:latin typeface="Arial Black" pitchFamily="34" charset="0"/>
                <a:ea typeface="Calibri"/>
                <a:cs typeface="Arial"/>
              </a:rPr>
              <a:t>-The </a:t>
            </a:r>
            <a:r>
              <a:rPr lang="en-US" sz="1800" u="sng" dirty="0">
                <a:latin typeface="Arial Black" pitchFamily="34" charset="0"/>
                <a:ea typeface="Calibri"/>
                <a:cs typeface="Arial"/>
              </a:rPr>
              <a:t>specific sense has autonomy (independence</a:t>
            </a:r>
            <a:r>
              <a:rPr lang="en-US" sz="1800" u="sng" dirty="0" smtClean="0">
                <a:latin typeface="Arial Black" pitchFamily="34" charset="0"/>
                <a:ea typeface="Calibri"/>
                <a:cs typeface="Arial"/>
              </a:rPr>
              <a:t>)</a:t>
            </a:r>
          </a:p>
          <a:p>
            <a:pPr marL="457200" marR="0" algn="l">
              <a:lnSpc>
                <a:spcPct val="115000"/>
              </a:lnSpc>
              <a:spcBef>
                <a:spcPts val="0"/>
              </a:spcBef>
              <a:spcAft>
                <a:spcPts val="0"/>
              </a:spcAft>
            </a:pPr>
            <a:r>
              <a:rPr lang="en-US" sz="1800" dirty="0" smtClean="0">
                <a:latin typeface="Arial Black" pitchFamily="34" charset="0"/>
                <a:ea typeface="Calibri"/>
                <a:cs typeface="Arial"/>
              </a:rPr>
              <a:t> </a:t>
            </a:r>
          </a:p>
          <a:p>
            <a:pPr marL="457200" marR="0" algn="l">
              <a:lnSpc>
                <a:spcPct val="115000"/>
              </a:lnSpc>
              <a:spcBef>
                <a:spcPts val="0"/>
              </a:spcBef>
              <a:spcAft>
                <a:spcPts val="0"/>
              </a:spcAft>
            </a:pPr>
            <a:r>
              <a:rPr lang="en-US" sz="1800" dirty="0" smtClean="0">
                <a:latin typeface="Arial Black" pitchFamily="34" charset="0"/>
                <a:ea typeface="Calibri"/>
                <a:cs typeface="Arial"/>
              </a:rPr>
              <a:t>compare to sex-specific interpretation of </a:t>
            </a:r>
            <a:r>
              <a:rPr lang="en-US" sz="1800" dirty="0" smtClean="0">
                <a:solidFill>
                  <a:schemeClr val="accent1"/>
                </a:solidFill>
                <a:latin typeface="Arial Black" pitchFamily="34" charset="0"/>
                <a:ea typeface="Calibri"/>
                <a:cs typeface="Arial"/>
              </a:rPr>
              <a:t>child</a:t>
            </a:r>
            <a:r>
              <a:rPr lang="en-US" sz="1800" dirty="0">
                <a:latin typeface="Arial Black" pitchFamily="34" charset="0"/>
                <a:ea typeface="Calibri"/>
                <a:cs typeface="Arial"/>
              </a:rPr>
              <a:t> </a:t>
            </a:r>
            <a:r>
              <a:rPr lang="en-US" sz="1800" dirty="0" smtClean="0">
                <a:latin typeface="Arial Black" pitchFamily="34" charset="0"/>
                <a:ea typeface="Calibri"/>
                <a:cs typeface="Arial"/>
              </a:rPr>
              <a:t> which is not </a:t>
            </a:r>
            <a:r>
              <a:rPr lang="en-US" sz="1800" dirty="0" err="1" smtClean="0">
                <a:latin typeface="Arial Black" pitchFamily="34" charset="0"/>
                <a:ea typeface="Calibri"/>
                <a:cs typeface="Arial"/>
              </a:rPr>
              <a:t>autonemous</a:t>
            </a:r>
            <a:r>
              <a:rPr lang="en-US" sz="1800" dirty="0" smtClean="0">
                <a:latin typeface="Arial Black" pitchFamily="34" charset="0"/>
                <a:ea typeface="Calibri"/>
                <a:cs typeface="Arial"/>
              </a:rPr>
              <a:t> in :</a:t>
            </a:r>
            <a:r>
              <a:rPr lang="en-US" sz="1800" dirty="0">
                <a:latin typeface="Arial Black" pitchFamily="34" charset="0"/>
                <a:ea typeface="Calibri"/>
                <a:cs typeface="Arial"/>
              </a:rPr>
              <a:t> </a:t>
            </a:r>
          </a:p>
          <a:p>
            <a:pPr marL="457200" marR="0" algn="l">
              <a:lnSpc>
                <a:spcPct val="115000"/>
              </a:lnSpc>
              <a:spcBef>
                <a:spcPts val="0"/>
              </a:spcBef>
              <a:spcAft>
                <a:spcPts val="0"/>
              </a:spcAft>
            </a:pPr>
            <a:r>
              <a:rPr lang="en-US" sz="1800" i="1" dirty="0" smtClean="0">
                <a:latin typeface="Arial Black" pitchFamily="34" charset="0"/>
                <a:ea typeface="Calibri"/>
                <a:cs typeface="Arial"/>
              </a:rPr>
              <a:t>This</a:t>
            </a:r>
            <a:r>
              <a:rPr lang="en-US" sz="1800" i="1" dirty="0">
                <a:latin typeface="Arial Black" pitchFamily="34" charset="0"/>
                <a:ea typeface="Calibri"/>
                <a:cs typeface="Arial"/>
              </a:rPr>
              <a:t> </a:t>
            </a:r>
            <a:r>
              <a:rPr lang="en-US" sz="1800" i="1" u="sng" dirty="0">
                <a:solidFill>
                  <a:schemeClr val="accent1"/>
                </a:solidFill>
                <a:latin typeface="Arial Black" pitchFamily="34" charset="0"/>
                <a:ea typeface="Calibri"/>
                <a:cs typeface="Arial"/>
              </a:rPr>
              <a:t>child</a:t>
            </a:r>
            <a:r>
              <a:rPr lang="en-US" sz="1800" i="1" dirty="0">
                <a:latin typeface="Arial Black" pitchFamily="34" charset="0"/>
                <a:ea typeface="Calibri"/>
                <a:cs typeface="Arial"/>
              </a:rPr>
              <a:t> seems to have lost his parents.</a:t>
            </a:r>
            <a:endParaRPr lang="en-US" sz="1800" dirty="0">
              <a:latin typeface="Arial Black" pitchFamily="34" charset="0"/>
              <a:ea typeface="Calibri"/>
              <a:cs typeface="Arial"/>
            </a:endParaRPr>
          </a:p>
          <a:p>
            <a:pPr marL="457200" lvl="0" algn="l">
              <a:lnSpc>
                <a:spcPct val="115000"/>
              </a:lnSpc>
            </a:pPr>
            <a:r>
              <a:rPr lang="en-US" sz="1800" i="1" dirty="0" smtClean="0">
                <a:solidFill>
                  <a:prstClr val="white"/>
                </a:solidFill>
                <a:latin typeface="Arial Black" pitchFamily="34" charset="0"/>
                <a:ea typeface="Calibri"/>
                <a:cs typeface="Arial"/>
              </a:rPr>
              <a:t> child</a:t>
            </a:r>
            <a:r>
              <a:rPr lang="en-US" sz="1800" dirty="0">
                <a:solidFill>
                  <a:prstClr val="white"/>
                </a:solidFill>
                <a:latin typeface="Arial Black" pitchFamily="34" charset="0"/>
                <a:ea typeface="Calibri"/>
                <a:cs typeface="Arial"/>
              </a:rPr>
              <a:t> = “</a:t>
            </a:r>
            <a:r>
              <a:rPr lang="en-US" sz="1800" dirty="0">
                <a:solidFill>
                  <a:srgbClr val="009999"/>
                </a:solidFill>
                <a:latin typeface="Arial Black" pitchFamily="34" charset="0"/>
                <a:ea typeface="Calibri"/>
                <a:cs typeface="Arial"/>
              </a:rPr>
              <a:t>boy</a:t>
            </a:r>
            <a:r>
              <a:rPr lang="en-US" sz="1800" dirty="0">
                <a:solidFill>
                  <a:prstClr val="white"/>
                </a:solidFill>
                <a:latin typeface="Arial Black" pitchFamily="34" charset="0"/>
                <a:ea typeface="Calibri"/>
                <a:cs typeface="Arial"/>
              </a:rPr>
              <a:t>” and “</a:t>
            </a:r>
            <a:r>
              <a:rPr lang="en-US" sz="1800" dirty="0">
                <a:solidFill>
                  <a:srgbClr val="009999"/>
                </a:solidFill>
                <a:latin typeface="Arial Black" pitchFamily="34" charset="0"/>
                <a:ea typeface="Calibri"/>
                <a:cs typeface="Arial"/>
              </a:rPr>
              <a:t>girl</a:t>
            </a:r>
            <a:r>
              <a:rPr lang="en-US" sz="1800" dirty="0">
                <a:solidFill>
                  <a:prstClr val="white"/>
                </a:solidFill>
                <a:latin typeface="Arial Black" pitchFamily="34" charset="0"/>
                <a:ea typeface="Calibri"/>
                <a:cs typeface="Arial"/>
              </a:rPr>
              <a:t>” (sex-specific reading)</a:t>
            </a:r>
          </a:p>
          <a:p>
            <a:pPr marL="457200" marR="0" algn="l">
              <a:lnSpc>
                <a:spcPct val="115000"/>
              </a:lnSpc>
              <a:spcBef>
                <a:spcPts val="0"/>
              </a:spcBef>
              <a:spcAft>
                <a:spcPts val="0"/>
              </a:spcAft>
            </a:pPr>
            <a:r>
              <a:rPr lang="en-US" sz="1800" dirty="0">
                <a:latin typeface="Arial Black" pitchFamily="34" charset="0"/>
                <a:ea typeface="Calibri"/>
                <a:cs typeface="Arial"/>
              </a:rPr>
              <a:t> </a:t>
            </a:r>
          </a:p>
          <a:p>
            <a:pPr marL="457200" marR="0" algn="l">
              <a:lnSpc>
                <a:spcPct val="115000"/>
              </a:lnSpc>
              <a:spcBef>
                <a:spcPts val="0"/>
              </a:spcBef>
              <a:spcAft>
                <a:spcPts val="0"/>
              </a:spcAft>
            </a:pPr>
            <a:r>
              <a:rPr lang="en-US" sz="1800" dirty="0" smtClean="0">
                <a:latin typeface="Arial Black" pitchFamily="34" charset="0"/>
                <a:ea typeface="Calibri"/>
                <a:cs typeface="Arial"/>
              </a:rPr>
              <a:t>Compare: I </a:t>
            </a:r>
            <a:r>
              <a:rPr lang="en-US" sz="1800" dirty="0">
                <a:latin typeface="Arial Black" pitchFamily="34" charset="0"/>
                <a:ea typeface="Calibri"/>
                <a:cs typeface="Arial"/>
              </a:rPr>
              <a:t>prefer boys to girls (normal)</a:t>
            </a:r>
          </a:p>
          <a:p>
            <a:pPr marL="457200" marR="0" algn="l">
              <a:lnSpc>
                <a:spcPct val="115000"/>
              </a:lnSpc>
              <a:spcBef>
                <a:spcPts val="0"/>
              </a:spcBef>
              <a:spcAft>
                <a:spcPts val="0"/>
              </a:spcAft>
            </a:pPr>
            <a:r>
              <a:rPr lang="en-US" sz="1800" i="1" dirty="0">
                <a:latin typeface="Arial Black" pitchFamily="34" charset="0"/>
                <a:ea typeface="Calibri"/>
                <a:cs typeface="Arial"/>
              </a:rPr>
              <a:t>I prefer children </a:t>
            </a:r>
            <a:r>
              <a:rPr lang="en-US" sz="1800" i="1" dirty="0" smtClean="0">
                <a:latin typeface="Arial Black" pitchFamily="34" charset="0"/>
                <a:ea typeface="Calibri"/>
                <a:cs typeface="Arial"/>
              </a:rPr>
              <a:t>(male children /children )to girls </a:t>
            </a:r>
            <a:r>
              <a:rPr lang="en-US" sz="1800" dirty="0" smtClean="0">
                <a:latin typeface="Arial Black" pitchFamily="34" charset="0"/>
                <a:ea typeface="Calibri"/>
                <a:cs typeface="Arial"/>
              </a:rPr>
              <a:t>(female children )(not normal /autonomous)</a:t>
            </a:r>
            <a:endParaRPr lang="en-US" sz="1800" dirty="0">
              <a:latin typeface="Arial Black" pitchFamily="34" charset="0"/>
              <a:ea typeface="Calibri"/>
              <a:cs typeface="Arial"/>
            </a:endParaRPr>
          </a:p>
          <a:p>
            <a:pPr algn="l">
              <a:lnSpc>
                <a:spcPct val="115000"/>
              </a:lnSpc>
            </a:pPr>
            <a:r>
              <a:rPr lang="en-US" sz="1800" dirty="0">
                <a:latin typeface="Arial Black" pitchFamily="34" charset="0"/>
                <a:ea typeface="Calibri"/>
                <a:cs typeface="Arial"/>
              </a:rPr>
              <a:t>The sex-specific reading of </a:t>
            </a:r>
            <a:r>
              <a:rPr lang="en-US" sz="1800" i="1" dirty="0">
                <a:latin typeface="Arial Black" pitchFamily="34" charset="0"/>
                <a:ea typeface="Calibri"/>
                <a:cs typeface="Arial"/>
              </a:rPr>
              <a:t>child</a:t>
            </a:r>
            <a:r>
              <a:rPr lang="en-US" sz="1800" dirty="0">
                <a:latin typeface="Arial Black" pitchFamily="34" charset="0"/>
                <a:ea typeface="Calibri"/>
                <a:cs typeface="Arial"/>
              </a:rPr>
              <a:t> is not autonomous(independent).</a:t>
            </a:r>
          </a:p>
          <a:p>
            <a:pPr marL="457200" marR="0" algn="l">
              <a:lnSpc>
                <a:spcPct val="115000"/>
              </a:lnSpc>
              <a:spcBef>
                <a:spcPts val="0"/>
              </a:spcBef>
              <a:spcAft>
                <a:spcPts val="0"/>
              </a:spcAft>
            </a:pPr>
            <a:r>
              <a:rPr lang="en-US" dirty="0">
                <a:ea typeface="Calibri"/>
                <a:cs typeface="Arial"/>
              </a:rPr>
              <a:t> </a:t>
            </a:r>
          </a:p>
          <a:p>
            <a:pPr marL="457200" marR="0" algn="l">
              <a:lnSpc>
                <a:spcPct val="115000"/>
              </a:lnSpc>
              <a:spcBef>
                <a:spcPts val="0"/>
              </a:spcBef>
              <a:spcAft>
                <a:spcPts val="0"/>
              </a:spcAft>
            </a:pPr>
            <a:r>
              <a:rPr lang="en-US" dirty="0">
                <a:ea typeface="Calibri"/>
                <a:cs typeface="Arial"/>
              </a:rPr>
              <a:t> </a:t>
            </a:r>
          </a:p>
          <a:p>
            <a:pPr marL="457200" marR="0" algn="l">
              <a:lnSpc>
                <a:spcPct val="115000"/>
              </a:lnSpc>
              <a:spcBef>
                <a:spcPts val="0"/>
              </a:spcBef>
              <a:spcAft>
                <a:spcPts val="0"/>
              </a:spcAft>
            </a:pPr>
            <a:r>
              <a:rPr lang="en-US" dirty="0">
                <a:ea typeface="Calibri"/>
                <a:cs typeface="Arial"/>
              </a:rPr>
              <a:t> </a:t>
            </a:r>
          </a:p>
        </p:txBody>
      </p:sp>
    </p:spTree>
    <p:extLst>
      <p:ext uri="{BB962C8B-B14F-4D97-AF65-F5344CB8AC3E}">
        <p14:creationId xmlns:p14="http://schemas.microsoft.com/office/powerpoint/2010/main" val="74182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8199" y="-675456"/>
            <a:ext cx="11305256" cy="7785721"/>
          </a:xfrm>
          <a:prstGeom prst="rect">
            <a:avLst/>
          </a:prstGeom>
        </p:spPr>
        <p:txBody>
          <a:bodyPr wrap="square">
            <a:spAutoFit/>
          </a:bodyPr>
          <a:lstStyle/>
          <a:p>
            <a:pPr algn="l">
              <a:lnSpc>
                <a:spcPct val="115000"/>
              </a:lnSpc>
              <a:tabLst>
                <a:tab pos="6400800" algn="l"/>
              </a:tabLst>
            </a:pPr>
            <a:endParaRPr lang="en-US" sz="2000" b="1" u="sng" dirty="0" smtClean="0">
              <a:solidFill>
                <a:srgbClr val="FF0000"/>
              </a:solidFill>
              <a:ea typeface="Calibri"/>
              <a:cs typeface="Arial"/>
            </a:endParaRPr>
          </a:p>
          <a:p>
            <a:pPr algn="l" rtl="0">
              <a:lnSpc>
                <a:spcPct val="115000"/>
              </a:lnSpc>
              <a:tabLst>
                <a:tab pos="6400800" algn="l"/>
              </a:tabLst>
            </a:pPr>
            <a:endParaRPr lang="en-US" sz="2000" b="1" u="sng" dirty="0">
              <a:solidFill>
                <a:srgbClr val="FF0000"/>
              </a:solidFill>
              <a:latin typeface="Arial Black" pitchFamily="34" charset="0"/>
              <a:ea typeface="Calibri"/>
              <a:cs typeface="Arial"/>
            </a:endParaRPr>
          </a:p>
          <a:p>
            <a:pPr algn="l" rtl="0">
              <a:lnSpc>
                <a:spcPct val="115000"/>
              </a:lnSpc>
              <a:tabLst>
                <a:tab pos="6400800" algn="l"/>
              </a:tabLst>
            </a:pPr>
            <a:r>
              <a:rPr lang="en-US" sz="1600" b="1" u="sng" dirty="0" smtClean="0">
                <a:solidFill>
                  <a:schemeClr val="accent1"/>
                </a:solidFill>
                <a:latin typeface="Arial Black" pitchFamily="34" charset="0"/>
                <a:ea typeface="Calibri"/>
                <a:cs typeface="Arial"/>
              </a:rPr>
              <a:t>2.Antagonism</a:t>
            </a:r>
            <a:r>
              <a:rPr lang="en-US" sz="1600" b="1" u="sng" dirty="0">
                <a:solidFill>
                  <a:schemeClr val="accent1"/>
                </a:solidFill>
                <a:latin typeface="Arial Black" pitchFamily="34" charset="0"/>
                <a:ea typeface="Calibri"/>
                <a:cs typeface="Arial"/>
              </a:rPr>
              <a:t>:</a:t>
            </a:r>
            <a:r>
              <a:rPr lang="en-US" sz="1600" dirty="0">
                <a:latin typeface="Arial Black" pitchFamily="34" charset="0"/>
                <a:ea typeface="Calibri"/>
                <a:cs typeface="Arial"/>
              </a:rPr>
              <a:t> </a:t>
            </a:r>
            <a:r>
              <a:rPr lang="en-US" sz="1600" dirty="0" smtClean="0">
                <a:latin typeface="Arial Black" pitchFamily="34" charset="0"/>
                <a:ea typeface="Calibri"/>
                <a:cs typeface="Arial"/>
              </a:rPr>
              <a:t>the second aspect of distinctness between meanings, defined as the way which </a:t>
            </a:r>
            <a:r>
              <a:rPr lang="en-US" sz="1600" b="1" u="sng" dirty="0" smtClean="0">
                <a:solidFill>
                  <a:schemeClr val="accent1"/>
                </a:solidFill>
                <a:latin typeface="Arial Black" pitchFamily="34" charset="0"/>
                <a:ea typeface="Calibri"/>
                <a:cs typeface="Arial"/>
              </a:rPr>
              <a:t>the </a:t>
            </a:r>
            <a:r>
              <a:rPr lang="en-US" sz="1600" b="1" u="sng" dirty="0">
                <a:solidFill>
                  <a:schemeClr val="accent1"/>
                </a:solidFill>
                <a:latin typeface="Arial Black" pitchFamily="34" charset="0"/>
                <a:ea typeface="Calibri"/>
                <a:cs typeface="Arial"/>
              </a:rPr>
              <a:t>two readings are mutually </a:t>
            </a:r>
            <a:r>
              <a:rPr lang="en-US" sz="1600" b="1" u="sng" dirty="0" smtClean="0">
                <a:solidFill>
                  <a:schemeClr val="accent1"/>
                </a:solidFill>
                <a:latin typeface="Arial Black" pitchFamily="34" charset="0"/>
                <a:ea typeface="Calibri"/>
                <a:cs typeface="Arial"/>
              </a:rPr>
              <a:t>exclusive.it is used once  but in two different ways(readings).</a:t>
            </a:r>
          </a:p>
          <a:p>
            <a:pPr algn="l" rtl="0">
              <a:lnSpc>
                <a:spcPct val="115000"/>
              </a:lnSpc>
              <a:tabLst>
                <a:tab pos="6400800" algn="l"/>
              </a:tabLst>
            </a:pPr>
            <a:endParaRPr lang="en-US" sz="1600" b="1" u="sng" dirty="0" smtClean="0">
              <a:solidFill>
                <a:srgbClr val="FF0000"/>
              </a:solidFill>
              <a:latin typeface="Arial Black" pitchFamily="34" charset="0"/>
              <a:ea typeface="Calibri"/>
              <a:cs typeface="Arial"/>
            </a:endParaRPr>
          </a:p>
          <a:p>
            <a:pPr algn="l" rtl="0">
              <a:lnSpc>
                <a:spcPct val="115000"/>
              </a:lnSpc>
              <a:tabLst>
                <a:tab pos="6400800" algn="l"/>
              </a:tabLst>
            </a:pPr>
            <a:r>
              <a:rPr lang="en-US" sz="1600" b="1" dirty="0" smtClean="0">
                <a:latin typeface="Arial Black" pitchFamily="34" charset="0"/>
                <a:ea typeface="Calibri"/>
                <a:cs typeface="Arial"/>
              </a:rPr>
              <a:t>Consider a sentence which admits both reading :</a:t>
            </a:r>
            <a:endParaRPr lang="en-US" sz="1600" dirty="0">
              <a:latin typeface="Arial Black" pitchFamily="34" charset="0"/>
              <a:ea typeface="Calibri"/>
              <a:cs typeface="Arial"/>
            </a:endParaRPr>
          </a:p>
          <a:p>
            <a:pPr marL="457200" marR="0" algn="l" rtl="0">
              <a:lnSpc>
                <a:spcPct val="115000"/>
              </a:lnSpc>
              <a:spcBef>
                <a:spcPts val="0"/>
              </a:spcBef>
              <a:spcAft>
                <a:spcPts val="0"/>
              </a:spcAft>
            </a:pPr>
            <a:r>
              <a:rPr lang="en-US" sz="1600" i="1" dirty="0">
                <a:latin typeface="Arial Black" pitchFamily="34" charset="0"/>
                <a:ea typeface="Calibri"/>
                <a:cs typeface="Arial"/>
              </a:rPr>
              <a:t>e.g. We finally reached the </a:t>
            </a:r>
            <a:r>
              <a:rPr lang="en-US" sz="1600" i="1" u="sng" dirty="0">
                <a:latin typeface="Arial Black" pitchFamily="34" charset="0"/>
                <a:ea typeface="Calibri"/>
                <a:cs typeface="Arial"/>
              </a:rPr>
              <a:t>bank</a:t>
            </a:r>
            <a:r>
              <a:rPr lang="en-US" sz="1600" i="1" dirty="0">
                <a:latin typeface="Arial Black" pitchFamily="34" charset="0"/>
                <a:ea typeface="Calibri"/>
                <a:cs typeface="Arial"/>
              </a:rPr>
              <a:t>.</a:t>
            </a:r>
            <a:endParaRPr lang="en-US" sz="1600" dirty="0">
              <a:latin typeface="Arial Black" pitchFamily="34" charset="0"/>
              <a:ea typeface="Calibri"/>
              <a:cs typeface="Arial"/>
            </a:endParaRPr>
          </a:p>
          <a:p>
            <a:pPr marL="457200" marR="0" algn="l" rtl="0">
              <a:lnSpc>
                <a:spcPct val="115000"/>
              </a:lnSpc>
              <a:spcBef>
                <a:spcPts val="0"/>
              </a:spcBef>
              <a:spcAft>
                <a:spcPts val="0"/>
              </a:spcAft>
            </a:pPr>
            <a:r>
              <a:rPr lang="en-US" sz="1600" dirty="0">
                <a:latin typeface="Arial Black" pitchFamily="34" charset="0"/>
                <a:ea typeface="Calibri"/>
                <a:cs typeface="Arial"/>
              </a:rPr>
              <a:t> </a:t>
            </a:r>
          </a:p>
          <a:p>
            <a:pPr marL="342900" marR="0" lvl="0" indent="-342900" algn="l" rtl="0">
              <a:lnSpc>
                <a:spcPct val="115000"/>
              </a:lnSpc>
              <a:spcBef>
                <a:spcPts val="0"/>
              </a:spcBef>
              <a:spcAft>
                <a:spcPts val="0"/>
              </a:spcAft>
              <a:buFont typeface="Symbol"/>
              <a:buChar char=""/>
              <a:tabLst>
                <a:tab pos="0" algn="l"/>
              </a:tabLst>
            </a:pPr>
            <a:r>
              <a:rPr lang="en-US" sz="1600" dirty="0">
                <a:latin typeface="Arial Black" pitchFamily="34" charset="0"/>
                <a:ea typeface="Calibri"/>
                <a:cs typeface="Arial"/>
              </a:rPr>
              <a:t>The sentence admits both </a:t>
            </a:r>
            <a:r>
              <a:rPr lang="en-US" sz="1600" dirty="0" smtClean="0">
                <a:latin typeface="Arial Black" pitchFamily="34" charset="0"/>
                <a:ea typeface="Calibri"/>
                <a:cs typeface="Arial"/>
              </a:rPr>
              <a:t>readings                (river-institution</a:t>
            </a:r>
            <a:r>
              <a:rPr lang="en-US" sz="1600" dirty="0">
                <a:latin typeface="Arial Black" pitchFamily="34" charset="0"/>
                <a:ea typeface="Calibri"/>
                <a:cs typeface="Arial"/>
              </a:rPr>
              <a:t>).</a:t>
            </a:r>
          </a:p>
          <a:p>
            <a:pPr marL="342900" marR="0" lvl="0" indent="-342900" algn="l" rtl="0">
              <a:lnSpc>
                <a:spcPct val="115000"/>
              </a:lnSpc>
              <a:spcBef>
                <a:spcPts val="0"/>
              </a:spcBef>
              <a:spcAft>
                <a:spcPts val="0"/>
              </a:spcAft>
              <a:buFont typeface="Symbol"/>
              <a:buChar char=""/>
            </a:pPr>
            <a:r>
              <a:rPr lang="en-US" sz="1600" dirty="0">
                <a:latin typeface="Arial Black" pitchFamily="34" charset="0"/>
                <a:ea typeface="Calibri"/>
                <a:cs typeface="Arial"/>
              </a:rPr>
              <a:t>It is impossible to focus one’s attention on both readings at once: </a:t>
            </a:r>
            <a:r>
              <a:rPr lang="en-US" sz="1600" dirty="0">
                <a:solidFill>
                  <a:schemeClr val="accent1"/>
                </a:solidFill>
                <a:latin typeface="Arial Black" pitchFamily="34" charset="0"/>
                <a:ea typeface="Calibri"/>
                <a:cs typeface="Arial"/>
              </a:rPr>
              <a:t>they compete with </a:t>
            </a:r>
            <a:r>
              <a:rPr lang="en-US" sz="1600" dirty="0" smtClean="0">
                <a:solidFill>
                  <a:schemeClr val="accent1"/>
                </a:solidFill>
                <a:latin typeface="Arial Black" pitchFamily="34" charset="0"/>
                <a:ea typeface="Calibri"/>
                <a:cs typeface="Arial"/>
              </a:rPr>
              <a:t>one another(opposition)  </a:t>
            </a:r>
            <a:r>
              <a:rPr lang="en-US" sz="1600" dirty="0" smtClean="0">
                <a:latin typeface="Arial Black" pitchFamily="34" charset="0"/>
                <a:ea typeface="Calibri"/>
                <a:cs typeface="Arial"/>
              </a:rPr>
              <a:t>and the best can do is to switch rapidly from one to the other .</a:t>
            </a:r>
            <a:endParaRPr lang="en-US" sz="1600" dirty="0">
              <a:solidFill>
                <a:srgbClr val="FF0000"/>
              </a:solidFill>
              <a:latin typeface="Arial Black" pitchFamily="34" charset="0"/>
              <a:ea typeface="Calibri"/>
              <a:cs typeface="Arial"/>
            </a:endParaRPr>
          </a:p>
          <a:p>
            <a:pPr marL="342900" marR="0" lvl="0" indent="-342900" algn="l" rtl="0">
              <a:lnSpc>
                <a:spcPct val="115000"/>
              </a:lnSpc>
              <a:spcBef>
                <a:spcPts val="0"/>
              </a:spcBef>
              <a:spcAft>
                <a:spcPts val="0"/>
              </a:spcAft>
              <a:buFont typeface="Symbol"/>
              <a:buChar char=""/>
            </a:pPr>
            <a:endParaRPr lang="en-US" sz="1600" dirty="0" smtClean="0">
              <a:solidFill>
                <a:srgbClr val="FF0000"/>
              </a:solidFill>
              <a:latin typeface="Arial Black" pitchFamily="34" charset="0"/>
              <a:ea typeface="Calibri"/>
              <a:cs typeface="Arial"/>
            </a:endParaRPr>
          </a:p>
          <a:p>
            <a:pPr marL="342900" marR="0" lvl="0" indent="-342900" algn="l" rtl="0">
              <a:lnSpc>
                <a:spcPct val="115000"/>
              </a:lnSpc>
              <a:spcBef>
                <a:spcPts val="0"/>
              </a:spcBef>
              <a:spcAft>
                <a:spcPts val="0"/>
              </a:spcAft>
              <a:buFont typeface="Symbol"/>
              <a:buChar char=""/>
            </a:pPr>
            <a:endParaRPr lang="en-US" sz="1600" dirty="0">
              <a:latin typeface="Arial Black" pitchFamily="34" charset="0"/>
              <a:ea typeface="Calibri"/>
              <a:cs typeface="Arial"/>
            </a:endParaRPr>
          </a:p>
          <a:p>
            <a:pPr marL="342900" marR="0" lvl="0" indent="-342900" algn="l" rtl="0">
              <a:lnSpc>
                <a:spcPct val="115000"/>
              </a:lnSpc>
              <a:spcBef>
                <a:spcPts val="0"/>
              </a:spcBef>
              <a:spcAft>
                <a:spcPts val="1000"/>
              </a:spcAft>
              <a:buFont typeface="Symbol"/>
              <a:buChar char=""/>
            </a:pPr>
            <a:r>
              <a:rPr lang="en-US" sz="1600" dirty="0">
                <a:latin typeface="Arial Black" pitchFamily="34" charset="0"/>
                <a:ea typeface="Calibri"/>
                <a:cs typeface="Arial"/>
              </a:rPr>
              <a:t>Hence We can face a kind of sentence which calls for two </a:t>
            </a:r>
            <a:r>
              <a:rPr lang="en-US" sz="1600" dirty="0">
                <a:solidFill>
                  <a:schemeClr val="accent1"/>
                </a:solidFill>
                <a:latin typeface="Arial Black" pitchFamily="34" charset="0"/>
                <a:ea typeface="Calibri"/>
                <a:cs typeface="Arial"/>
              </a:rPr>
              <a:t>discrete</a:t>
            </a:r>
            <a:r>
              <a:rPr lang="en-US" sz="1600" dirty="0">
                <a:latin typeface="Arial Black" pitchFamily="34" charset="0"/>
                <a:ea typeface="Calibri"/>
                <a:cs typeface="Arial"/>
              </a:rPr>
              <a:t> and </a:t>
            </a:r>
            <a:r>
              <a:rPr lang="en-US" sz="1600" dirty="0">
                <a:solidFill>
                  <a:schemeClr val="accent1"/>
                </a:solidFill>
                <a:latin typeface="Arial Black" pitchFamily="34" charset="0"/>
                <a:ea typeface="Calibri"/>
                <a:cs typeface="Arial"/>
              </a:rPr>
              <a:t>antagonistic</a:t>
            </a:r>
            <a:r>
              <a:rPr lang="en-US" sz="1600" dirty="0">
                <a:latin typeface="Arial Black" pitchFamily="34" charset="0"/>
                <a:ea typeface="Calibri"/>
                <a:cs typeface="Arial"/>
              </a:rPr>
              <a:t> readings to be activated at the same time which will give rise to the phenomenon of </a:t>
            </a:r>
            <a:endParaRPr lang="en-US" sz="1600" dirty="0" smtClean="0">
              <a:latin typeface="Arial Black" pitchFamily="34" charset="0"/>
              <a:ea typeface="Calibri"/>
              <a:cs typeface="Arial"/>
            </a:endParaRPr>
          </a:p>
          <a:p>
            <a:pPr marR="0" lvl="0" algn="l" rtl="0">
              <a:lnSpc>
                <a:spcPct val="115000"/>
              </a:lnSpc>
              <a:spcBef>
                <a:spcPts val="0"/>
              </a:spcBef>
              <a:spcAft>
                <a:spcPts val="1000"/>
              </a:spcAft>
            </a:pPr>
            <a:r>
              <a:rPr lang="en-US" sz="1600" b="1" dirty="0" smtClean="0">
                <a:solidFill>
                  <a:schemeClr val="accent1"/>
                </a:solidFill>
                <a:latin typeface="Arial Black" pitchFamily="34" charset="0"/>
                <a:ea typeface="Calibri"/>
                <a:cs typeface="Arial"/>
              </a:rPr>
              <a:t>Zeugma</a:t>
            </a:r>
            <a:r>
              <a:rPr lang="en-US" sz="1600" dirty="0">
                <a:latin typeface="Arial Black" pitchFamily="34" charset="0"/>
                <a:ea typeface="Calibri"/>
                <a:cs typeface="Arial"/>
              </a:rPr>
              <a:t> </a:t>
            </a:r>
            <a:r>
              <a:rPr lang="en-US" sz="1600" b="1" dirty="0">
                <a:latin typeface="Arial Black" pitchFamily="34" charset="0"/>
                <a:ea typeface="Calibri"/>
                <a:cs typeface="Arial"/>
              </a:rPr>
              <a:t>(punning</a:t>
            </a:r>
            <a:r>
              <a:rPr lang="en-US" sz="1600" b="1" dirty="0" smtClean="0">
                <a:latin typeface="Arial Black" pitchFamily="34" charset="0"/>
                <a:ea typeface="Calibri"/>
                <a:cs typeface="Arial"/>
              </a:rPr>
              <a:t>): </a:t>
            </a:r>
            <a:r>
              <a:rPr lang="en-US" sz="1600" b="1" dirty="0" smtClean="0">
                <a:solidFill>
                  <a:srgbClr val="111111"/>
                </a:solidFill>
                <a:latin typeface="Arial Black" pitchFamily="34" charset="0"/>
                <a:ea typeface="Calibri"/>
                <a:cs typeface="Arial"/>
              </a:rPr>
              <a:t> </a:t>
            </a:r>
            <a:r>
              <a:rPr lang="en-US" sz="1600" b="1" dirty="0">
                <a:latin typeface="Arial Black" pitchFamily="34" charset="0"/>
                <a:ea typeface="Calibri"/>
                <a:cs typeface="Arial"/>
              </a:rPr>
              <a:t>is a word that is used once, but works in two different ways</a:t>
            </a:r>
            <a:r>
              <a:rPr lang="en-US" sz="1600" b="1" dirty="0" smtClean="0">
                <a:latin typeface="Arial Black" pitchFamily="34" charset="0"/>
                <a:ea typeface="Calibri"/>
                <a:cs typeface="Arial"/>
              </a:rPr>
              <a:t>.</a:t>
            </a:r>
            <a:endParaRPr lang="en-US" sz="1600" b="1" dirty="0">
              <a:solidFill>
                <a:srgbClr val="292929"/>
              </a:solidFill>
              <a:latin typeface="Arial Black" pitchFamily="34" charset="0"/>
              <a:ea typeface="Calibri"/>
              <a:cs typeface="Arial"/>
            </a:endParaRPr>
          </a:p>
          <a:p>
            <a:pPr algn="l" rtl="0">
              <a:lnSpc>
                <a:spcPct val="115000"/>
              </a:lnSpc>
              <a:spcAft>
                <a:spcPts val="1000"/>
              </a:spcAft>
            </a:pPr>
            <a:endParaRPr lang="en-US" sz="1600" i="1" dirty="0" smtClean="0">
              <a:latin typeface="Arial Black" pitchFamily="34" charset="0"/>
              <a:ea typeface="Calibri"/>
              <a:cs typeface="Arial"/>
            </a:endParaRPr>
          </a:p>
          <a:p>
            <a:pPr algn="l" rtl="0">
              <a:lnSpc>
                <a:spcPct val="115000"/>
              </a:lnSpc>
              <a:spcAft>
                <a:spcPts val="1000"/>
              </a:spcAft>
            </a:pPr>
            <a:r>
              <a:rPr lang="en-US" sz="1600" i="1" dirty="0" smtClean="0">
                <a:latin typeface="Arial Black" pitchFamily="34" charset="0"/>
                <a:ea typeface="Calibri"/>
                <a:cs typeface="Arial"/>
              </a:rPr>
              <a:t>e.g</a:t>
            </a:r>
            <a:r>
              <a:rPr lang="en-US" sz="1600" i="1" dirty="0">
                <a:latin typeface="Arial Black" pitchFamily="34" charset="0"/>
                <a:ea typeface="Calibri"/>
                <a:cs typeface="Arial"/>
              </a:rPr>
              <a:t>. John and his driving license </a:t>
            </a:r>
            <a:r>
              <a:rPr lang="en-US" sz="1600" i="1" u="sng" dirty="0">
                <a:solidFill>
                  <a:schemeClr val="accent1"/>
                </a:solidFill>
                <a:latin typeface="Arial Black" pitchFamily="34" charset="0"/>
                <a:ea typeface="Calibri"/>
                <a:cs typeface="Arial"/>
              </a:rPr>
              <a:t>expired</a:t>
            </a:r>
            <a:r>
              <a:rPr lang="en-US" sz="1600" i="1" dirty="0">
                <a:solidFill>
                  <a:srgbClr val="FF0000"/>
                </a:solidFill>
                <a:latin typeface="Arial Black" pitchFamily="34" charset="0"/>
                <a:ea typeface="Calibri"/>
                <a:cs typeface="Arial"/>
              </a:rPr>
              <a:t> </a:t>
            </a:r>
            <a:r>
              <a:rPr lang="en-US" sz="1600" i="1" dirty="0">
                <a:latin typeface="Arial Black" pitchFamily="34" charset="0"/>
                <a:ea typeface="Calibri"/>
                <a:cs typeface="Arial"/>
              </a:rPr>
              <a:t>last Thursday.</a:t>
            </a:r>
            <a:r>
              <a:rPr lang="en-US" sz="1600" dirty="0">
                <a:latin typeface="Arial Black" pitchFamily="34" charset="0"/>
                <a:ea typeface="Calibri"/>
                <a:cs typeface="Arial"/>
              </a:rPr>
              <a:t> </a:t>
            </a:r>
            <a:endParaRPr lang="en-US" sz="1600" dirty="0" smtClean="0">
              <a:latin typeface="Arial Black" pitchFamily="34" charset="0"/>
              <a:ea typeface="Calibri"/>
              <a:cs typeface="Arial"/>
            </a:endParaRPr>
          </a:p>
          <a:p>
            <a:pPr algn="l" rtl="0">
              <a:lnSpc>
                <a:spcPct val="115000"/>
              </a:lnSpc>
              <a:spcAft>
                <a:spcPts val="1000"/>
              </a:spcAft>
            </a:pPr>
            <a:endParaRPr lang="en-US" sz="1600" dirty="0">
              <a:latin typeface="Arial Black" pitchFamily="34" charset="0"/>
              <a:ea typeface="Calibri"/>
              <a:cs typeface="Arial"/>
            </a:endParaRPr>
          </a:p>
          <a:p>
            <a:pPr algn="l" rtl="0">
              <a:lnSpc>
                <a:spcPct val="115000"/>
              </a:lnSpc>
              <a:spcAft>
                <a:spcPts val="1000"/>
              </a:spcAft>
            </a:pPr>
            <a:r>
              <a:rPr lang="en-US" sz="1600" dirty="0">
                <a:latin typeface="Arial Black" pitchFamily="34" charset="0"/>
                <a:ea typeface="Calibri"/>
                <a:cs typeface="Arial"/>
              </a:rPr>
              <a:t>(John calls for the "</a:t>
            </a:r>
            <a:r>
              <a:rPr lang="en-US" sz="1600" dirty="0">
                <a:solidFill>
                  <a:schemeClr val="accent1"/>
                </a:solidFill>
                <a:latin typeface="Arial Black" pitchFamily="34" charset="0"/>
                <a:ea typeface="Calibri"/>
                <a:cs typeface="Arial"/>
              </a:rPr>
              <a:t>die</a:t>
            </a:r>
            <a:r>
              <a:rPr lang="en-US" sz="1600" dirty="0">
                <a:latin typeface="Arial Black" pitchFamily="34" charset="0"/>
                <a:ea typeface="Calibri"/>
                <a:cs typeface="Arial"/>
              </a:rPr>
              <a:t>" reading of expire, while his driving license calls for the "</a:t>
            </a:r>
            <a:r>
              <a:rPr lang="en-US" sz="1600" dirty="0">
                <a:solidFill>
                  <a:schemeClr val="accent1"/>
                </a:solidFill>
                <a:latin typeface="Arial Black" pitchFamily="34" charset="0"/>
                <a:ea typeface="Calibri"/>
                <a:cs typeface="Arial"/>
              </a:rPr>
              <a:t>come to the end of a period of validity</a:t>
            </a:r>
            <a:r>
              <a:rPr lang="en-US" sz="1600" dirty="0">
                <a:latin typeface="Arial Black" pitchFamily="34" charset="0"/>
                <a:ea typeface="Calibri"/>
                <a:cs typeface="Arial"/>
              </a:rPr>
              <a:t>" reading);</a:t>
            </a:r>
          </a:p>
          <a:p>
            <a:pPr marL="952393" lvl="1" indent="-342900" algn="l" rtl="0">
              <a:lnSpc>
                <a:spcPct val="115000"/>
              </a:lnSpc>
              <a:spcAft>
                <a:spcPts val="1000"/>
              </a:spcAft>
              <a:buFont typeface="Symbol"/>
              <a:buChar char=""/>
            </a:pPr>
            <a:r>
              <a:rPr lang="en-US" sz="1600" dirty="0">
                <a:latin typeface="Arial Black" pitchFamily="34" charset="0"/>
                <a:ea typeface="Calibri"/>
                <a:cs typeface="Arial"/>
              </a:rPr>
              <a:t>Antagonistic readings are discrete, So Antagonism is the highest degree of distinctness.</a:t>
            </a:r>
          </a:p>
          <a:p>
            <a:pPr>
              <a:lnSpc>
                <a:spcPct val="115000"/>
              </a:lnSpc>
              <a:spcAft>
                <a:spcPts val="1000"/>
              </a:spcAft>
            </a:pPr>
            <a:r>
              <a:rPr lang="ar-IQ" dirty="0">
                <a:ea typeface="Calibri"/>
                <a:cs typeface="Arial"/>
              </a:rPr>
              <a:t> </a:t>
            </a:r>
            <a:endParaRPr lang="en-US" dirty="0">
              <a:ea typeface="Calibri"/>
              <a:cs typeface="Arial"/>
            </a:endParaRPr>
          </a:p>
        </p:txBody>
      </p:sp>
      <p:sp>
        <p:nvSpPr>
          <p:cNvPr id="4" name="Right Arrow 3"/>
          <p:cNvSpPr/>
          <p:nvPr/>
        </p:nvSpPr>
        <p:spPr>
          <a:xfrm>
            <a:off x="4654252" y="1772816"/>
            <a:ext cx="100811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Tree>
    <p:extLst>
      <p:ext uri="{BB962C8B-B14F-4D97-AF65-F5344CB8AC3E}">
        <p14:creationId xmlns:p14="http://schemas.microsoft.com/office/powerpoint/2010/main" val="183757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1000"/>
                                        <p:tgtEl>
                                          <p:spTgt spid="3">
                                            <p:txEl>
                                              <p:pRg st="7" end="7"/>
                                            </p:txEl>
                                          </p:spTgt>
                                        </p:tgtEl>
                                      </p:cBhvr>
                                    </p:animEffect>
                                    <p:anim calcmode="lin" valueType="num">
                                      <p:cBhvr>
                                        <p:cTn id="1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1000"/>
                                        <p:tgtEl>
                                          <p:spTgt spid="3">
                                            <p:txEl>
                                              <p:pRg st="8" end="8"/>
                                            </p:txEl>
                                          </p:spTgt>
                                        </p:tgtEl>
                                      </p:cBhvr>
                                    </p:animEffect>
                                    <p:anim calcmode="lin" valueType="num">
                                      <p:cBhvr>
                                        <p:cTn id="1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fade">
                                      <p:cBhvr>
                                        <p:cTn id="22" dur="1000"/>
                                        <p:tgtEl>
                                          <p:spTgt spid="3">
                                            <p:txEl>
                                              <p:pRg st="11" end="11"/>
                                            </p:txEl>
                                          </p:spTgt>
                                        </p:tgtEl>
                                      </p:cBhvr>
                                    </p:animEffect>
                                    <p:anim calcmode="lin" valueType="num">
                                      <p:cBhvr>
                                        <p:cTn id="2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Effect transition="in" filter="fade">
                                      <p:cBhvr>
                                        <p:cTn id="27" dur="1000"/>
                                        <p:tgtEl>
                                          <p:spTgt spid="3">
                                            <p:txEl>
                                              <p:pRg st="12" end="12"/>
                                            </p:txEl>
                                          </p:spTgt>
                                        </p:tgtEl>
                                      </p:cBhvr>
                                    </p:animEffect>
                                    <p:anim calcmode="lin" valueType="num">
                                      <p:cBhvr>
                                        <p:cTn id="2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14" end="14"/>
                                            </p:txEl>
                                          </p:spTgt>
                                        </p:tgtEl>
                                        <p:attrNameLst>
                                          <p:attrName>style.visibility</p:attrName>
                                        </p:attrNameLst>
                                      </p:cBhvr>
                                      <p:to>
                                        <p:strVal val="visible"/>
                                      </p:to>
                                    </p:set>
                                    <p:animEffect transition="in" filter="fade">
                                      <p:cBhvr>
                                        <p:cTn id="32" dur="1000"/>
                                        <p:tgtEl>
                                          <p:spTgt spid="3">
                                            <p:txEl>
                                              <p:pRg st="14" end="14"/>
                                            </p:txEl>
                                          </p:spTgt>
                                        </p:tgtEl>
                                      </p:cBhvr>
                                    </p:animEffect>
                                    <p:anim calcmode="lin" valueType="num">
                                      <p:cBhvr>
                                        <p:cTn id="3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animEffect transition="in" filter="fade">
                                      <p:cBhvr>
                                        <p:cTn id="37" dur="1000"/>
                                        <p:tgtEl>
                                          <p:spTgt spid="3">
                                            <p:txEl>
                                              <p:pRg st="16" end="16"/>
                                            </p:txEl>
                                          </p:spTgt>
                                        </p:tgtEl>
                                      </p:cBhvr>
                                    </p:animEffect>
                                    <p:anim calcmode="lin" valueType="num">
                                      <p:cBhvr>
                                        <p:cTn id="38"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17" end="17"/>
                                            </p:txEl>
                                          </p:spTgt>
                                        </p:tgtEl>
                                        <p:attrNameLst>
                                          <p:attrName>style.visibility</p:attrName>
                                        </p:attrNameLst>
                                      </p:cBhvr>
                                      <p:to>
                                        <p:strVal val="visible"/>
                                      </p:to>
                                    </p:set>
                                    <p:animEffect transition="in" filter="fade">
                                      <p:cBhvr>
                                        <p:cTn id="42" dur="1000"/>
                                        <p:tgtEl>
                                          <p:spTgt spid="3">
                                            <p:txEl>
                                              <p:pRg st="17" end="17"/>
                                            </p:txEl>
                                          </p:spTgt>
                                        </p:tgtEl>
                                      </p:cBhvr>
                                    </p:animEffect>
                                    <p:anim calcmode="lin" valueType="num">
                                      <p:cBhvr>
                                        <p:cTn id="43"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579" y="188640"/>
            <a:ext cx="11206980" cy="5515869"/>
          </a:xfrm>
          <a:prstGeom prst="rect">
            <a:avLst/>
          </a:prstGeom>
        </p:spPr>
        <p:txBody>
          <a:bodyPr wrap="square">
            <a:spAutoFit/>
          </a:bodyPr>
          <a:lstStyle/>
          <a:p>
            <a:pPr algn="ctr">
              <a:lnSpc>
                <a:spcPct val="115000"/>
              </a:lnSpc>
              <a:spcAft>
                <a:spcPts val="1000"/>
              </a:spcAft>
            </a:pPr>
            <a:endParaRPr lang="ar-IQ" b="1" i="1" u="sng" dirty="0" smtClean="0">
              <a:latin typeface="Arial Black" pitchFamily="34" charset="0"/>
              <a:ea typeface="Calibri"/>
              <a:cs typeface="Arial"/>
            </a:endParaRPr>
          </a:p>
          <a:p>
            <a:pPr algn="ctr">
              <a:lnSpc>
                <a:spcPct val="115000"/>
              </a:lnSpc>
              <a:spcAft>
                <a:spcPts val="1000"/>
              </a:spcAft>
            </a:pPr>
            <a:r>
              <a:rPr lang="en-US" b="1" i="1" u="sng" dirty="0" smtClean="0">
                <a:latin typeface="Arial Black" pitchFamily="34" charset="0"/>
                <a:ea typeface="Calibri"/>
                <a:cs typeface="Arial"/>
              </a:rPr>
              <a:t>SENSES</a:t>
            </a:r>
            <a:r>
              <a:rPr lang="en-US" sz="1400" dirty="0">
                <a:latin typeface="Arial Black" pitchFamily="34" charset="0"/>
                <a:ea typeface="Calibri"/>
                <a:cs typeface="Arial"/>
              </a:rPr>
              <a:t> </a:t>
            </a:r>
            <a:endParaRPr lang="en-US" sz="1400" dirty="0" smtClean="0">
              <a:latin typeface="Arial Black" pitchFamily="34" charset="0"/>
              <a:ea typeface="Calibri"/>
              <a:cs typeface="Arial"/>
            </a:endParaRPr>
          </a:p>
          <a:p>
            <a:pPr marL="342900" indent="-342900" algn="l" rtl="0">
              <a:lnSpc>
                <a:spcPct val="115000"/>
              </a:lnSpc>
              <a:spcAft>
                <a:spcPts val="1000"/>
              </a:spcAft>
              <a:buFont typeface="Arial" pitchFamily="34" charset="0"/>
              <a:buChar char="•"/>
            </a:pPr>
            <a:r>
              <a:rPr lang="en-US" sz="1600" u="sng" dirty="0" smtClean="0">
                <a:solidFill>
                  <a:schemeClr val="accent1"/>
                </a:solidFill>
                <a:latin typeface="Arial Black" pitchFamily="34" charset="0"/>
                <a:ea typeface="Calibri"/>
                <a:cs typeface="Arial"/>
              </a:rPr>
              <a:t>ambiguity</a:t>
            </a:r>
            <a:r>
              <a:rPr lang="en-US" sz="1600" dirty="0" smtClean="0">
                <a:latin typeface="Arial Black" pitchFamily="34" charset="0"/>
                <a:ea typeface="Calibri"/>
                <a:cs typeface="Arial"/>
              </a:rPr>
              <a:t> of a linguistic expression introduced by </a:t>
            </a:r>
            <a:r>
              <a:rPr lang="en-US" sz="1600" u="sng" dirty="0" smtClean="0">
                <a:solidFill>
                  <a:schemeClr val="accent1"/>
                </a:solidFill>
                <a:latin typeface="Arial Black" pitchFamily="34" charset="0"/>
                <a:ea typeface="Calibri"/>
                <a:cs typeface="Arial"/>
              </a:rPr>
              <a:t>antagonism</a:t>
            </a:r>
            <a:r>
              <a:rPr lang="en-US" sz="1600" dirty="0" smtClean="0">
                <a:latin typeface="Arial Black" pitchFamily="34" charset="0"/>
                <a:ea typeface="Calibri"/>
                <a:cs typeface="Arial"/>
              </a:rPr>
              <a:t> between two readings as a defining criterion. </a:t>
            </a:r>
          </a:p>
          <a:p>
            <a:pPr marL="285750" indent="-285750" algn="l" rtl="0">
              <a:lnSpc>
                <a:spcPct val="115000"/>
              </a:lnSpc>
              <a:spcAft>
                <a:spcPts val="1000"/>
              </a:spcAft>
              <a:buFont typeface="Arial" pitchFamily="34" charset="0"/>
              <a:buChar char="•"/>
            </a:pPr>
            <a:r>
              <a:rPr lang="en-US" sz="1600" dirty="0" smtClean="0">
                <a:latin typeface="Arial Black" pitchFamily="34" charset="0"/>
                <a:ea typeface="Calibri"/>
                <a:cs typeface="Arial"/>
              </a:rPr>
              <a:t/>
            </a:r>
            <a:br>
              <a:rPr lang="en-US" sz="1600" dirty="0" smtClean="0">
                <a:latin typeface="Arial Black" pitchFamily="34" charset="0"/>
                <a:ea typeface="Calibri"/>
                <a:cs typeface="Arial"/>
              </a:rPr>
            </a:br>
            <a:r>
              <a:rPr lang="en-US" sz="1600" dirty="0" smtClean="0">
                <a:latin typeface="Arial Black" pitchFamily="34" charset="0"/>
                <a:ea typeface="Calibri"/>
                <a:cs typeface="Arial"/>
              </a:rPr>
              <a:t>the ambiguous expression is a word, like </a:t>
            </a:r>
            <a:r>
              <a:rPr lang="en-US" sz="1600" dirty="0" smtClean="0">
                <a:solidFill>
                  <a:schemeClr val="accent1"/>
                </a:solidFill>
                <a:latin typeface="Arial Black" pitchFamily="34" charset="0"/>
                <a:ea typeface="Calibri"/>
                <a:cs typeface="Arial"/>
              </a:rPr>
              <a:t>bank</a:t>
            </a:r>
            <a:r>
              <a:rPr lang="en-US" sz="1600" dirty="0" smtClean="0">
                <a:latin typeface="Arial Black" pitchFamily="34" charset="0"/>
                <a:ea typeface="Calibri"/>
                <a:cs typeface="Arial"/>
              </a:rPr>
              <a:t> or </a:t>
            </a:r>
            <a:r>
              <a:rPr lang="en-US" sz="1600" dirty="0" smtClean="0">
                <a:solidFill>
                  <a:schemeClr val="accent1"/>
                </a:solidFill>
                <a:latin typeface="Arial Black" pitchFamily="34" charset="0"/>
                <a:ea typeface="Calibri"/>
                <a:cs typeface="Arial"/>
              </a:rPr>
              <a:t>light</a:t>
            </a:r>
            <a:r>
              <a:rPr lang="en-US" sz="1600" dirty="0" smtClean="0">
                <a:latin typeface="Arial Black" pitchFamily="34" charset="0"/>
                <a:ea typeface="Calibri"/>
                <a:cs typeface="Arial"/>
              </a:rPr>
              <a:t>, it has more than one sense.</a:t>
            </a:r>
          </a:p>
          <a:p>
            <a:pPr marL="400050" marR="0" algn="l">
              <a:lnSpc>
                <a:spcPct val="115000"/>
              </a:lnSpc>
              <a:spcBef>
                <a:spcPts val="0"/>
              </a:spcBef>
              <a:spcAft>
                <a:spcPts val="1000"/>
              </a:spcAft>
            </a:pPr>
            <a:endParaRPr lang="ar-IQ" sz="2000" dirty="0" smtClean="0">
              <a:latin typeface="Arial Black" pitchFamily="34" charset="0"/>
              <a:ea typeface="Calibri"/>
              <a:cs typeface="Arial"/>
            </a:endParaRPr>
          </a:p>
          <a:p>
            <a:pPr marL="400050" marR="0" algn="l">
              <a:lnSpc>
                <a:spcPct val="115000"/>
              </a:lnSpc>
              <a:spcBef>
                <a:spcPts val="0"/>
              </a:spcBef>
              <a:spcAft>
                <a:spcPts val="1000"/>
              </a:spcAft>
            </a:pPr>
            <a:endParaRPr lang="ar-IQ" sz="2000" dirty="0">
              <a:latin typeface="Arial Black" pitchFamily="34" charset="0"/>
              <a:ea typeface="Calibri"/>
              <a:cs typeface="Arial"/>
            </a:endParaRPr>
          </a:p>
          <a:p>
            <a:pPr marL="400050" marR="0" algn="l">
              <a:lnSpc>
                <a:spcPct val="115000"/>
              </a:lnSpc>
              <a:spcBef>
                <a:spcPts val="0"/>
              </a:spcBef>
              <a:spcAft>
                <a:spcPts val="1000"/>
              </a:spcAft>
            </a:pPr>
            <a:r>
              <a:rPr lang="en-US" sz="2000" dirty="0" smtClean="0">
                <a:latin typeface="Arial Black" pitchFamily="34" charset="0"/>
                <a:ea typeface="Calibri"/>
                <a:cs typeface="Arial"/>
              </a:rPr>
              <a:t>degrees </a:t>
            </a:r>
            <a:r>
              <a:rPr lang="en-US" sz="2000" dirty="0">
                <a:latin typeface="Arial Black" pitchFamily="34" charset="0"/>
                <a:ea typeface="Calibri"/>
                <a:cs typeface="Arial"/>
              </a:rPr>
              <a:t>of distinctness that fall short of full sensehood </a:t>
            </a:r>
            <a:r>
              <a:rPr lang="en-US" sz="2000" dirty="0" smtClean="0">
                <a:latin typeface="Arial Black" pitchFamily="34" charset="0"/>
                <a:ea typeface="Calibri"/>
                <a:cs typeface="Arial"/>
              </a:rPr>
              <a:t>:</a:t>
            </a:r>
          </a:p>
          <a:p>
            <a:pPr marL="742950" marR="0" indent="-342900" algn="l" rtl="0">
              <a:lnSpc>
                <a:spcPct val="115000"/>
              </a:lnSpc>
              <a:spcBef>
                <a:spcPts val="0"/>
              </a:spcBef>
              <a:spcAft>
                <a:spcPts val="1000"/>
              </a:spcAft>
              <a:buFont typeface="+mj-lt"/>
              <a:buAutoNum type="arabicPeriod"/>
            </a:pPr>
            <a:r>
              <a:rPr lang="en-US" sz="1600" b="1" dirty="0" smtClean="0">
                <a:latin typeface="Arial Black" pitchFamily="34" charset="0"/>
                <a:ea typeface="Calibri"/>
                <a:cs typeface="Arial"/>
              </a:rPr>
              <a:t>ESTABLISHMENT </a:t>
            </a:r>
          </a:p>
          <a:p>
            <a:pPr marL="742950" marR="0" indent="-342900" algn="l" rtl="0">
              <a:lnSpc>
                <a:spcPct val="115000"/>
              </a:lnSpc>
              <a:spcBef>
                <a:spcPts val="0"/>
              </a:spcBef>
              <a:spcAft>
                <a:spcPts val="1000"/>
              </a:spcAft>
              <a:buFont typeface="+mj-lt"/>
              <a:buAutoNum type="arabicPeriod"/>
            </a:pPr>
            <a:r>
              <a:rPr lang="en-US" sz="1600" b="1" dirty="0" smtClean="0">
                <a:latin typeface="Arial Black" pitchFamily="34" charset="0"/>
                <a:ea typeface="Calibri"/>
                <a:cs typeface="Arial"/>
              </a:rPr>
              <a:t>Homonymy </a:t>
            </a:r>
            <a:r>
              <a:rPr lang="en-US" sz="1600" b="1" dirty="0">
                <a:latin typeface="Arial Black" pitchFamily="34" charset="0"/>
                <a:ea typeface="Calibri"/>
                <a:cs typeface="Arial"/>
              </a:rPr>
              <a:t>and </a:t>
            </a:r>
            <a:r>
              <a:rPr lang="en-US" sz="1600" b="1" dirty="0" smtClean="0">
                <a:latin typeface="Arial Black" pitchFamily="34" charset="0"/>
                <a:ea typeface="Calibri"/>
                <a:cs typeface="Arial"/>
              </a:rPr>
              <a:t>polysemy</a:t>
            </a:r>
          </a:p>
          <a:p>
            <a:pPr marL="742950" marR="0" indent="-342900" algn="l" rtl="0">
              <a:lnSpc>
                <a:spcPct val="115000"/>
              </a:lnSpc>
              <a:spcBef>
                <a:spcPts val="0"/>
              </a:spcBef>
              <a:spcAft>
                <a:spcPts val="1000"/>
              </a:spcAft>
              <a:buFont typeface="+mj-lt"/>
              <a:buAutoNum type="arabicPeriod"/>
            </a:pPr>
            <a:r>
              <a:rPr lang="en-US" sz="1600" b="1" dirty="0" smtClean="0">
                <a:latin typeface="Arial Black" pitchFamily="34" charset="0"/>
                <a:ea typeface="Calibri"/>
                <a:cs typeface="Arial"/>
              </a:rPr>
              <a:t>Non-lexical </a:t>
            </a:r>
            <a:r>
              <a:rPr lang="en-US" sz="1600" b="1" dirty="0">
                <a:latin typeface="Arial Black" pitchFamily="34" charset="0"/>
                <a:ea typeface="Calibri"/>
                <a:cs typeface="Arial"/>
              </a:rPr>
              <a:t>sources of </a:t>
            </a:r>
            <a:r>
              <a:rPr lang="en-US" sz="1600" b="1" dirty="0" smtClean="0">
                <a:latin typeface="Arial Black" pitchFamily="34" charset="0"/>
                <a:ea typeface="Calibri"/>
                <a:cs typeface="Arial"/>
              </a:rPr>
              <a:t>ambiguity</a:t>
            </a:r>
            <a:endParaRPr lang="en-US" sz="1600" b="1" dirty="0">
              <a:latin typeface="Arial Black" pitchFamily="34" charset="0"/>
              <a:ea typeface="Calibri"/>
              <a:cs typeface="Arial"/>
            </a:endParaRPr>
          </a:p>
          <a:p>
            <a:pPr marL="57150" marR="0" algn="l">
              <a:lnSpc>
                <a:spcPct val="115000"/>
              </a:lnSpc>
              <a:spcBef>
                <a:spcPts val="0"/>
              </a:spcBef>
              <a:spcAft>
                <a:spcPts val="1000"/>
              </a:spcAft>
            </a:pPr>
            <a:r>
              <a:rPr lang="en-US" sz="1400" dirty="0">
                <a:latin typeface="Arial Black" pitchFamily="34" charset="0"/>
                <a:ea typeface="Calibri"/>
                <a:cs typeface="Arial"/>
              </a:rPr>
              <a:t> </a:t>
            </a:r>
          </a:p>
        </p:txBody>
      </p:sp>
    </p:spTree>
    <p:extLst>
      <p:ext uri="{BB962C8B-B14F-4D97-AF65-F5344CB8AC3E}">
        <p14:creationId xmlns:p14="http://schemas.microsoft.com/office/powerpoint/2010/main" val="141628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0746" y="548679"/>
            <a:ext cx="10590250" cy="6098863"/>
          </a:xfrm>
        </p:spPr>
        <p:txBody>
          <a:bodyPr>
            <a:normAutofit/>
          </a:bodyPr>
          <a:lstStyle/>
          <a:p>
            <a:pPr marL="57150" lvl="0" indent="0" algn="l" rtl="0">
              <a:lnSpc>
                <a:spcPct val="115000"/>
              </a:lnSpc>
              <a:spcBef>
                <a:spcPts val="0"/>
              </a:spcBef>
              <a:spcAft>
                <a:spcPts val="1000"/>
              </a:spcAft>
              <a:buClrTx/>
              <a:buSzTx/>
              <a:buNone/>
            </a:pPr>
            <a:r>
              <a:rPr lang="en-US" sz="1600" b="1" dirty="0">
                <a:solidFill>
                  <a:prstClr val="white"/>
                </a:solidFill>
                <a:latin typeface="Arial Black" pitchFamily="34" charset="0"/>
                <a:ea typeface="Calibri"/>
                <a:cs typeface="Arial"/>
              </a:rPr>
              <a:t>1.ESTABLISHMENT :</a:t>
            </a:r>
            <a:r>
              <a:rPr lang="en-US" sz="1600" dirty="0">
                <a:solidFill>
                  <a:prstClr val="white"/>
                </a:solidFill>
                <a:latin typeface="Arial Black" pitchFamily="34" charset="0"/>
                <a:ea typeface="Calibri"/>
                <a:cs typeface="Arial"/>
              </a:rPr>
              <a:t> </a:t>
            </a:r>
          </a:p>
          <a:p>
            <a:pPr marL="342900" lvl="0" indent="-342900" algn="l" rtl="0">
              <a:lnSpc>
                <a:spcPct val="115000"/>
              </a:lnSpc>
              <a:spcBef>
                <a:spcPts val="0"/>
              </a:spcBef>
              <a:buClrTx/>
              <a:buSzTx/>
              <a:buFont typeface="Symbol"/>
              <a:buChar char=""/>
              <a:tabLst>
                <a:tab pos="57150" algn="l"/>
                <a:tab pos="171450" algn="l"/>
              </a:tabLst>
            </a:pPr>
            <a:r>
              <a:rPr lang="en-US" sz="1600" b="1" u="sng" dirty="0" smtClean="0">
                <a:solidFill>
                  <a:prstClr val="white"/>
                </a:solidFill>
                <a:latin typeface="Arial Black" pitchFamily="34" charset="0"/>
                <a:ea typeface="Calibri"/>
                <a:cs typeface="Arial"/>
              </a:rPr>
              <a:t>established</a:t>
            </a:r>
            <a:r>
              <a:rPr lang="en-US" sz="1600" b="1" dirty="0">
                <a:solidFill>
                  <a:prstClr val="white"/>
                </a:solidFill>
                <a:latin typeface="Arial Black" pitchFamily="34" charset="0"/>
                <a:ea typeface="Calibri"/>
                <a:cs typeface="Arial"/>
              </a:rPr>
              <a:t> </a:t>
            </a:r>
            <a:r>
              <a:rPr lang="en-US" sz="1600" b="1" dirty="0" smtClean="0">
                <a:solidFill>
                  <a:prstClr val="white"/>
                </a:solidFill>
                <a:latin typeface="Arial Black" pitchFamily="34" charset="0"/>
                <a:ea typeface="Calibri"/>
                <a:cs typeface="Arial"/>
              </a:rPr>
              <a:t>sense:</a:t>
            </a:r>
            <a:r>
              <a:rPr lang="en-US" sz="1600" dirty="0" smtClean="0">
                <a:solidFill>
                  <a:prstClr val="white"/>
                </a:solidFill>
                <a:latin typeface="Arial Black" pitchFamily="34" charset="0"/>
                <a:ea typeface="Calibri"/>
                <a:cs typeface="Arial"/>
              </a:rPr>
              <a:t> is the  </a:t>
            </a:r>
            <a:r>
              <a:rPr lang="en-US" sz="1600" dirty="0">
                <a:solidFill>
                  <a:prstClr val="white"/>
                </a:solidFill>
                <a:latin typeface="Arial Black" pitchFamily="34" charset="0"/>
                <a:ea typeface="Calibri"/>
                <a:cs typeface="Arial"/>
              </a:rPr>
              <a:t>default readings ( the meanings which would come to mind in the absence of any contextual information; stored in the mental lexicon (</a:t>
            </a:r>
            <a:r>
              <a:rPr lang="en-US" sz="1600" dirty="0" smtClean="0">
                <a:solidFill>
                  <a:prstClr val="white"/>
                </a:solidFill>
                <a:latin typeface="Arial Black" pitchFamily="34" charset="0"/>
                <a:ea typeface="Calibri"/>
                <a:cs typeface="Arial"/>
              </a:rPr>
              <a:t>the </a:t>
            </a:r>
            <a:r>
              <a:rPr lang="en-US" sz="1600" dirty="0">
                <a:solidFill>
                  <a:prstClr val="white"/>
                </a:solidFill>
                <a:latin typeface="Arial Black" pitchFamily="34" charset="0"/>
                <a:ea typeface="Calibri"/>
                <a:cs typeface="Arial"/>
              </a:rPr>
              <a:t>meaning which is stored and established in </a:t>
            </a:r>
            <a:r>
              <a:rPr lang="en-US" sz="1600" dirty="0">
                <a:solidFill>
                  <a:schemeClr val="accent1"/>
                </a:solidFill>
                <a:latin typeface="Arial Black" pitchFamily="34" charset="0"/>
                <a:ea typeface="Calibri"/>
                <a:cs typeface="Arial"/>
              </a:rPr>
              <a:t>memory</a:t>
            </a:r>
            <a:r>
              <a:rPr lang="en-US" sz="1600" dirty="0">
                <a:solidFill>
                  <a:prstClr val="white"/>
                </a:solidFill>
                <a:latin typeface="Arial Black" pitchFamily="34" charset="0"/>
                <a:ea typeface="Calibri"/>
                <a:cs typeface="Arial"/>
              </a:rPr>
              <a:t>)</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 </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(7) (a) John planted </a:t>
            </a:r>
            <a:r>
              <a:rPr lang="en-US" sz="1600" dirty="0">
                <a:solidFill>
                  <a:schemeClr val="accent1"/>
                </a:solidFill>
                <a:latin typeface="Arial Black" pitchFamily="34" charset="0"/>
                <a:ea typeface="Calibri"/>
                <a:cs typeface="Arial"/>
              </a:rPr>
              <a:t>five </a:t>
            </a:r>
            <a:r>
              <a:rPr lang="en-US" sz="1600" dirty="0" smtClean="0">
                <a:solidFill>
                  <a:schemeClr val="accent1"/>
                </a:solidFill>
                <a:latin typeface="Arial Black" pitchFamily="34" charset="0"/>
                <a:ea typeface="Calibri"/>
                <a:cs typeface="Arial"/>
              </a:rPr>
              <a:t>roses</a:t>
            </a:r>
            <a:r>
              <a:rPr lang="en-US" sz="1600" dirty="0" smtClean="0">
                <a:solidFill>
                  <a:prstClr val="white"/>
                </a:solidFill>
                <a:latin typeface="Arial Black" pitchFamily="34" charset="0"/>
                <a:ea typeface="Calibri"/>
                <a:cs typeface="Arial"/>
              </a:rPr>
              <a:t>.</a:t>
            </a:r>
            <a:endParaRPr lang="en-US" sz="1600" dirty="0">
              <a:solidFill>
                <a:prstClr val="white"/>
              </a:solidFill>
              <a:latin typeface="Arial Black" pitchFamily="34" charset="0"/>
              <a:ea typeface="Calibri"/>
              <a:cs typeface="Arial"/>
            </a:endParaRP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 (b) John picked </a:t>
            </a:r>
            <a:r>
              <a:rPr lang="en-US" sz="1600" dirty="0">
                <a:solidFill>
                  <a:schemeClr val="accent1"/>
                </a:solidFill>
                <a:latin typeface="Arial Black" pitchFamily="34" charset="0"/>
                <a:ea typeface="Calibri"/>
                <a:cs typeface="Arial"/>
              </a:rPr>
              <a:t>five roses</a:t>
            </a:r>
            <a:r>
              <a:rPr lang="en-US" sz="1600" dirty="0">
                <a:solidFill>
                  <a:prstClr val="white"/>
                </a:solidFill>
                <a:latin typeface="Arial Black" pitchFamily="34" charset="0"/>
                <a:ea typeface="Calibri"/>
                <a:cs typeface="Arial"/>
              </a:rPr>
              <a:t>. </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 </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(8) (a) That must be an uncomfortable </a:t>
            </a:r>
            <a:r>
              <a:rPr lang="en-US" sz="1600" dirty="0">
                <a:solidFill>
                  <a:schemeClr val="accent1"/>
                </a:solidFill>
                <a:latin typeface="Arial Black" pitchFamily="34" charset="0"/>
                <a:ea typeface="Calibri"/>
                <a:cs typeface="Arial"/>
              </a:rPr>
              <a:t>position</a:t>
            </a:r>
            <a:r>
              <a:rPr lang="en-US" sz="1600" dirty="0">
                <a:solidFill>
                  <a:srgbClr val="FF0000"/>
                </a:solidFill>
                <a:latin typeface="Arial Black" pitchFamily="34" charset="0"/>
                <a:ea typeface="Calibri"/>
                <a:cs typeface="Arial"/>
              </a:rPr>
              <a:t> </a:t>
            </a:r>
            <a:r>
              <a:rPr lang="en-US" sz="1600" dirty="0">
                <a:solidFill>
                  <a:prstClr val="white"/>
                </a:solidFill>
                <a:latin typeface="Arial Black" pitchFamily="34" charset="0"/>
                <a:ea typeface="Calibri"/>
                <a:cs typeface="Arial"/>
              </a:rPr>
              <a:t>to sleep in. </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(b) What is your </a:t>
            </a:r>
            <a:r>
              <a:rPr lang="en-US" sz="1600" dirty="0">
                <a:solidFill>
                  <a:schemeClr val="accent1"/>
                </a:solidFill>
                <a:latin typeface="Arial Black" pitchFamily="34" charset="0"/>
                <a:ea typeface="Calibri"/>
                <a:cs typeface="Arial"/>
              </a:rPr>
              <a:t>position</a:t>
            </a:r>
            <a:r>
              <a:rPr lang="en-US" sz="1600" dirty="0">
                <a:solidFill>
                  <a:srgbClr val="FF0000"/>
                </a:solidFill>
                <a:latin typeface="Arial Black" pitchFamily="34" charset="0"/>
                <a:ea typeface="Calibri"/>
                <a:cs typeface="Arial"/>
              </a:rPr>
              <a:t> </a:t>
            </a:r>
            <a:r>
              <a:rPr lang="en-US" sz="1600" dirty="0">
                <a:solidFill>
                  <a:prstClr val="white"/>
                </a:solidFill>
                <a:latin typeface="Arial Black" pitchFamily="34" charset="0"/>
                <a:ea typeface="Calibri"/>
                <a:cs typeface="Arial"/>
              </a:rPr>
              <a:t>on capital punishment?</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  </a:t>
            </a:r>
          </a:p>
          <a:p>
            <a:pPr marL="57150" lvl="0" indent="0" algn="l" rtl="0">
              <a:lnSpc>
                <a:spcPct val="115000"/>
              </a:lnSpc>
              <a:spcBef>
                <a:spcPts val="0"/>
              </a:spcBef>
              <a:buClrTx/>
              <a:buSzTx/>
              <a:buNone/>
            </a:pPr>
            <a:r>
              <a:rPr lang="en-US" sz="1600" dirty="0">
                <a:solidFill>
                  <a:prstClr val="white"/>
                </a:solidFill>
                <a:latin typeface="Arial Black" pitchFamily="34" charset="0"/>
                <a:ea typeface="Calibri"/>
                <a:cs typeface="Arial"/>
              </a:rPr>
              <a:t>The two senses for </a:t>
            </a:r>
            <a:r>
              <a:rPr lang="en-US" sz="1600" dirty="0">
                <a:latin typeface="Arial Black" pitchFamily="34" charset="0"/>
                <a:ea typeface="Calibri"/>
                <a:cs typeface="Arial"/>
              </a:rPr>
              <a:t>(</a:t>
            </a:r>
            <a:r>
              <a:rPr lang="en-US" sz="1600" dirty="0" smtClean="0">
                <a:solidFill>
                  <a:schemeClr val="accent1"/>
                </a:solidFill>
                <a:latin typeface="Arial Black" pitchFamily="34" charset="0"/>
                <a:ea typeface="Calibri"/>
                <a:cs typeface="Arial"/>
              </a:rPr>
              <a:t>five </a:t>
            </a:r>
            <a:r>
              <a:rPr lang="en-US" sz="1600" dirty="0">
                <a:solidFill>
                  <a:schemeClr val="accent1"/>
                </a:solidFill>
                <a:latin typeface="Arial Black" pitchFamily="34" charset="0"/>
                <a:ea typeface="Calibri"/>
                <a:cs typeface="Arial"/>
              </a:rPr>
              <a:t>roses </a:t>
            </a:r>
            <a:r>
              <a:rPr lang="en-US" sz="1600" dirty="0">
                <a:solidFill>
                  <a:prstClr val="white"/>
                </a:solidFill>
                <a:latin typeface="Arial Black" pitchFamily="34" charset="0"/>
                <a:ea typeface="Calibri"/>
                <a:cs typeface="Arial"/>
              </a:rPr>
              <a:t>in A and B is stored in mind) as well as (</a:t>
            </a:r>
            <a:r>
              <a:rPr lang="en-US" sz="1600" dirty="0" smtClean="0">
                <a:solidFill>
                  <a:schemeClr val="accent1"/>
                </a:solidFill>
                <a:latin typeface="Arial Black" pitchFamily="34" charset="0"/>
                <a:ea typeface="Calibri"/>
                <a:cs typeface="Arial"/>
              </a:rPr>
              <a:t>position</a:t>
            </a:r>
            <a:r>
              <a:rPr lang="en-US" sz="1600" dirty="0" smtClean="0">
                <a:latin typeface="Arial Black" pitchFamily="34" charset="0"/>
                <a:ea typeface="Calibri"/>
                <a:cs typeface="Arial"/>
              </a:rPr>
              <a:t>).</a:t>
            </a:r>
          </a:p>
          <a:p>
            <a:pPr marL="57150" lvl="0" indent="0" algn="l" rtl="0">
              <a:lnSpc>
                <a:spcPct val="115000"/>
              </a:lnSpc>
              <a:spcBef>
                <a:spcPts val="0"/>
              </a:spcBef>
              <a:buClrTx/>
              <a:buSzTx/>
              <a:buNone/>
            </a:pPr>
            <a:endParaRPr lang="en-US" sz="1600" dirty="0">
              <a:solidFill>
                <a:prstClr val="white"/>
              </a:solidFill>
              <a:latin typeface="Arial Black" pitchFamily="34" charset="0"/>
              <a:ea typeface="Calibri"/>
              <a:cs typeface="Arial"/>
            </a:endParaRPr>
          </a:p>
          <a:p>
            <a:pPr marL="342900" lvl="0" indent="-342900" algn="l" rtl="0">
              <a:lnSpc>
                <a:spcPct val="115000"/>
              </a:lnSpc>
              <a:spcBef>
                <a:spcPts val="0"/>
              </a:spcBef>
              <a:buClrTx/>
              <a:buSzTx/>
              <a:buFont typeface="Symbol"/>
              <a:buChar char=""/>
              <a:tabLst>
                <a:tab pos="228600" algn="l"/>
                <a:tab pos="514350" algn="l"/>
              </a:tabLst>
            </a:pPr>
            <a:r>
              <a:rPr lang="en-US" sz="1600" dirty="0">
                <a:solidFill>
                  <a:prstClr val="white"/>
                </a:solidFill>
                <a:latin typeface="Arial Black" pitchFamily="34" charset="0"/>
                <a:ea typeface="Calibri"/>
                <a:cs typeface="Arial"/>
              </a:rPr>
              <a:t>  </a:t>
            </a:r>
            <a:r>
              <a:rPr lang="en-US" sz="1600" b="1" u="sng" dirty="0">
                <a:solidFill>
                  <a:prstClr val="white"/>
                </a:solidFill>
                <a:latin typeface="Arial Black" pitchFamily="34" charset="0"/>
                <a:ea typeface="Calibri"/>
                <a:cs typeface="Arial"/>
              </a:rPr>
              <a:t>non-established</a:t>
            </a:r>
            <a:r>
              <a:rPr lang="en-US" sz="1600" b="1" dirty="0">
                <a:solidFill>
                  <a:prstClr val="white"/>
                </a:solidFill>
                <a:latin typeface="Arial Black" pitchFamily="34" charset="0"/>
                <a:ea typeface="Calibri"/>
                <a:cs typeface="Arial"/>
              </a:rPr>
              <a:t> sense</a:t>
            </a:r>
            <a:r>
              <a:rPr lang="en-US" sz="1600" dirty="0">
                <a:solidFill>
                  <a:prstClr val="white"/>
                </a:solidFill>
                <a:latin typeface="Arial Black" pitchFamily="34" charset="0"/>
                <a:ea typeface="Calibri"/>
                <a:cs typeface="Arial"/>
              </a:rPr>
              <a:t> </a:t>
            </a:r>
            <a:r>
              <a:rPr lang="en-US" sz="1600" dirty="0" smtClean="0">
                <a:solidFill>
                  <a:prstClr val="white"/>
                </a:solidFill>
                <a:latin typeface="Arial Black" pitchFamily="34" charset="0"/>
                <a:ea typeface="Calibri"/>
                <a:cs typeface="Arial"/>
              </a:rPr>
              <a:t>=the meaning that is  not </a:t>
            </a:r>
            <a:r>
              <a:rPr lang="en-US" sz="1600" dirty="0">
                <a:solidFill>
                  <a:prstClr val="white"/>
                </a:solidFill>
                <a:latin typeface="Arial Black" pitchFamily="34" charset="0"/>
                <a:ea typeface="Calibri"/>
                <a:cs typeface="Arial"/>
              </a:rPr>
              <a:t>stored in the mental </a:t>
            </a:r>
            <a:r>
              <a:rPr lang="en-US" sz="1600" dirty="0" smtClean="0">
                <a:solidFill>
                  <a:prstClr val="white"/>
                </a:solidFill>
                <a:latin typeface="Arial Black" pitchFamily="34" charset="0"/>
                <a:ea typeface="Calibri"/>
                <a:cs typeface="Arial"/>
              </a:rPr>
              <a:t>lexicon</a:t>
            </a:r>
            <a:endParaRPr lang="en-US" sz="1600" dirty="0">
              <a:solidFill>
                <a:prstClr val="white"/>
              </a:solidFill>
              <a:latin typeface="Arial Black" pitchFamily="34" charset="0"/>
              <a:ea typeface="Calibri"/>
              <a:cs typeface="Arial"/>
            </a:endParaRPr>
          </a:p>
          <a:p>
            <a:pPr marL="57150" lvl="0" indent="0" algn="l" rtl="0">
              <a:lnSpc>
                <a:spcPct val="115000"/>
              </a:lnSpc>
              <a:spcBef>
                <a:spcPts val="0"/>
              </a:spcBef>
              <a:buClrTx/>
              <a:buSzTx/>
              <a:buNone/>
              <a:tabLst>
                <a:tab pos="228600" algn="l"/>
                <a:tab pos="514350" algn="l"/>
              </a:tabLst>
            </a:pPr>
            <a:r>
              <a:rPr lang="en-US" sz="1600" dirty="0">
                <a:solidFill>
                  <a:prstClr val="white"/>
                </a:solidFill>
                <a:latin typeface="Arial Black" pitchFamily="34" charset="0"/>
                <a:ea typeface="Calibri"/>
                <a:cs typeface="Arial"/>
              </a:rPr>
              <a:t> </a:t>
            </a:r>
          </a:p>
          <a:p>
            <a:pPr marL="57150" lvl="0" indent="0" algn="l" rtl="0">
              <a:lnSpc>
                <a:spcPct val="115000"/>
              </a:lnSpc>
              <a:spcBef>
                <a:spcPts val="0"/>
              </a:spcBef>
              <a:buClrTx/>
              <a:buSzTx/>
              <a:buNone/>
              <a:tabLst>
                <a:tab pos="228600" algn="l"/>
                <a:tab pos="514350" algn="l"/>
              </a:tabLst>
            </a:pPr>
            <a:r>
              <a:rPr lang="en-US" sz="1600" dirty="0">
                <a:solidFill>
                  <a:prstClr val="white"/>
                </a:solidFill>
                <a:latin typeface="Arial Black" pitchFamily="34" charset="0"/>
                <a:ea typeface="Calibri"/>
                <a:cs typeface="Arial"/>
              </a:rPr>
              <a:t>(a) John ordered a </a:t>
            </a:r>
            <a:r>
              <a:rPr lang="en-US" sz="1600" dirty="0">
                <a:solidFill>
                  <a:schemeClr val="accent1"/>
                </a:solidFill>
                <a:latin typeface="Arial Black" pitchFamily="34" charset="0"/>
                <a:ea typeface="Calibri"/>
                <a:cs typeface="Arial"/>
              </a:rPr>
              <a:t>pizza</a:t>
            </a:r>
            <a:r>
              <a:rPr lang="en-US" sz="1600" dirty="0">
                <a:solidFill>
                  <a:prstClr val="white"/>
                </a:solidFill>
                <a:latin typeface="Arial Black" pitchFamily="34" charset="0"/>
                <a:ea typeface="Calibri"/>
                <a:cs typeface="Arial"/>
              </a:rPr>
              <a:t>. </a:t>
            </a:r>
          </a:p>
          <a:p>
            <a:pPr marL="57150" lvl="0" indent="0" algn="l">
              <a:lnSpc>
                <a:spcPct val="115000"/>
              </a:lnSpc>
              <a:spcBef>
                <a:spcPts val="0"/>
              </a:spcBef>
              <a:buClrTx/>
              <a:buSzTx/>
              <a:buNone/>
              <a:tabLst>
                <a:tab pos="228600" algn="l"/>
                <a:tab pos="514350" algn="l"/>
              </a:tabLst>
            </a:pPr>
            <a:r>
              <a:rPr lang="en-US" sz="1600" dirty="0" smtClean="0">
                <a:solidFill>
                  <a:prstClr val="white"/>
                </a:solidFill>
                <a:latin typeface="Arial Black" pitchFamily="34" charset="0"/>
                <a:ea typeface="Calibri"/>
                <a:cs typeface="Arial"/>
              </a:rPr>
              <a:t>(</a:t>
            </a:r>
            <a:r>
              <a:rPr lang="en-US" sz="1600" dirty="0">
                <a:solidFill>
                  <a:prstClr val="white"/>
                </a:solidFill>
                <a:latin typeface="Arial Black" pitchFamily="34" charset="0"/>
                <a:ea typeface="Calibri"/>
                <a:cs typeface="Arial"/>
              </a:rPr>
              <a:t>b) The </a:t>
            </a:r>
            <a:r>
              <a:rPr lang="en-US" sz="1600" dirty="0">
                <a:solidFill>
                  <a:schemeClr val="accent1"/>
                </a:solidFill>
                <a:latin typeface="Arial Black" pitchFamily="34" charset="0"/>
                <a:ea typeface="Calibri"/>
                <a:cs typeface="Arial"/>
              </a:rPr>
              <a:t>pizza</a:t>
            </a:r>
            <a:r>
              <a:rPr lang="en-US" sz="1600" dirty="0">
                <a:solidFill>
                  <a:srgbClr val="FF0000"/>
                </a:solidFill>
                <a:latin typeface="Arial Black" pitchFamily="34" charset="0"/>
                <a:ea typeface="Calibri"/>
                <a:cs typeface="Arial"/>
              </a:rPr>
              <a:t> </a:t>
            </a:r>
            <a:r>
              <a:rPr lang="en-US" sz="1600" dirty="0">
                <a:solidFill>
                  <a:prstClr val="white"/>
                </a:solidFill>
                <a:latin typeface="Arial Black" pitchFamily="34" charset="0"/>
                <a:ea typeface="Calibri"/>
                <a:cs typeface="Arial"/>
              </a:rPr>
              <a:t>doesn't look too happy with what he's been given</a:t>
            </a:r>
            <a:r>
              <a:rPr lang="en-US" sz="1600" dirty="0" smtClean="0">
                <a:solidFill>
                  <a:prstClr val="white"/>
                </a:solidFill>
                <a:latin typeface="Arial Black" pitchFamily="34" charset="0"/>
                <a:ea typeface="Calibri"/>
                <a:cs typeface="Arial"/>
              </a:rPr>
              <a:t>.</a:t>
            </a:r>
          </a:p>
          <a:p>
            <a:pPr marL="57150" lvl="0" indent="0" algn="l">
              <a:lnSpc>
                <a:spcPct val="115000"/>
              </a:lnSpc>
              <a:spcBef>
                <a:spcPts val="0"/>
              </a:spcBef>
              <a:buClrTx/>
              <a:buSzTx/>
              <a:buNone/>
              <a:tabLst>
                <a:tab pos="228600" algn="l"/>
                <a:tab pos="514350" algn="l"/>
              </a:tabLst>
            </a:pPr>
            <a:endParaRPr lang="en-US" sz="1600" dirty="0">
              <a:solidFill>
                <a:prstClr val="white"/>
              </a:solidFill>
              <a:latin typeface="Arial Black" pitchFamily="34" charset="0"/>
              <a:cs typeface="Arial"/>
            </a:endParaRPr>
          </a:p>
          <a:p>
            <a:pPr marL="342900" indent="-285750" algn="l" rtl="0">
              <a:lnSpc>
                <a:spcPct val="115000"/>
              </a:lnSpc>
              <a:spcBef>
                <a:spcPts val="0"/>
              </a:spcBef>
              <a:spcAft>
                <a:spcPts val="1000"/>
              </a:spcAft>
              <a:buClrTx/>
              <a:buSzTx/>
            </a:pPr>
            <a:r>
              <a:rPr lang="en-US" sz="1600" b="1" dirty="0">
                <a:solidFill>
                  <a:prstClr val="white"/>
                </a:solidFill>
                <a:latin typeface="Arial Black" pitchFamily="34" charset="0"/>
                <a:ea typeface="Calibri"/>
                <a:cs typeface="Arial"/>
              </a:rPr>
              <a:t>a word to be described as ambiguous, it must have at least two established senses. </a:t>
            </a:r>
            <a:endParaRPr lang="en-US" sz="1600" dirty="0">
              <a:solidFill>
                <a:prstClr val="white"/>
              </a:solidFill>
              <a:latin typeface="Arial Black" pitchFamily="34" charset="0"/>
              <a:ea typeface="Calibri"/>
              <a:cs typeface="Arial"/>
            </a:endParaRPr>
          </a:p>
          <a:p>
            <a:pPr marL="57150" lvl="0" indent="0" algn="l">
              <a:lnSpc>
                <a:spcPct val="115000"/>
              </a:lnSpc>
              <a:spcBef>
                <a:spcPts val="0"/>
              </a:spcBef>
              <a:buClrTx/>
              <a:buSzTx/>
              <a:buNone/>
              <a:tabLst>
                <a:tab pos="228600" algn="l"/>
                <a:tab pos="514350" algn="l"/>
              </a:tabLst>
            </a:pPr>
            <a:endParaRPr lang="en-US" dirty="0"/>
          </a:p>
        </p:txBody>
      </p:sp>
    </p:spTree>
    <p:extLst>
      <p:ext uri="{BB962C8B-B14F-4D97-AF65-F5344CB8AC3E}">
        <p14:creationId xmlns:p14="http://schemas.microsoft.com/office/powerpoint/2010/main" val="2388051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21804" y="0"/>
            <a:ext cx="10499443" cy="6669360"/>
          </a:xfrm>
        </p:spPr>
        <p:txBody>
          <a:bodyPr>
            <a:normAutofit fontScale="25000" lnSpcReduction="20000"/>
          </a:bodyPr>
          <a:lstStyle/>
          <a:p>
            <a:pPr marL="0" marR="0" indent="0" algn="l" rtl="0">
              <a:lnSpc>
                <a:spcPct val="115000"/>
              </a:lnSpc>
              <a:spcBef>
                <a:spcPts val="0"/>
              </a:spcBef>
              <a:spcAft>
                <a:spcPts val="1000"/>
              </a:spcAft>
              <a:buNone/>
              <a:tabLst>
                <a:tab pos="228600" algn="l"/>
                <a:tab pos="514350" algn="l"/>
              </a:tabLst>
            </a:pPr>
            <a:r>
              <a:rPr lang="en-US" sz="9600" b="1" dirty="0" smtClean="0">
                <a:latin typeface="Arial Black" pitchFamily="34" charset="0"/>
                <a:ea typeface="Calibri"/>
                <a:cs typeface="Arial"/>
              </a:rPr>
              <a:t>2.Homonymy </a:t>
            </a:r>
            <a:r>
              <a:rPr lang="en-US" sz="9600" b="1" dirty="0">
                <a:latin typeface="Arial Black" pitchFamily="34" charset="0"/>
                <a:ea typeface="Calibri"/>
                <a:cs typeface="Arial"/>
              </a:rPr>
              <a:t>and polysemy</a:t>
            </a:r>
            <a:endParaRPr lang="en-US" sz="5600" dirty="0">
              <a:latin typeface="Arial Black" pitchFamily="34" charset="0"/>
              <a:ea typeface="Calibri"/>
              <a:cs typeface="Arial"/>
            </a:endParaRPr>
          </a:p>
          <a:p>
            <a:pPr marL="0" marR="0" indent="0" algn="l" rtl="0">
              <a:lnSpc>
                <a:spcPct val="115000"/>
              </a:lnSpc>
              <a:spcBef>
                <a:spcPts val="0"/>
              </a:spcBef>
              <a:spcAft>
                <a:spcPts val="1000"/>
              </a:spcAft>
              <a:buNone/>
            </a:pPr>
            <a:r>
              <a:rPr lang="en-US" sz="6400" dirty="0">
                <a:latin typeface="Arial Black" pitchFamily="34" charset="0"/>
                <a:ea typeface="Calibri"/>
                <a:cs typeface="Arial"/>
              </a:rPr>
              <a:t>Homonymy</a:t>
            </a:r>
            <a:r>
              <a:rPr lang="en-US" sz="6400" u="sng" dirty="0">
                <a:solidFill>
                  <a:schemeClr val="accent1"/>
                </a:solidFill>
                <a:latin typeface="Arial Black" pitchFamily="34" charset="0"/>
                <a:ea typeface="Calibri"/>
                <a:cs typeface="Arial"/>
              </a:rPr>
              <a:t>: </a:t>
            </a:r>
            <a:r>
              <a:rPr lang="en-US" sz="6400" b="1" u="sng" dirty="0">
                <a:solidFill>
                  <a:schemeClr val="accent1"/>
                </a:solidFill>
                <a:latin typeface="Arial Black" pitchFamily="34" charset="0"/>
                <a:ea typeface="Calibri"/>
                <a:cs typeface="Arial"/>
              </a:rPr>
              <a:t>no clear connection</a:t>
            </a:r>
            <a:r>
              <a:rPr lang="en-US" sz="6400" u="sng" dirty="0">
                <a:solidFill>
                  <a:schemeClr val="accent1"/>
                </a:solidFill>
                <a:latin typeface="Arial Black" pitchFamily="34" charset="0"/>
                <a:ea typeface="Calibri"/>
                <a:cs typeface="Arial"/>
              </a:rPr>
              <a:t> </a:t>
            </a:r>
            <a:r>
              <a:rPr lang="en-US" sz="6400" dirty="0">
                <a:latin typeface="Arial Black" pitchFamily="34" charset="0"/>
                <a:ea typeface="Calibri"/>
                <a:cs typeface="Arial"/>
              </a:rPr>
              <a:t>between </a:t>
            </a:r>
            <a:r>
              <a:rPr lang="en-US" sz="6400" dirty="0" smtClean="0">
                <a:latin typeface="Arial Black" pitchFamily="34" charset="0"/>
                <a:ea typeface="Calibri"/>
                <a:cs typeface="Arial"/>
              </a:rPr>
              <a:t>the two  </a:t>
            </a:r>
            <a:r>
              <a:rPr lang="en-US" sz="6400" dirty="0">
                <a:latin typeface="Arial Black" pitchFamily="34" charset="0"/>
                <a:ea typeface="Calibri"/>
                <a:cs typeface="Arial"/>
              </a:rPr>
              <a:t>readings,</a:t>
            </a:r>
            <a:r>
              <a:rPr lang="en-US" sz="6400" dirty="0">
                <a:solidFill>
                  <a:srgbClr val="000000"/>
                </a:solidFill>
                <a:latin typeface="Arial Black" pitchFamily="34" charset="0"/>
                <a:ea typeface="Calibri"/>
                <a:cs typeface="Arial"/>
              </a:rPr>
              <a:t> </a:t>
            </a:r>
            <a:r>
              <a:rPr lang="en-US" sz="6400" dirty="0" smtClean="0">
                <a:latin typeface="Arial Black" pitchFamily="34" charset="0"/>
                <a:ea typeface="Calibri"/>
                <a:cs typeface="Arial"/>
              </a:rPr>
              <a:t>which is   two </a:t>
            </a:r>
            <a:r>
              <a:rPr lang="en-US" sz="6400" u="sng" dirty="0">
                <a:solidFill>
                  <a:schemeClr val="accent1"/>
                </a:solidFill>
                <a:latin typeface="Arial Black" pitchFamily="34" charset="0"/>
                <a:ea typeface="Calibri"/>
                <a:cs typeface="Arial"/>
              </a:rPr>
              <a:t>different words</a:t>
            </a:r>
            <a:r>
              <a:rPr lang="en-US" sz="6400" dirty="0">
                <a:latin typeface="Arial Black" pitchFamily="34" charset="0"/>
                <a:ea typeface="Calibri"/>
                <a:cs typeface="Arial"/>
              </a:rPr>
              <a:t> that happen to </a:t>
            </a:r>
            <a:r>
              <a:rPr lang="en-US" sz="6400" u="sng" dirty="0">
                <a:solidFill>
                  <a:schemeClr val="accent1"/>
                </a:solidFill>
                <a:latin typeface="Arial Black" pitchFamily="34" charset="0"/>
                <a:ea typeface="Calibri"/>
                <a:cs typeface="Arial"/>
              </a:rPr>
              <a:t>have the same form</a:t>
            </a:r>
            <a:r>
              <a:rPr lang="en-US" sz="6400" dirty="0">
                <a:latin typeface="Arial Black" pitchFamily="34" charset="0"/>
                <a:ea typeface="Calibri"/>
                <a:cs typeface="Arial"/>
              </a:rPr>
              <a:t>:</a:t>
            </a:r>
          </a:p>
          <a:p>
            <a:pPr marL="0" marR="0" indent="0" algn="l" rtl="0">
              <a:lnSpc>
                <a:spcPct val="115000"/>
              </a:lnSpc>
              <a:spcBef>
                <a:spcPts val="0"/>
              </a:spcBef>
              <a:spcAft>
                <a:spcPts val="0"/>
              </a:spcAft>
              <a:buNone/>
            </a:pPr>
            <a:r>
              <a:rPr lang="en-US" sz="6400" dirty="0">
                <a:latin typeface="Arial Black" pitchFamily="34" charset="0"/>
                <a:ea typeface="Calibri"/>
                <a:cs typeface="Arial"/>
              </a:rPr>
              <a:t>e.g.</a:t>
            </a:r>
          </a:p>
          <a:p>
            <a:pPr marL="0" marR="0" indent="0" algn="l" rtl="0">
              <a:lnSpc>
                <a:spcPct val="115000"/>
              </a:lnSpc>
              <a:spcBef>
                <a:spcPts val="0"/>
              </a:spcBef>
              <a:spcAft>
                <a:spcPts val="0"/>
              </a:spcAft>
              <a:buNone/>
              <a:tabLst>
                <a:tab pos="1955165" algn="l"/>
              </a:tabLst>
            </a:pPr>
            <a:r>
              <a:rPr lang="en-US" sz="6400" dirty="0">
                <a:latin typeface="Arial Black" pitchFamily="34" charset="0"/>
                <a:ea typeface="Calibri"/>
                <a:cs typeface="Arial"/>
              </a:rPr>
              <a:t> (</a:t>
            </a:r>
            <a:r>
              <a:rPr lang="en-US" sz="6400" i="1" dirty="0">
                <a:latin typeface="Arial Black" pitchFamily="34" charset="0"/>
                <a:ea typeface="Calibri"/>
                <a:cs typeface="Arial"/>
              </a:rPr>
              <a:t>river </a:t>
            </a:r>
            <a:r>
              <a:rPr lang="en-US" sz="6400" i="1" u="sng" dirty="0">
                <a:solidFill>
                  <a:schemeClr val="accent1"/>
                </a:solidFill>
                <a:latin typeface="Arial Black" pitchFamily="34" charset="0"/>
                <a:ea typeface="Calibri"/>
                <a:cs typeface="Arial"/>
              </a:rPr>
              <a:t>bank</a:t>
            </a:r>
            <a:r>
              <a:rPr lang="en-US" sz="6400" dirty="0">
                <a:latin typeface="Arial Black" pitchFamily="34" charset="0"/>
                <a:ea typeface="Calibri"/>
                <a:cs typeface="Arial"/>
              </a:rPr>
              <a:t> and </a:t>
            </a:r>
            <a:r>
              <a:rPr lang="en-US" sz="6400" i="1" dirty="0">
                <a:latin typeface="Arial Black" pitchFamily="34" charset="0"/>
                <a:ea typeface="Calibri"/>
                <a:cs typeface="Arial"/>
              </a:rPr>
              <a:t>money </a:t>
            </a:r>
            <a:r>
              <a:rPr lang="en-US" sz="6400" i="1" u="sng" dirty="0">
                <a:solidFill>
                  <a:schemeClr val="accent1"/>
                </a:solidFill>
                <a:latin typeface="Arial Black" pitchFamily="34" charset="0"/>
                <a:ea typeface="Calibri"/>
                <a:cs typeface="Arial"/>
              </a:rPr>
              <a:t>bank</a:t>
            </a:r>
            <a:r>
              <a:rPr lang="en-US" sz="6400" dirty="0" smtClean="0">
                <a:latin typeface="Arial Black" pitchFamily="34" charset="0"/>
                <a:ea typeface="Calibri"/>
                <a:cs typeface="Arial"/>
              </a:rPr>
              <a:t>).</a:t>
            </a:r>
          </a:p>
          <a:p>
            <a:pPr algn="l" rtl="0">
              <a:lnSpc>
                <a:spcPct val="115000"/>
              </a:lnSpc>
              <a:spcBef>
                <a:spcPts val="0"/>
              </a:spcBef>
              <a:tabLst>
                <a:tab pos="1955165" algn="l"/>
              </a:tabLst>
            </a:pPr>
            <a:r>
              <a:rPr lang="en-US" sz="6400" dirty="0" smtClean="0">
                <a:latin typeface="Arial Black" pitchFamily="34" charset="0"/>
                <a:ea typeface="Calibri"/>
                <a:cs typeface="Arial"/>
              </a:rPr>
              <a:t>The two readings are homonyms .</a:t>
            </a:r>
            <a:endParaRPr lang="en-US" sz="6400" dirty="0">
              <a:latin typeface="Arial Black" pitchFamily="34" charset="0"/>
              <a:ea typeface="Calibri"/>
              <a:cs typeface="Arial"/>
            </a:endParaRPr>
          </a:p>
          <a:p>
            <a:pPr marL="0" marR="0" indent="0" algn="l" rtl="0">
              <a:lnSpc>
                <a:spcPct val="115000"/>
              </a:lnSpc>
              <a:spcBef>
                <a:spcPts val="0"/>
              </a:spcBef>
              <a:spcAft>
                <a:spcPts val="0"/>
              </a:spcAft>
              <a:buNone/>
              <a:tabLst>
                <a:tab pos="1955165" algn="l"/>
              </a:tabLst>
            </a:pPr>
            <a:r>
              <a:rPr lang="en-US" sz="6400" dirty="0">
                <a:latin typeface="Arial Black" pitchFamily="34" charset="0"/>
                <a:ea typeface="Calibri"/>
                <a:cs typeface="Arial"/>
              </a:rPr>
              <a:t> </a:t>
            </a:r>
          </a:p>
          <a:p>
            <a:pPr marL="0" marR="0" indent="0" algn="l" rtl="0">
              <a:lnSpc>
                <a:spcPct val="115000"/>
              </a:lnSpc>
              <a:spcBef>
                <a:spcPts val="0"/>
              </a:spcBef>
              <a:spcAft>
                <a:spcPts val="0"/>
              </a:spcAft>
              <a:buNone/>
            </a:pPr>
            <a:r>
              <a:rPr lang="en-US" sz="6400" dirty="0">
                <a:latin typeface="Arial Black" pitchFamily="34" charset="0"/>
                <a:ea typeface="Calibri"/>
                <a:cs typeface="Arial"/>
              </a:rPr>
              <a:t>e.g.</a:t>
            </a:r>
          </a:p>
          <a:p>
            <a:pPr marL="0" marR="0" indent="0" algn="l" rtl="0">
              <a:lnSpc>
                <a:spcPct val="115000"/>
              </a:lnSpc>
              <a:spcBef>
                <a:spcPts val="0"/>
              </a:spcBef>
              <a:spcAft>
                <a:spcPts val="1000"/>
              </a:spcAft>
              <a:buNone/>
            </a:pPr>
            <a:r>
              <a:rPr lang="en-US" sz="6400" dirty="0">
                <a:solidFill>
                  <a:schemeClr val="accent1"/>
                </a:solidFill>
                <a:latin typeface="Arial Black" pitchFamily="34" charset="0"/>
                <a:ea typeface="Calibri"/>
                <a:cs typeface="Arial"/>
              </a:rPr>
              <a:t>mole1</a:t>
            </a:r>
            <a:r>
              <a:rPr lang="en-US" sz="6400" dirty="0">
                <a:latin typeface="Arial Black" pitchFamily="34" charset="0"/>
                <a:ea typeface="Calibri"/>
                <a:cs typeface="Arial"/>
              </a:rPr>
              <a:t> – an animal.</a:t>
            </a:r>
          </a:p>
          <a:p>
            <a:pPr marL="0" marR="0" indent="0" algn="l" rtl="0">
              <a:lnSpc>
                <a:spcPct val="115000"/>
              </a:lnSpc>
              <a:spcBef>
                <a:spcPts val="0"/>
              </a:spcBef>
              <a:spcAft>
                <a:spcPts val="1000"/>
              </a:spcAft>
              <a:buNone/>
            </a:pPr>
            <a:r>
              <a:rPr lang="en-US" sz="6400" dirty="0">
                <a:solidFill>
                  <a:schemeClr val="accent1"/>
                </a:solidFill>
                <a:latin typeface="Arial Black" pitchFamily="34" charset="0"/>
                <a:ea typeface="Calibri"/>
                <a:cs typeface="Arial"/>
              </a:rPr>
              <a:t>mole2</a:t>
            </a:r>
            <a:r>
              <a:rPr lang="en-US" sz="6400" dirty="0">
                <a:latin typeface="Arial Black" pitchFamily="34" charset="0"/>
                <a:ea typeface="Calibri"/>
                <a:cs typeface="Arial"/>
              </a:rPr>
              <a:t>– a small, often slightly raised mark on the skin.</a:t>
            </a:r>
          </a:p>
          <a:p>
            <a:pPr marL="0" marR="0" indent="0" algn="l" rtl="0">
              <a:lnSpc>
                <a:spcPct val="115000"/>
              </a:lnSpc>
              <a:spcBef>
                <a:spcPts val="0"/>
              </a:spcBef>
              <a:spcAft>
                <a:spcPts val="0"/>
              </a:spcAft>
              <a:buNone/>
            </a:pPr>
            <a:r>
              <a:rPr lang="en-US" sz="6400" dirty="0">
                <a:latin typeface="Arial Black" pitchFamily="34" charset="0"/>
                <a:ea typeface="Calibri"/>
                <a:cs typeface="Arial"/>
              </a:rPr>
              <a:t> </a:t>
            </a:r>
            <a:r>
              <a:rPr lang="en-US" sz="6400" dirty="0">
                <a:solidFill>
                  <a:schemeClr val="accent1"/>
                </a:solidFill>
                <a:latin typeface="Arial Black" pitchFamily="34" charset="0"/>
                <a:ea typeface="Calibri"/>
                <a:cs typeface="Arial"/>
              </a:rPr>
              <a:t>mole3</a:t>
            </a:r>
            <a:r>
              <a:rPr lang="en-US" sz="6400" dirty="0">
                <a:latin typeface="Arial Black" pitchFamily="34" charset="0"/>
                <a:ea typeface="Calibri"/>
                <a:cs typeface="Arial"/>
              </a:rPr>
              <a:t>– a breakwater.( a </a:t>
            </a:r>
            <a:r>
              <a:rPr lang="en-US" sz="6400" dirty="0" smtClean="0">
                <a:latin typeface="Arial Black" pitchFamily="34" charset="0"/>
                <a:ea typeface="Calibri"/>
                <a:cs typeface="Arial"/>
              </a:rPr>
              <a:t>wall</a:t>
            </a:r>
            <a:r>
              <a:rPr lang="en-US" sz="6400" dirty="0">
                <a:latin typeface="Arial Black" pitchFamily="34" charset="0"/>
                <a:ea typeface="Calibri"/>
                <a:cs typeface="Arial"/>
              </a:rPr>
              <a:t> built </a:t>
            </a:r>
            <a:r>
              <a:rPr lang="en-US" sz="6400" dirty="0" smtClean="0">
                <a:latin typeface="Arial Black" pitchFamily="34" charset="0"/>
                <a:ea typeface="Calibri"/>
                <a:cs typeface="Arial"/>
              </a:rPr>
              <a:t> in water </a:t>
            </a:r>
            <a:r>
              <a:rPr lang="en-US" sz="6400" dirty="0">
                <a:latin typeface="Arial Black" pitchFamily="34" charset="0"/>
                <a:ea typeface="Calibri"/>
                <a:cs typeface="Arial"/>
              </a:rPr>
              <a:t>to protect a coast </a:t>
            </a:r>
            <a:r>
              <a:rPr lang="en-US" sz="6400" dirty="0" smtClean="0">
                <a:latin typeface="Arial Black" pitchFamily="34" charset="0"/>
                <a:ea typeface="Calibri"/>
                <a:cs typeface="Arial"/>
              </a:rPr>
              <a:t> </a:t>
            </a:r>
            <a:r>
              <a:rPr lang="en-US" sz="6400" dirty="0">
                <a:latin typeface="Arial Black" pitchFamily="34" charset="0"/>
                <a:ea typeface="Calibri"/>
                <a:cs typeface="Arial"/>
              </a:rPr>
              <a:t>from the force of waves).</a:t>
            </a:r>
          </a:p>
          <a:p>
            <a:pPr marL="0" marR="0" indent="0" algn="l" rtl="0">
              <a:lnSpc>
                <a:spcPct val="115000"/>
              </a:lnSpc>
              <a:spcBef>
                <a:spcPts val="0"/>
              </a:spcBef>
              <a:spcAft>
                <a:spcPts val="0"/>
              </a:spcAft>
              <a:buNone/>
            </a:pPr>
            <a:r>
              <a:rPr lang="en-US" sz="6400" dirty="0">
                <a:latin typeface="Arial Black" pitchFamily="34" charset="0"/>
                <a:ea typeface="Calibri"/>
                <a:cs typeface="Arial"/>
              </a:rPr>
              <a:t> </a:t>
            </a:r>
          </a:p>
          <a:p>
            <a:pPr marL="0" marR="0" indent="0" algn="l" rtl="0">
              <a:lnSpc>
                <a:spcPct val="115000"/>
              </a:lnSpc>
              <a:spcBef>
                <a:spcPts val="0"/>
              </a:spcBef>
              <a:spcAft>
                <a:spcPts val="1000"/>
              </a:spcAft>
              <a:buNone/>
            </a:pPr>
            <a:r>
              <a:rPr lang="en-US" sz="6400" dirty="0">
                <a:latin typeface="Arial Black" pitchFamily="34" charset="0"/>
                <a:ea typeface="Calibri"/>
                <a:cs typeface="Arial"/>
              </a:rPr>
              <a:t>Polysemy: </a:t>
            </a:r>
            <a:r>
              <a:rPr lang="en-US" sz="6400" b="1" dirty="0">
                <a:latin typeface="Arial Black" pitchFamily="34" charset="0"/>
                <a:ea typeface="Calibri"/>
                <a:cs typeface="Arial"/>
              </a:rPr>
              <a:t>senses</a:t>
            </a:r>
            <a:r>
              <a:rPr lang="en-US" sz="6400" dirty="0">
                <a:latin typeface="Arial Black" pitchFamily="34" charset="0"/>
                <a:ea typeface="Calibri"/>
                <a:cs typeface="Arial"/>
              </a:rPr>
              <a:t> are  </a:t>
            </a:r>
            <a:r>
              <a:rPr lang="en-US" sz="6400" b="1" dirty="0">
                <a:latin typeface="Arial Black" pitchFamily="34" charset="0"/>
                <a:ea typeface="Calibri"/>
                <a:cs typeface="Arial"/>
              </a:rPr>
              <a:t>“</a:t>
            </a:r>
            <a:r>
              <a:rPr lang="en-US" sz="6400" b="1" u="sng" dirty="0">
                <a:solidFill>
                  <a:schemeClr val="accent1"/>
                </a:solidFill>
                <a:latin typeface="Arial Black" pitchFamily="34" charset="0"/>
                <a:ea typeface="Calibri"/>
                <a:cs typeface="Arial"/>
              </a:rPr>
              <a:t>connected</a:t>
            </a:r>
            <a:r>
              <a:rPr lang="en-US" sz="6400" b="1" dirty="0">
                <a:latin typeface="Arial Black" pitchFamily="34" charset="0"/>
                <a:ea typeface="Calibri"/>
                <a:cs typeface="Arial"/>
              </a:rPr>
              <a:t>” </a:t>
            </a:r>
            <a:r>
              <a:rPr lang="en-US" sz="6400" dirty="0">
                <a:latin typeface="Arial Black" pitchFamily="34" charset="0"/>
                <a:ea typeface="Calibri"/>
                <a:cs typeface="Arial"/>
              </a:rPr>
              <a:t>,There is one word that happen to have </a:t>
            </a:r>
            <a:r>
              <a:rPr lang="en-US" sz="6400" u="sng" dirty="0">
                <a:solidFill>
                  <a:schemeClr val="accent1"/>
                </a:solidFill>
                <a:latin typeface="Arial Black" pitchFamily="34" charset="0"/>
                <a:ea typeface="Calibri"/>
                <a:cs typeface="Arial"/>
              </a:rPr>
              <a:t>two established senses</a:t>
            </a:r>
            <a:r>
              <a:rPr lang="en-US" sz="6400" dirty="0">
                <a:latin typeface="Arial Black" pitchFamily="34" charset="0"/>
                <a:ea typeface="Calibri"/>
                <a:cs typeface="Arial"/>
              </a:rPr>
              <a:t> have the same </a:t>
            </a:r>
            <a:r>
              <a:rPr lang="en-US" sz="6400" u="sng" dirty="0">
                <a:solidFill>
                  <a:schemeClr val="accent1"/>
                </a:solidFill>
                <a:latin typeface="Arial Black" pitchFamily="34" charset="0"/>
                <a:ea typeface="Calibri"/>
                <a:cs typeface="Arial"/>
              </a:rPr>
              <a:t>phonological form </a:t>
            </a:r>
            <a:r>
              <a:rPr lang="en-US" sz="6400" dirty="0" smtClean="0">
                <a:latin typeface="Arial Black" pitchFamily="34" charset="0"/>
                <a:ea typeface="Calibri"/>
                <a:cs typeface="Arial"/>
              </a:rPr>
              <a:t>:</a:t>
            </a:r>
            <a:endParaRPr lang="en-US" sz="6400" dirty="0">
              <a:latin typeface="Arial Black" pitchFamily="34" charset="0"/>
              <a:ea typeface="Calibri"/>
              <a:cs typeface="Arial"/>
            </a:endParaRPr>
          </a:p>
          <a:p>
            <a:pPr marL="0" marR="0" lvl="0" indent="0" algn="l" rtl="0">
              <a:lnSpc>
                <a:spcPct val="115000"/>
              </a:lnSpc>
              <a:spcBef>
                <a:spcPts val="0"/>
              </a:spcBef>
              <a:spcAft>
                <a:spcPts val="1000"/>
              </a:spcAft>
              <a:buNone/>
            </a:pPr>
            <a:r>
              <a:rPr lang="en-US" sz="6400" dirty="0" smtClean="0">
                <a:latin typeface="Arial Black" pitchFamily="34" charset="0"/>
                <a:ea typeface="Calibri"/>
                <a:cs typeface="Arial"/>
              </a:rPr>
              <a:t>(</a:t>
            </a:r>
            <a:r>
              <a:rPr lang="en-US" sz="6400" i="1" u="sng" dirty="0" smtClean="0">
                <a:solidFill>
                  <a:schemeClr val="accent1"/>
                </a:solidFill>
                <a:latin typeface="Arial Black" pitchFamily="34" charset="0"/>
                <a:ea typeface="Calibri"/>
                <a:cs typeface="Arial"/>
              </a:rPr>
              <a:t>bank</a:t>
            </a:r>
            <a:r>
              <a:rPr lang="en-US" sz="6400" i="1" dirty="0" smtClean="0">
                <a:solidFill>
                  <a:schemeClr val="accent1"/>
                </a:solidFill>
                <a:latin typeface="Arial Black" pitchFamily="34" charset="0"/>
                <a:ea typeface="Calibri"/>
                <a:cs typeface="Arial"/>
              </a:rPr>
              <a:t> </a:t>
            </a:r>
            <a:r>
              <a:rPr lang="en-US" sz="6400" i="1" dirty="0" smtClean="0">
                <a:latin typeface="Arial Black" pitchFamily="34" charset="0"/>
                <a:ea typeface="Calibri"/>
                <a:cs typeface="Arial"/>
              </a:rPr>
              <a:t>money </a:t>
            </a:r>
            <a:r>
              <a:rPr lang="en-US" sz="6400" dirty="0">
                <a:latin typeface="Arial Black" pitchFamily="34" charset="0"/>
                <a:ea typeface="Calibri"/>
                <a:cs typeface="Arial"/>
              </a:rPr>
              <a:t> and </a:t>
            </a:r>
            <a:r>
              <a:rPr lang="en-US" sz="6400" i="1" dirty="0">
                <a:latin typeface="Arial Black" pitchFamily="34" charset="0"/>
                <a:ea typeface="Calibri"/>
                <a:cs typeface="Arial"/>
              </a:rPr>
              <a:t>blood </a:t>
            </a:r>
            <a:r>
              <a:rPr lang="en-US" sz="6400" b="1" i="1" u="sng" dirty="0">
                <a:solidFill>
                  <a:schemeClr val="accent1"/>
                </a:solidFill>
                <a:latin typeface="Arial Black" pitchFamily="34" charset="0"/>
                <a:ea typeface="Calibri"/>
                <a:cs typeface="Arial"/>
              </a:rPr>
              <a:t>bank</a:t>
            </a:r>
            <a:r>
              <a:rPr lang="en-US" sz="6400" dirty="0">
                <a:latin typeface="Arial Black" pitchFamily="34" charset="0"/>
                <a:ea typeface="Calibri"/>
                <a:cs typeface="Arial"/>
              </a:rPr>
              <a:t>).</a:t>
            </a:r>
          </a:p>
          <a:p>
            <a:pPr marL="0" marR="0" indent="0" algn="l" rtl="0">
              <a:lnSpc>
                <a:spcPct val="115000"/>
              </a:lnSpc>
              <a:spcBef>
                <a:spcPts val="0"/>
              </a:spcBef>
              <a:spcAft>
                <a:spcPts val="1000"/>
              </a:spcAft>
              <a:buNone/>
            </a:pPr>
            <a:r>
              <a:rPr lang="en-US" sz="6400" dirty="0">
                <a:latin typeface="Arial Black" pitchFamily="34" charset="0"/>
                <a:ea typeface="Calibri"/>
                <a:cs typeface="Arial"/>
              </a:rPr>
              <a:t>      (both are used for the safe keeping of something valuable</a:t>
            </a:r>
            <a:r>
              <a:rPr lang="en-US" sz="6400" dirty="0" smtClean="0">
                <a:latin typeface="Arial Black" pitchFamily="34" charset="0"/>
                <a:ea typeface="Calibri"/>
                <a:cs typeface="Arial"/>
              </a:rPr>
              <a:t>)</a:t>
            </a:r>
          </a:p>
          <a:p>
            <a:pPr marL="0" marR="0" indent="0" algn="l" rtl="0">
              <a:lnSpc>
                <a:spcPct val="115000"/>
              </a:lnSpc>
              <a:spcBef>
                <a:spcPts val="0"/>
              </a:spcBef>
              <a:spcAft>
                <a:spcPts val="1000"/>
              </a:spcAft>
              <a:buNone/>
            </a:pPr>
            <a:r>
              <a:rPr lang="en-US" sz="6400" dirty="0" smtClean="0">
                <a:latin typeface="Arial Black" pitchFamily="34" charset="0"/>
                <a:ea typeface="Calibri"/>
                <a:cs typeface="Arial"/>
              </a:rPr>
              <a:t>Compare the following sentences :</a:t>
            </a:r>
            <a:endParaRPr lang="en-US" sz="6400" dirty="0">
              <a:latin typeface="Arial Black" pitchFamily="34" charset="0"/>
              <a:ea typeface="Calibri"/>
              <a:cs typeface="Arial"/>
            </a:endParaRPr>
          </a:p>
          <a:p>
            <a:pPr marL="0" marR="0" lvl="0" indent="0" algn="l" rtl="0">
              <a:lnSpc>
                <a:spcPct val="115000"/>
              </a:lnSpc>
              <a:spcBef>
                <a:spcPts val="0"/>
              </a:spcBef>
              <a:spcAft>
                <a:spcPts val="1000"/>
              </a:spcAft>
              <a:buNone/>
            </a:pPr>
            <a:r>
              <a:rPr lang="en-US" sz="6400" dirty="0">
                <a:latin typeface="Arial Black" pitchFamily="34" charset="0"/>
                <a:ea typeface="Calibri"/>
                <a:cs typeface="Arial"/>
              </a:rPr>
              <a:t>(A) John ordered a </a:t>
            </a:r>
            <a:r>
              <a:rPr lang="en-US" sz="6400" dirty="0">
                <a:solidFill>
                  <a:schemeClr val="accent1"/>
                </a:solidFill>
                <a:latin typeface="Arial Black" pitchFamily="34" charset="0"/>
                <a:ea typeface="Calibri"/>
                <a:cs typeface="Arial"/>
              </a:rPr>
              <a:t>pizza</a:t>
            </a:r>
            <a:r>
              <a:rPr lang="en-US" sz="6400" dirty="0">
                <a:latin typeface="Arial Black" pitchFamily="34" charset="0"/>
                <a:ea typeface="Calibri"/>
                <a:cs typeface="Arial"/>
              </a:rPr>
              <a:t>. </a:t>
            </a:r>
          </a:p>
          <a:p>
            <a:pPr marL="0" marR="0" indent="0" algn="l" rtl="0">
              <a:lnSpc>
                <a:spcPct val="115000"/>
              </a:lnSpc>
              <a:spcBef>
                <a:spcPts val="0"/>
              </a:spcBef>
              <a:spcAft>
                <a:spcPts val="1000"/>
              </a:spcAft>
              <a:buNone/>
            </a:pPr>
            <a:r>
              <a:rPr lang="en-US" sz="6400" dirty="0" smtClean="0">
                <a:latin typeface="Arial Black" pitchFamily="34" charset="0"/>
                <a:ea typeface="Calibri"/>
                <a:cs typeface="Arial"/>
              </a:rPr>
              <a:t>(</a:t>
            </a:r>
            <a:r>
              <a:rPr lang="en-US" sz="6400" dirty="0">
                <a:latin typeface="Arial Black" pitchFamily="34" charset="0"/>
                <a:ea typeface="Calibri"/>
                <a:cs typeface="Arial"/>
              </a:rPr>
              <a:t>b) The </a:t>
            </a:r>
            <a:r>
              <a:rPr lang="en-US" sz="6400" dirty="0">
                <a:solidFill>
                  <a:schemeClr val="accent1"/>
                </a:solidFill>
                <a:latin typeface="Arial Black" pitchFamily="34" charset="0"/>
                <a:ea typeface="Calibri"/>
                <a:cs typeface="Arial"/>
              </a:rPr>
              <a:t>pizza</a:t>
            </a:r>
            <a:r>
              <a:rPr lang="en-US" sz="6400" dirty="0">
                <a:latin typeface="Arial Black" pitchFamily="34" charset="0"/>
                <a:ea typeface="Calibri"/>
                <a:cs typeface="Arial"/>
              </a:rPr>
              <a:t> doesn't look too happy with what he's been given.</a:t>
            </a:r>
          </a:p>
          <a:p>
            <a:pPr marL="0" marR="0" indent="0" algn="l" rtl="0">
              <a:lnSpc>
                <a:spcPct val="115000"/>
              </a:lnSpc>
              <a:spcBef>
                <a:spcPts val="0"/>
              </a:spcBef>
              <a:spcAft>
                <a:spcPts val="1000"/>
              </a:spcAft>
              <a:buNone/>
            </a:pPr>
            <a:r>
              <a:rPr lang="en-US" sz="6400" b="1" dirty="0" smtClean="0">
                <a:latin typeface="Arial Black" pitchFamily="34" charset="0"/>
                <a:ea typeface="Calibri"/>
                <a:cs typeface="Arial"/>
              </a:rPr>
              <a:t>These to examples represent a case </a:t>
            </a:r>
            <a:r>
              <a:rPr lang="en-US" sz="6400" b="1" dirty="0">
                <a:latin typeface="Arial Black" pitchFamily="34" charset="0"/>
                <a:ea typeface="Calibri"/>
                <a:cs typeface="Arial"/>
              </a:rPr>
              <a:t>called as </a:t>
            </a:r>
            <a:r>
              <a:rPr lang="en-US" sz="6400" b="1" u="sng" dirty="0">
                <a:solidFill>
                  <a:schemeClr val="accent1"/>
                </a:solidFill>
                <a:latin typeface="Arial Black" pitchFamily="34" charset="0"/>
                <a:ea typeface="Calibri"/>
                <a:cs typeface="Arial"/>
              </a:rPr>
              <a:t>coerced Polysemy</a:t>
            </a:r>
            <a:endParaRPr lang="en-US" sz="6400" u="sng" dirty="0">
              <a:solidFill>
                <a:schemeClr val="accent1"/>
              </a:solidFill>
              <a:latin typeface="Arial Black" pitchFamily="34" charset="0"/>
              <a:ea typeface="Calibri"/>
              <a:cs typeface="Arial"/>
            </a:endParaRPr>
          </a:p>
          <a:p>
            <a:pPr algn="l" rtl="0"/>
            <a:r>
              <a:rPr lang="en-US" sz="6400" b="1" dirty="0">
                <a:latin typeface="Arial Black" pitchFamily="34" charset="0"/>
              </a:rPr>
              <a:t>homonymy is possible only with </a:t>
            </a:r>
            <a:r>
              <a:rPr lang="en-US" sz="6400" b="1" dirty="0">
                <a:solidFill>
                  <a:schemeClr val="accent1"/>
                </a:solidFill>
                <a:latin typeface="Arial Black" pitchFamily="34" charset="0"/>
              </a:rPr>
              <a:t>established readings</a:t>
            </a:r>
            <a:r>
              <a:rPr lang="en-US" sz="6400" b="1" dirty="0">
                <a:latin typeface="Arial Black" pitchFamily="34" charset="0"/>
              </a:rPr>
              <a:t>. It is probably wise to reserve the term </a:t>
            </a:r>
            <a:r>
              <a:rPr lang="en-US" sz="6400" b="1" dirty="0" smtClean="0">
                <a:latin typeface="Arial Black" pitchFamily="34" charset="0"/>
              </a:rPr>
              <a:t>polysemy</a:t>
            </a:r>
            <a:r>
              <a:rPr lang="en-US" sz="6400" b="1" dirty="0">
                <a:latin typeface="Arial Black" pitchFamily="34" charset="0"/>
              </a:rPr>
              <a:t> </a:t>
            </a:r>
            <a:r>
              <a:rPr lang="en-US" sz="6400" b="1" dirty="0" smtClean="0">
                <a:latin typeface="Arial Black" pitchFamily="34" charset="0"/>
              </a:rPr>
              <a:t> </a:t>
            </a:r>
            <a:r>
              <a:rPr lang="en-US" sz="6400" b="1" dirty="0">
                <a:latin typeface="Arial Black" pitchFamily="34" charset="0"/>
              </a:rPr>
              <a:t>for </a:t>
            </a:r>
            <a:r>
              <a:rPr lang="en-US" sz="6400" b="1" dirty="0">
                <a:solidFill>
                  <a:schemeClr val="accent1"/>
                </a:solidFill>
                <a:latin typeface="Arial Black" pitchFamily="34" charset="0"/>
              </a:rPr>
              <a:t>established </a:t>
            </a:r>
            <a:r>
              <a:rPr lang="en-US" sz="6400" b="1" dirty="0" smtClean="0">
                <a:solidFill>
                  <a:schemeClr val="accent1"/>
                </a:solidFill>
                <a:latin typeface="Arial Black" pitchFamily="34" charset="0"/>
              </a:rPr>
              <a:t>senses</a:t>
            </a:r>
            <a:r>
              <a:rPr lang="en-US" sz="6400" b="1" dirty="0" smtClean="0">
                <a:latin typeface="Arial Black" pitchFamily="34" charset="0"/>
              </a:rPr>
              <a:t>.</a:t>
            </a:r>
            <a:endParaRPr lang="en-US" sz="6400" b="1" dirty="0">
              <a:solidFill>
                <a:schemeClr val="accent1"/>
              </a:solidFill>
              <a:latin typeface="Arial Black" pitchFamily="34" charset="0"/>
            </a:endParaRPr>
          </a:p>
        </p:txBody>
      </p:sp>
    </p:spTree>
    <p:extLst>
      <p:ext uri="{BB962C8B-B14F-4D97-AF65-F5344CB8AC3E}">
        <p14:creationId xmlns:p14="http://schemas.microsoft.com/office/powerpoint/2010/main" val="8375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49796" y="0"/>
            <a:ext cx="11305256" cy="6858000"/>
          </a:xfrm>
        </p:spPr>
        <p:txBody>
          <a:bodyPr>
            <a:normAutofit fontScale="25000" lnSpcReduction="20000"/>
          </a:bodyPr>
          <a:lstStyle/>
          <a:p>
            <a:pPr marL="0" marR="0" lvl="0" indent="0" algn="l" rtl="0">
              <a:lnSpc>
                <a:spcPct val="115000"/>
              </a:lnSpc>
              <a:spcBef>
                <a:spcPts val="0"/>
              </a:spcBef>
              <a:spcAft>
                <a:spcPts val="0"/>
              </a:spcAft>
              <a:buNone/>
            </a:pPr>
            <a:r>
              <a:rPr lang="en-US" sz="9600" b="1" dirty="0" smtClean="0">
                <a:ea typeface="Calibri"/>
                <a:cs typeface="Arial"/>
              </a:rPr>
              <a:t>3.non-lexical </a:t>
            </a:r>
            <a:r>
              <a:rPr lang="en-US" sz="9600" b="1" dirty="0">
                <a:ea typeface="Calibri"/>
                <a:cs typeface="Arial"/>
              </a:rPr>
              <a:t>sources of ambiguity:</a:t>
            </a:r>
            <a:endParaRPr lang="en-US" sz="7200" b="1" dirty="0">
              <a:ea typeface="Calibri"/>
              <a:cs typeface="Arial"/>
            </a:endParaRPr>
          </a:p>
          <a:p>
            <a:pPr marL="0" marR="0" indent="0" algn="l" rtl="0">
              <a:lnSpc>
                <a:spcPct val="115000"/>
              </a:lnSpc>
              <a:spcBef>
                <a:spcPts val="0"/>
              </a:spcBef>
              <a:spcAft>
                <a:spcPts val="0"/>
              </a:spcAft>
              <a:buNone/>
            </a:pPr>
            <a:r>
              <a:rPr lang="en-US" sz="6400" b="1" dirty="0">
                <a:ea typeface="Calibri"/>
                <a:cs typeface="Arial"/>
              </a:rPr>
              <a:t> </a:t>
            </a:r>
            <a:endParaRPr lang="en-US" sz="4800" dirty="0">
              <a:ea typeface="Calibri"/>
              <a:cs typeface="Arial"/>
            </a:endParaRPr>
          </a:p>
          <a:p>
            <a:pPr marL="342900" marR="0" lvl="0" indent="-342900" algn="l" rtl="0">
              <a:lnSpc>
                <a:spcPct val="115000"/>
              </a:lnSpc>
              <a:spcBef>
                <a:spcPts val="0"/>
              </a:spcBef>
              <a:spcAft>
                <a:spcPts val="1000"/>
              </a:spcAft>
              <a:buFont typeface="Symbol"/>
              <a:buChar char=""/>
            </a:pPr>
            <a:r>
              <a:rPr lang="en-US" sz="6400" b="1" dirty="0">
                <a:latin typeface="Arial Black" pitchFamily="34" charset="0"/>
                <a:ea typeface="Calibri"/>
                <a:cs typeface="Arial"/>
              </a:rPr>
              <a:t>Two sources of ambiguity: lexical and syntactic, syntactic ambiguity arising from the </a:t>
            </a:r>
            <a:r>
              <a:rPr lang="en-US" sz="6400" b="1" u="sng" dirty="0">
                <a:solidFill>
                  <a:schemeClr val="accent1"/>
                </a:solidFill>
                <a:latin typeface="Arial Black" pitchFamily="34" charset="0"/>
                <a:ea typeface="Calibri"/>
                <a:cs typeface="Arial"/>
              </a:rPr>
              <a:t>possibility of alternative constituent structures:</a:t>
            </a:r>
            <a:endParaRPr lang="en-US" sz="6400" b="1" dirty="0">
              <a:solidFill>
                <a:schemeClr val="accent1"/>
              </a:solidFill>
              <a:latin typeface="Arial Black" pitchFamily="34" charset="0"/>
              <a:ea typeface="Calibri"/>
              <a:cs typeface="Arial"/>
            </a:endParaRPr>
          </a:p>
          <a:p>
            <a:pPr marL="0" marR="0" algn="l" rtl="0">
              <a:lnSpc>
                <a:spcPct val="115000"/>
              </a:lnSpc>
              <a:spcBef>
                <a:spcPts val="0"/>
              </a:spcBef>
              <a:spcAft>
                <a:spcPts val="1000"/>
              </a:spcAft>
            </a:pPr>
            <a:r>
              <a:rPr lang="en-US" sz="6400" b="1" i="1" dirty="0">
                <a:latin typeface="Arial Black" pitchFamily="34" charset="0"/>
                <a:ea typeface="Calibri"/>
                <a:cs typeface="Arial"/>
              </a:rPr>
              <a:t>(Mary </a:t>
            </a:r>
            <a:r>
              <a:rPr lang="en-US" sz="6400" b="1" i="1" dirty="0">
                <a:solidFill>
                  <a:schemeClr val="accent1"/>
                </a:solidFill>
                <a:latin typeface="Arial Black" pitchFamily="34" charset="0"/>
                <a:ea typeface="Calibri"/>
                <a:cs typeface="Arial"/>
              </a:rPr>
              <a:t>saw</a:t>
            </a:r>
            <a:r>
              <a:rPr lang="en-US" sz="6400" b="1" i="1" dirty="0">
                <a:latin typeface="Arial Black" pitchFamily="34" charset="0"/>
                <a:ea typeface="Calibri"/>
                <a:cs typeface="Arial"/>
              </a:rPr>
              <a:t> the man </a:t>
            </a:r>
            <a:r>
              <a:rPr lang="en-US" sz="6400" b="1" i="1" dirty="0">
                <a:solidFill>
                  <a:schemeClr val="accent1"/>
                </a:solidFill>
                <a:latin typeface="Arial Black" pitchFamily="34" charset="0"/>
                <a:ea typeface="Calibri"/>
                <a:cs typeface="Arial"/>
              </a:rPr>
              <a:t>with the telescope</a:t>
            </a:r>
            <a:r>
              <a:rPr lang="en-US" sz="6400" b="1" i="1" dirty="0">
                <a:latin typeface="Arial Black" pitchFamily="34" charset="0"/>
                <a:ea typeface="Calibri"/>
                <a:cs typeface="Arial"/>
              </a:rPr>
              <a:t>).</a:t>
            </a:r>
            <a:r>
              <a:rPr lang="en-US" sz="6400" b="1" dirty="0">
                <a:latin typeface="Arial Black" pitchFamily="34" charset="0"/>
                <a:ea typeface="Calibri"/>
                <a:cs typeface="Arial"/>
              </a:rPr>
              <a:t>(two-way ambiguous)</a:t>
            </a:r>
          </a:p>
          <a:p>
            <a:pPr marL="0" marR="0" indent="0" algn="l" rtl="0">
              <a:lnSpc>
                <a:spcPct val="115000"/>
              </a:lnSpc>
              <a:spcBef>
                <a:spcPts val="0"/>
              </a:spcBef>
              <a:spcAft>
                <a:spcPts val="1000"/>
              </a:spcAft>
              <a:buNone/>
            </a:pPr>
            <a:r>
              <a:rPr lang="en-US" sz="6400" b="1" dirty="0">
                <a:latin typeface="Arial Black" pitchFamily="34" charset="0"/>
                <a:ea typeface="Calibri"/>
                <a:cs typeface="Arial"/>
              </a:rPr>
              <a:t>with the telescope is either a manner </a:t>
            </a:r>
            <a:r>
              <a:rPr lang="en-US" sz="6400" b="1" dirty="0">
                <a:solidFill>
                  <a:schemeClr val="accent1"/>
                </a:solidFill>
                <a:latin typeface="Arial Black" pitchFamily="34" charset="0"/>
                <a:ea typeface="Calibri"/>
                <a:cs typeface="Arial"/>
              </a:rPr>
              <a:t>adverbial</a:t>
            </a:r>
            <a:r>
              <a:rPr lang="en-US" sz="6400" b="1" dirty="0">
                <a:latin typeface="Arial Black" pitchFamily="34" charset="0"/>
                <a:ea typeface="Calibri"/>
                <a:cs typeface="Arial"/>
              </a:rPr>
              <a:t> modifying </a:t>
            </a:r>
            <a:r>
              <a:rPr lang="en-US" sz="6400" b="1" dirty="0">
                <a:solidFill>
                  <a:schemeClr val="accent1"/>
                </a:solidFill>
                <a:latin typeface="Arial Black" pitchFamily="34" charset="0"/>
                <a:ea typeface="Calibri"/>
                <a:cs typeface="Arial"/>
              </a:rPr>
              <a:t>saw</a:t>
            </a:r>
            <a:r>
              <a:rPr lang="en-US" sz="6400" b="1" dirty="0">
                <a:latin typeface="Arial Black" pitchFamily="34" charset="0"/>
                <a:ea typeface="Calibri"/>
                <a:cs typeface="Arial"/>
              </a:rPr>
              <a:t>.</a:t>
            </a:r>
          </a:p>
          <a:p>
            <a:pPr marL="0" marR="0" indent="0" algn="l" rtl="0">
              <a:lnSpc>
                <a:spcPct val="115000"/>
              </a:lnSpc>
              <a:spcBef>
                <a:spcPts val="0"/>
              </a:spcBef>
              <a:spcAft>
                <a:spcPts val="1000"/>
              </a:spcAft>
              <a:buNone/>
            </a:pPr>
            <a:r>
              <a:rPr lang="en-US" sz="6400" b="1" dirty="0">
                <a:latin typeface="Arial Black" pitchFamily="34" charset="0"/>
                <a:ea typeface="Calibri"/>
                <a:cs typeface="Arial"/>
              </a:rPr>
              <a:t>or a </a:t>
            </a:r>
            <a:r>
              <a:rPr lang="en-US" sz="6400" b="1" dirty="0">
                <a:solidFill>
                  <a:schemeClr val="accent1"/>
                </a:solidFill>
                <a:latin typeface="Arial Black" pitchFamily="34" charset="0"/>
                <a:ea typeface="Calibri"/>
                <a:cs typeface="Arial"/>
              </a:rPr>
              <a:t>prepositional phrase </a:t>
            </a:r>
            <a:r>
              <a:rPr lang="en-US" sz="6400" b="1" dirty="0">
                <a:latin typeface="Arial Black" pitchFamily="34" charset="0"/>
                <a:ea typeface="Calibri"/>
                <a:cs typeface="Arial"/>
              </a:rPr>
              <a:t>modifying the </a:t>
            </a:r>
            <a:r>
              <a:rPr lang="en-US" sz="6400" b="1" dirty="0">
                <a:solidFill>
                  <a:schemeClr val="accent1"/>
                </a:solidFill>
                <a:latin typeface="Arial Black" pitchFamily="34" charset="0"/>
                <a:ea typeface="Calibri"/>
                <a:cs typeface="Arial"/>
              </a:rPr>
              <a:t>man</a:t>
            </a:r>
            <a:r>
              <a:rPr lang="en-US" sz="6400" b="1" dirty="0" smtClean="0">
                <a:latin typeface="Arial Black" pitchFamily="34" charset="0"/>
                <a:ea typeface="Calibri"/>
                <a:cs typeface="Arial"/>
              </a:rPr>
              <a:t>.</a:t>
            </a:r>
          </a:p>
          <a:p>
            <a:pPr marL="0" marR="0" indent="0" algn="l" rtl="0">
              <a:lnSpc>
                <a:spcPct val="115000"/>
              </a:lnSpc>
              <a:spcBef>
                <a:spcPts val="0"/>
              </a:spcBef>
              <a:spcAft>
                <a:spcPts val="1000"/>
              </a:spcAft>
              <a:buNone/>
            </a:pPr>
            <a:endParaRPr lang="en-US" sz="6400" b="1" dirty="0">
              <a:latin typeface="Arial Black" pitchFamily="34" charset="0"/>
              <a:ea typeface="Calibri"/>
              <a:cs typeface="Arial"/>
            </a:endParaRPr>
          </a:p>
          <a:p>
            <a:pPr marL="0" marR="0" algn="l" rtl="0">
              <a:lnSpc>
                <a:spcPct val="115000"/>
              </a:lnSpc>
              <a:spcBef>
                <a:spcPts val="0"/>
              </a:spcBef>
              <a:spcAft>
                <a:spcPts val="1000"/>
              </a:spcAft>
            </a:pPr>
            <a:r>
              <a:rPr lang="en-US" sz="6400" b="1" dirty="0">
                <a:latin typeface="Arial Black" pitchFamily="34" charset="0"/>
                <a:ea typeface="Calibri"/>
                <a:cs typeface="Arial"/>
              </a:rPr>
              <a:t>* In neither case is there any other syntactic difference. An </a:t>
            </a:r>
            <a:r>
              <a:rPr lang="en-US" sz="6400" b="1" dirty="0">
                <a:solidFill>
                  <a:schemeClr val="accent1"/>
                </a:solidFill>
                <a:latin typeface="Arial Black" pitchFamily="34" charset="0"/>
                <a:ea typeface="Calibri"/>
                <a:cs typeface="Arial"/>
              </a:rPr>
              <a:t>identity constraint </a:t>
            </a:r>
            <a:r>
              <a:rPr lang="en-US" sz="6400" b="1" dirty="0">
                <a:latin typeface="Arial Black" pitchFamily="34" charset="0"/>
                <a:ea typeface="Calibri"/>
                <a:cs typeface="Arial"/>
              </a:rPr>
              <a:t>operates here, too, in that co-ordinated items must have identical positions in the constituent </a:t>
            </a:r>
            <a:r>
              <a:rPr lang="en-US" sz="6400" b="1" dirty="0" smtClean="0">
                <a:latin typeface="Arial Black" pitchFamily="34" charset="0"/>
                <a:ea typeface="Calibri"/>
                <a:cs typeface="Arial"/>
              </a:rPr>
              <a:t>structure.</a:t>
            </a:r>
            <a:endParaRPr lang="en-US" sz="6400" b="1" dirty="0">
              <a:latin typeface="Arial Black" pitchFamily="34" charset="0"/>
              <a:ea typeface="Calibri"/>
              <a:cs typeface="Arial"/>
            </a:endParaRPr>
          </a:p>
          <a:p>
            <a:pPr marL="0" marR="0" indent="0" algn="l" rtl="0">
              <a:lnSpc>
                <a:spcPct val="115000"/>
              </a:lnSpc>
              <a:spcBef>
                <a:spcPts val="0"/>
              </a:spcBef>
              <a:spcAft>
                <a:spcPts val="1000"/>
              </a:spcAft>
              <a:buNone/>
            </a:pPr>
            <a:r>
              <a:rPr lang="en-US" sz="6400" b="1" dirty="0">
                <a:latin typeface="Arial Black" pitchFamily="34" charset="0"/>
                <a:ea typeface="Calibri"/>
                <a:cs typeface="Arial"/>
              </a:rPr>
              <a:t> </a:t>
            </a:r>
          </a:p>
          <a:p>
            <a:pPr marL="0" marR="0" indent="0" algn="l" rtl="0">
              <a:lnSpc>
                <a:spcPct val="115000"/>
              </a:lnSpc>
              <a:spcBef>
                <a:spcPts val="0"/>
              </a:spcBef>
              <a:spcAft>
                <a:spcPts val="1000"/>
              </a:spcAft>
              <a:buNone/>
            </a:pPr>
            <a:r>
              <a:rPr lang="en-US" sz="6400" b="1" dirty="0">
                <a:latin typeface="Arial Black" pitchFamily="34" charset="0"/>
                <a:ea typeface="Calibri"/>
                <a:cs typeface="Arial"/>
              </a:rPr>
              <a:t> </a:t>
            </a:r>
          </a:p>
          <a:p>
            <a:pPr marL="342900" marR="0" lvl="0" indent="-342900" algn="l" rtl="0">
              <a:lnSpc>
                <a:spcPct val="115000"/>
              </a:lnSpc>
              <a:spcBef>
                <a:spcPts val="0"/>
              </a:spcBef>
              <a:spcAft>
                <a:spcPts val="0"/>
              </a:spcAft>
              <a:buFont typeface="Symbol"/>
              <a:buChar char=""/>
            </a:pPr>
            <a:r>
              <a:rPr lang="en-US" sz="6400" b="1" dirty="0">
                <a:latin typeface="Arial Black" pitchFamily="34" charset="0"/>
                <a:ea typeface="Calibri"/>
                <a:cs typeface="Arial"/>
              </a:rPr>
              <a:t>A   syntactic ambiguity arising from the possibility of </a:t>
            </a:r>
            <a:r>
              <a:rPr lang="en-US" sz="6400" b="1" u="sng" dirty="0">
                <a:latin typeface="Arial Black" pitchFamily="34" charset="0"/>
                <a:ea typeface="Calibri"/>
                <a:cs typeface="Arial"/>
              </a:rPr>
              <a:t>functional alternations </a:t>
            </a:r>
            <a:r>
              <a:rPr lang="en-US" sz="6400" b="1" dirty="0">
                <a:latin typeface="Arial Black" pitchFamily="34" charset="0"/>
                <a:ea typeface="Calibri"/>
                <a:cs typeface="Arial"/>
              </a:rPr>
              <a:t>in  one or more item.</a:t>
            </a:r>
            <a:r>
              <a:rPr lang="en-US" sz="6400" b="1" u="sng" dirty="0">
                <a:latin typeface="Arial Black" pitchFamily="34" charset="0"/>
                <a:ea typeface="Calibri"/>
                <a:cs typeface="Arial"/>
              </a:rPr>
              <a:t> </a:t>
            </a:r>
            <a:endParaRPr lang="en-US" sz="6400" b="1" dirty="0">
              <a:latin typeface="Arial Black" pitchFamily="34" charset="0"/>
              <a:ea typeface="Calibri"/>
              <a:cs typeface="Arial"/>
            </a:endParaRPr>
          </a:p>
          <a:p>
            <a:pPr marL="0" marR="0" algn="l" rtl="0">
              <a:lnSpc>
                <a:spcPct val="115000"/>
              </a:lnSpc>
              <a:spcBef>
                <a:spcPts val="0"/>
              </a:spcBef>
              <a:spcAft>
                <a:spcPts val="0"/>
              </a:spcAft>
            </a:pPr>
            <a:r>
              <a:rPr lang="en-US" sz="6400" b="1" i="1" dirty="0">
                <a:solidFill>
                  <a:schemeClr val="accent1"/>
                </a:solidFill>
                <a:latin typeface="Arial Black" pitchFamily="34" charset="0"/>
                <a:ea typeface="Calibri"/>
                <a:cs typeface="Arial"/>
              </a:rPr>
              <a:t>Ship</a:t>
            </a:r>
            <a:r>
              <a:rPr lang="en-US" sz="6400" b="1" i="1" dirty="0">
                <a:latin typeface="Arial Black" pitchFamily="34" charset="0"/>
                <a:ea typeface="Calibri"/>
                <a:cs typeface="Arial"/>
              </a:rPr>
              <a:t> </a:t>
            </a:r>
            <a:r>
              <a:rPr lang="en-US" sz="6400" b="1" i="1" dirty="0">
                <a:solidFill>
                  <a:schemeClr val="accent1"/>
                </a:solidFill>
                <a:latin typeface="Arial Black" pitchFamily="34" charset="0"/>
                <a:ea typeface="Calibri"/>
                <a:cs typeface="Arial"/>
              </a:rPr>
              <a:t>sails</a:t>
            </a:r>
            <a:r>
              <a:rPr lang="en-US" sz="6400" b="1" i="1" dirty="0">
                <a:latin typeface="Arial Black" pitchFamily="34" charset="0"/>
                <a:ea typeface="Calibri"/>
                <a:cs typeface="Arial"/>
              </a:rPr>
              <a:t> today</a:t>
            </a:r>
            <a:r>
              <a:rPr lang="en-US" sz="6400" b="1" dirty="0">
                <a:latin typeface="Arial Black" pitchFamily="34" charset="0"/>
                <a:ea typeface="Calibri"/>
                <a:cs typeface="Arial"/>
              </a:rPr>
              <a:t>. </a:t>
            </a:r>
          </a:p>
          <a:p>
            <a:pPr marL="0" marR="0" algn="l" rtl="0">
              <a:lnSpc>
                <a:spcPct val="115000"/>
              </a:lnSpc>
              <a:spcBef>
                <a:spcPts val="0"/>
              </a:spcBef>
              <a:spcAft>
                <a:spcPts val="0"/>
              </a:spcAft>
            </a:pPr>
            <a:r>
              <a:rPr lang="en-US" sz="6400" b="1" dirty="0">
                <a:latin typeface="Arial Black" pitchFamily="34" charset="0"/>
                <a:ea typeface="Calibri"/>
                <a:cs typeface="Arial"/>
              </a:rPr>
              <a:t>where </a:t>
            </a:r>
            <a:r>
              <a:rPr lang="en-US" sz="6400" b="1" dirty="0">
                <a:solidFill>
                  <a:schemeClr val="accent1"/>
                </a:solidFill>
                <a:latin typeface="Arial Black" pitchFamily="34" charset="0"/>
                <a:ea typeface="Calibri"/>
                <a:cs typeface="Arial"/>
              </a:rPr>
              <a:t>ship</a:t>
            </a:r>
            <a:r>
              <a:rPr lang="en-US" sz="6400" b="1" dirty="0">
                <a:latin typeface="Arial Black" pitchFamily="34" charset="0"/>
                <a:ea typeface="Calibri"/>
                <a:cs typeface="Arial"/>
              </a:rPr>
              <a:t> and </a:t>
            </a:r>
            <a:r>
              <a:rPr lang="en-US" sz="6400" b="1" dirty="0">
                <a:solidFill>
                  <a:schemeClr val="accent1"/>
                </a:solidFill>
                <a:latin typeface="Arial Black" pitchFamily="34" charset="0"/>
                <a:ea typeface="Calibri"/>
                <a:cs typeface="Arial"/>
              </a:rPr>
              <a:t>sails</a:t>
            </a:r>
            <a:r>
              <a:rPr lang="en-US" sz="6400" b="1" dirty="0">
                <a:latin typeface="Arial Black" pitchFamily="34" charset="0"/>
                <a:ea typeface="Calibri"/>
                <a:cs typeface="Arial"/>
              </a:rPr>
              <a:t> both change their syntactic categories in the two </a:t>
            </a:r>
            <a:r>
              <a:rPr lang="en-US" sz="6400" b="1" dirty="0" smtClean="0">
                <a:latin typeface="Arial Black" pitchFamily="34" charset="0"/>
                <a:ea typeface="Calibri"/>
                <a:cs typeface="Arial"/>
              </a:rPr>
              <a:t>readings.</a:t>
            </a:r>
            <a:endParaRPr lang="ar-IQ" sz="6400" b="1" dirty="0" smtClean="0">
              <a:latin typeface="Arial Black" pitchFamily="34" charset="0"/>
              <a:ea typeface="Calibri"/>
              <a:cs typeface="Arial"/>
            </a:endParaRPr>
          </a:p>
          <a:p>
            <a:pPr marL="0" marR="0" algn="l" rtl="0">
              <a:lnSpc>
                <a:spcPct val="115000"/>
              </a:lnSpc>
              <a:spcBef>
                <a:spcPts val="0"/>
              </a:spcBef>
              <a:spcAft>
                <a:spcPts val="0"/>
              </a:spcAft>
            </a:pPr>
            <a:r>
              <a:rPr lang="en-US" sz="6400" b="1" dirty="0" smtClean="0">
                <a:latin typeface="Arial Black" pitchFamily="34" charset="0"/>
                <a:ea typeface="Calibri"/>
                <a:cs typeface="Arial"/>
              </a:rPr>
              <a:t> </a:t>
            </a:r>
            <a:r>
              <a:rPr lang="en-US" sz="6400" b="1" dirty="0">
                <a:latin typeface="Arial Black" pitchFamily="34" charset="0"/>
                <a:ea typeface="Calibri"/>
                <a:cs typeface="Arial"/>
              </a:rPr>
              <a:t>(declarative [The ship sails today. ] </a:t>
            </a:r>
            <a:r>
              <a:rPr lang="en-US" sz="6400" b="1" dirty="0" smtClean="0">
                <a:latin typeface="Arial Black" pitchFamily="34" charset="0"/>
                <a:ea typeface="Calibri"/>
                <a:cs typeface="Arial"/>
              </a:rPr>
              <a:t>or </a:t>
            </a:r>
            <a:r>
              <a:rPr lang="en-US" sz="6400" b="1" dirty="0">
                <a:latin typeface="Arial Black" pitchFamily="34" charset="0"/>
                <a:ea typeface="Calibri"/>
                <a:cs typeface="Arial"/>
              </a:rPr>
              <a:t>imperative [Ship the sails today.])</a:t>
            </a:r>
          </a:p>
          <a:p>
            <a:pPr marL="0" marR="0" indent="0" algn="l" rtl="0">
              <a:lnSpc>
                <a:spcPct val="115000"/>
              </a:lnSpc>
              <a:spcBef>
                <a:spcPts val="0"/>
              </a:spcBef>
              <a:spcAft>
                <a:spcPts val="1000"/>
              </a:spcAft>
              <a:buNone/>
            </a:pPr>
            <a:r>
              <a:rPr lang="en-US" sz="6400" b="1" dirty="0">
                <a:latin typeface="Arial Black" pitchFamily="34" charset="0"/>
                <a:ea typeface="Calibri"/>
                <a:cs typeface="Arial"/>
              </a:rPr>
              <a:t> </a:t>
            </a:r>
          </a:p>
          <a:p>
            <a:pPr marL="0" marR="0" indent="0" algn="l" rtl="0">
              <a:lnSpc>
                <a:spcPct val="115000"/>
              </a:lnSpc>
              <a:spcBef>
                <a:spcPts val="0"/>
              </a:spcBef>
              <a:spcAft>
                <a:spcPts val="1000"/>
              </a:spcAft>
              <a:buNone/>
            </a:pPr>
            <a:r>
              <a:rPr lang="en-US" sz="6400" b="1" dirty="0">
                <a:latin typeface="Arial Black" pitchFamily="34" charset="0"/>
                <a:ea typeface="Calibri"/>
                <a:cs typeface="Arial"/>
              </a:rPr>
              <a:t> </a:t>
            </a:r>
          </a:p>
          <a:p>
            <a:pPr marL="342900" marR="0" lvl="0" indent="-342900" algn="l" rtl="0">
              <a:lnSpc>
                <a:spcPct val="115000"/>
              </a:lnSpc>
              <a:spcBef>
                <a:spcPts val="0"/>
              </a:spcBef>
              <a:spcAft>
                <a:spcPts val="0"/>
              </a:spcAft>
              <a:buFont typeface="Symbol"/>
              <a:buChar char=""/>
            </a:pPr>
            <a:r>
              <a:rPr lang="en-US" sz="6400" b="1" dirty="0">
                <a:latin typeface="Arial Black" pitchFamily="34" charset="0"/>
                <a:ea typeface="Calibri"/>
                <a:cs typeface="Arial"/>
              </a:rPr>
              <a:t>A word should be said about cases like The man entered the room the man and the room will refer to a particular man and a particular room, and in a different context, a different man and a different room. we call  this phenomenon as </a:t>
            </a:r>
            <a:r>
              <a:rPr lang="en-US" sz="6400" b="1" dirty="0">
                <a:solidFill>
                  <a:schemeClr val="accent1"/>
                </a:solidFill>
                <a:latin typeface="Arial Black" pitchFamily="34" charset="0"/>
                <a:ea typeface="Calibri"/>
                <a:cs typeface="Arial"/>
              </a:rPr>
              <a:t>pragmatic ambiguity</a:t>
            </a:r>
            <a:r>
              <a:rPr lang="en-US" sz="6400" b="1" dirty="0">
                <a:latin typeface="Arial Black" pitchFamily="34" charset="0"/>
                <a:ea typeface="Calibri"/>
                <a:cs typeface="Arial"/>
              </a:rPr>
              <a:t> or </a:t>
            </a:r>
            <a:r>
              <a:rPr lang="en-US" sz="6400" b="1" dirty="0">
                <a:solidFill>
                  <a:schemeClr val="accent1"/>
                </a:solidFill>
                <a:latin typeface="Arial Black" pitchFamily="34" charset="0"/>
                <a:ea typeface="Calibri"/>
                <a:cs typeface="Arial"/>
              </a:rPr>
              <a:t>open ambiguity</a:t>
            </a:r>
            <a:r>
              <a:rPr lang="en-US" sz="6400" b="1" dirty="0">
                <a:latin typeface="Arial Black" pitchFamily="34" charset="0"/>
                <a:ea typeface="Calibri"/>
                <a:cs typeface="Arial"/>
              </a:rPr>
              <a:t>: (because the number of readings is potentially </a:t>
            </a:r>
            <a:r>
              <a:rPr lang="en-US" sz="6400" b="1" dirty="0">
                <a:solidFill>
                  <a:schemeClr val="accent1"/>
                </a:solidFill>
                <a:latin typeface="Arial Black" pitchFamily="34" charset="0"/>
                <a:ea typeface="Calibri"/>
                <a:cs typeface="Arial"/>
              </a:rPr>
              <a:t>infinite</a:t>
            </a:r>
            <a:r>
              <a:rPr lang="en-US" sz="6400" b="1" dirty="0">
                <a:latin typeface="Arial Black" pitchFamily="34" charset="0"/>
                <a:ea typeface="Calibri"/>
                <a:cs typeface="Arial"/>
              </a:rPr>
              <a:t>).</a:t>
            </a:r>
          </a:p>
          <a:p>
            <a:pPr marL="95303" marR="0" indent="0" algn="l" rtl="0">
              <a:lnSpc>
                <a:spcPct val="115000"/>
              </a:lnSpc>
              <a:spcBef>
                <a:spcPts val="0"/>
              </a:spcBef>
              <a:spcAft>
                <a:spcPts val="0"/>
              </a:spcAft>
              <a:buNone/>
            </a:pPr>
            <a:r>
              <a:rPr lang="en-US" sz="6400" b="1" dirty="0">
                <a:latin typeface="Arial Black" pitchFamily="34" charset="0"/>
                <a:ea typeface="Calibri"/>
                <a:cs typeface="Arial"/>
              </a:rPr>
              <a:t> </a:t>
            </a:r>
          </a:p>
          <a:p>
            <a:pPr marL="95303" marR="0" indent="0" algn="l" rtl="0">
              <a:lnSpc>
                <a:spcPct val="115000"/>
              </a:lnSpc>
              <a:spcBef>
                <a:spcPts val="0"/>
              </a:spcBef>
              <a:spcAft>
                <a:spcPts val="1000"/>
              </a:spcAft>
              <a:buNone/>
            </a:pPr>
            <a:r>
              <a:rPr lang="en-US" sz="6400" b="1" dirty="0">
                <a:latin typeface="Arial Black" pitchFamily="34" charset="0"/>
                <a:ea typeface="Calibri"/>
                <a:cs typeface="Arial"/>
              </a:rPr>
              <a:t> </a:t>
            </a:r>
          </a:p>
          <a:p>
            <a:pPr algn="l" rtl="0"/>
            <a:endParaRPr lang="en-US" dirty="0"/>
          </a:p>
        </p:txBody>
      </p:sp>
    </p:spTree>
    <p:extLst>
      <p:ext uri="{BB962C8B-B14F-4D97-AF65-F5344CB8AC3E}">
        <p14:creationId xmlns:p14="http://schemas.microsoft.com/office/powerpoint/2010/main" val="3152904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49796" y="0"/>
            <a:ext cx="11305256" cy="6858000"/>
          </a:xfrm>
        </p:spPr>
        <p:txBody>
          <a:bodyPr>
            <a:normAutofit fontScale="70000" lnSpcReduction="20000"/>
          </a:bodyPr>
          <a:lstStyle/>
          <a:p>
            <a:pPr marL="95303" marR="0" indent="0" algn="ctr">
              <a:lnSpc>
                <a:spcPct val="115000"/>
              </a:lnSpc>
              <a:spcBef>
                <a:spcPts val="0"/>
              </a:spcBef>
              <a:spcAft>
                <a:spcPts val="1000"/>
              </a:spcAft>
              <a:buNone/>
              <a:tabLst>
                <a:tab pos="3486150" algn="l"/>
              </a:tabLst>
            </a:pPr>
            <a:endParaRPr lang="en-US" sz="6000" b="1" dirty="0" smtClean="0">
              <a:latin typeface="Arial Black" pitchFamily="34" charset="0"/>
              <a:ea typeface="Calibri"/>
              <a:cs typeface="Arial"/>
            </a:endParaRPr>
          </a:p>
          <a:p>
            <a:pPr marL="95303" marR="0" indent="0" algn="ctr">
              <a:lnSpc>
                <a:spcPct val="115000"/>
              </a:lnSpc>
              <a:spcBef>
                <a:spcPts val="0"/>
              </a:spcBef>
              <a:spcAft>
                <a:spcPts val="1000"/>
              </a:spcAft>
              <a:buNone/>
              <a:tabLst>
                <a:tab pos="3486150" algn="l"/>
              </a:tabLst>
            </a:pPr>
            <a:r>
              <a:rPr lang="en-US" sz="6000" b="1" dirty="0">
                <a:latin typeface="Arial Black" pitchFamily="34" charset="0"/>
                <a:ea typeface="Calibri"/>
                <a:cs typeface="Arial"/>
              </a:rPr>
              <a:t> </a:t>
            </a:r>
            <a:r>
              <a:rPr lang="en-US" sz="6000" b="1" i="1" u="sng" dirty="0">
                <a:ea typeface="Calibri"/>
                <a:cs typeface="Arial"/>
              </a:rPr>
              <a:t> Varieties of polysemy</a:t>
            </a:r>
            <a:endParaRPr lang="en-US" sz="4400" dirty="0">
              <a:ea typeface="Calibri"/>
              <a:cs typeface="Arial"/>
            </a:endParaRPr>
          </a:p>
          <a:p>
            <a:pPr marL="0" marR="0" indent="0" algn="ctr">
              <a:lnSpc>
                <a:spcPct val="115000"/>
              </a:lnSpc>
              <a:spcBef>
                <a:spcPts val="0"/>
              </a:spcBef>
              <a:spcAft>
                <a:spcPts val="1000"/>
              </a:spcAft>
              <a:buNone/>
              <a:tabLst>
                <a:tab pos="3486150" algn="l"/>
              </a:tabLst>
            </a:pPr>
            <a:r>
              <a:rPr lang="en-US" sz="6600" dirty="0">
                <a:ea typeface="Calibri"/>
                <a:cs typeface="Arial"/>
              </a:rPr>
              <a:t>There is a </a:t>
            </a:r>
            <a:r>
              <a:rPr lang="en-US" sz="6600" dirty="0" smtClean="0">
                <a:ea typeface="Calibri"/>
                <a:cs typeface="Arial"/>
              </a:rPr>
              <a:t>interested </a:t>
            </a:r>
            <a:r>
              <a:rPr lang="en-US" sz="6600" dirty="0">
                <a:ea typeface="Calibri"/>
                <a:cs typeface="Arial"/>
              </a:rPr>
              <a:t>relationship between polysemous senses. </a:t>
            </a:r>
            <a:endParaRPr lang="en-US" sz="6600" dirty="0" smtClean="0">
              <a:ea typeface="Calibri"/>
              <a:cs typeface="Arial"/>
            </a:endParaRPr>
          </a:p>
          <a:p>
            <a:pPr marL="0" marR="0" indent="0" algn="ctr">
              <a:lnSpc>
                <a:spcPct val="115000"/>
              </a:lnSpc>
              <a:spcBef>
                <a:spcPts val="0"/>
              </a:spcBef>
              <a:spcAft>
                <a:spcPts val="1000"/>
              </a:spcAft>
              <a:buNone/>
              <a:tabLst>
                <a:tab pos="3486150" algn="l"/>
              </a:tabLst>
            </a:pPr>
            <a:r>
              <a:rPr lang="en-US" sz="6600" dirty="0" smtClean="0">
                <a:ea typeface="Calibri"/>
                <a:cs typeface="Arial"/>
              </a:rPr>
              <a:t>There </a:t>
            </a:r>
            <a:r>
              <a:rPr lang="en-US" sz="6600" dirty="0">
                <a:ea typeface="Calibri"/>
                <a:cs typeface="Arial"/>
              </a:rPr>
              <a:t>are various ways of classifying the sorts of relation that can hold between polysemous senses which is :</a:t>
            </a:r>
          </a:p>
          <a:p>
            <a:pPr marL="95303" marR="0" indent="0" algn="l" rtl="0">
              <a:lnSpc>
                <a:spcPct val="115000"/>
              </a:lnSpc>
              <a:spcBef>
                <a:spcPts val="0"/>
              </a:spcBef>
              <a:spcAft>
                <a:spcPts val="0"/>
              </a:spcAft>
              <a:buNone/>
            </a:pPr>
            <a:endParaRPr lang="en-US" sz="6400" b="1" dirty="0">
              <a:latin typeface="Arial Black" pitchFamily="34" charset="0"/>
              <a:ea typeface="Calibri"/>
              <a:cs typeface="Arial"/>
            </a:endParaRPr>
          </a:p>
          <a:p>
            <a:pPr marL="95303" marR="0" indent="0" algn="l" rtl="0">
              <a:lnSpc>
                <a:spcPct val="115000"/>
              </a:lnSpc>
              <a:spcBef>
                <a:spcPts val="0"/>
              </a:spcBef>
              <a:spcAft>
                <a:spcPts val="1000"/>
              </a:spcAft>
              <a:buNone/>
            </a:pPr>
            <a:r>
              <a:rPr lang="en-US" sz="6400" b="1" dirty="0">
                <a:latin typeface="Arial Black" pitchFamily="34" charset="0"/>
                <a:ea typeface="Calibri"/>
                <a:cs typeface="Arial"/>
              </a:rPr>
              <a:t> </a:t>
            </a:r>
          </a:p>
          <a:p>
            <a:pPr algn="l" rtl="0"/>
            <a:endParaRPr lang="en-US" dirty="0"/>
          </a:p>
        </p:txBody>
      </p:sp>
    </p:spTree>
    <p:extLst>
      <p:ext uri="{BB962C8B-B14F-4D97-AF65-F5344CB8AC3E}">
        <p14:creationId xmlns:p14="http://schemas.microsoft.com/office/powerpoint/2010/main" val="3065890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a:xfrm>
            <a:off x="760746" y="274637"/>
            <a:ext cx="10360501" cy="994123"/>
          </a:xfrm>
        </p:spPr>
        <p:txBody>
          <a:bodyPr>
            <a:normAutofit fontScale="90000"/>
          </a:bodyPr>
          <a:lstStyle/>
          <a:p>
            <a:pPr algn="ctr"/>
            <a:r>
              <a:rPr lang="en-US" dirty="0"/>
              <a:t>ways of classifying the sorts of relation that can hold between polysemous senses </a:t>
            </a:r>
          </a:p>
        </p:txBody>
      </p:sp>
      <p:graphicFrame>
        <p:nvGraphicFramePr>
          <p:cNvPr id="4" name="Diagram 3"/>
          <p:cNvGraphicFramePr/>
          <p:nvPr>
            <p:extLst>
              <p:ext uri="{D42A27DB-BD31-4B8C-83A1-F6EECF244321}">
                <p14:modId xmlns:p14="http://schemas.microsoft.com/office/powerpoint/2010/main" val="3829854822"/>
              </p:ext>
            </p:extLst>
          </p:nvPr>
        </p:nvGraphicFramePr>
        <p:xfrm>
          <a:off x="189755" y="1268760"/>
          <a:ext cx="10729193" cy="541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06" y="0"/>
            <a:ext cx="12071077" cy="6185283"/>
          </a:xfrm>
          <a:prstGeom prst="rect">
            <a:avLst/>
          </a:prstGeom>
        </p:spPr>
        <p:txBody>
          <a:bodyPr wrap="square">
            <a:spAutoFit/>
          </a:bodyPr>
          <a:lstStyle/>
          <a:p>
            <a:pPr algn="l"/>
            <a:endParaRPr lang="en-US" b="1" dirty="0" smtClean="0"/>
          </a:p>
          <a:p>
            <a:pPr algn="l"/>
            <a:r>
              <a:rPr lang="en-US" b="1" dirty="0" smtClean="0"/>
              <a:t>1</a:t>
            </a:r>
            <a:r>
              <a:rPr lang="en-US" b="1" dirty="0"/>
              <a:t>. Linear </a:t>
            </a:r>
            <a:r>
              <a:rPr lang="en-US" b="1" dirty="0" smtClean="0"/>
              <a:t>polysemy:</a:t>
            </a:r>
            <a:endParaRPr lang="en-US" b="1" dirty="0"/>
          </a:p>
          <a:p>
            <a:pPr marL="342900" indent="-342900" algn="l" rtl="0">
              <a:buFont typeface="Arial" pitchFamily="34" charset="0"/>
              <a:buChar char="•"/>
            </a:pPr>
            <a:r>
              <a:rPr lang="en-US" dirty="0"/>
              <a:t>accounts for a </a:t>
            </a:r>
            <a:r>
              <a:rPr lang="en-US" u="sng" dirty="0">
                <a:solidFill>
                  <a:schemeClr val="accent1"/>
                </a:solidFill>
              </a:rPr>
              <a:t>specialization-generalization</a:t>
            </a:r>
            <a:r>
              <a:rPr lang="en-US" dirty="0"/>
              <a:t> relation between senses </a:t>
            </a:r>
            <a:endParaRPr lang="en-US" dirty="0" smtClean="0"/>
          </a:p>
          <a:p>
            <a:pPr marL="514350" marR="0" indent="-342900" algn="l" rtl="0">
              <a:lnSpc>
                <a:spcPct val="115000"/>
              </a:lnSpc>
              <a:spcBef>
                <a:spcPts val="0"/>
              </a:spcBef>
              <a:spcAft>
                <a:spcPts val="1000"/>
              </a:spcAft>
              <a:buFont typeface="Arial" pitchFamily="34" charset="0"/>
              <a:buChar char="•"/>
              <a:tabLst>
                <a:tab pos="3486150" algn="l"/>
              </a:tabLst>
            </a:pPr>
            <a:r>
              <a:rPr lang="en-US" dirty="0">
                <a:ea typeface="Calibri"/>
                <a:cs typeface="Arial"/>
              </a:rPr>
              <a:t>we can differentiate specialization from generalization if </a:t>
            </a:r>
            <a:r>
              <a:rPr lang="en-US" dirty="0" smtClean="0">
                <a:ea typeface="Calibri"/>
                <a:cs typeface="Arial"/>
              </a:rPr>
              <a:t> </a:t>
            </a:r>
            <a:r>
              <a:rPr lang="en-US" dirty="0">
                <a:ea typeface="Calibri"/>
                <a:cs typeface="Arial"/>
              </a:rPr>
              <a:t>one </a:t>
            </a:r>
            <a:r>
              <a:rPr lang="en-US" dirty="0" smtClean="0">
                <a:ea typeface="Calibri"/>
                <a:cs typeface="Arial"/>
              </a:rPr>
              <a:t>sense is </a:t>
            </a:r>
            <a:r>
              <a:rPr lang="en-US" dirty="0">
                <a:ea typeface="Calibri"/>
                <a:cs typeface="Arial"/>
              </a:rPr>
              <a:t>basic than other.</a:t>
            </a:r>
          </a:p>
          <a:p>
            <a:pPr algn="l" rtl="0"/>
            <a:r>
              <a:rPr lang="en-US" dirty="0" smtClean="0"/>
              <a:t>     e.g. if </a:t>
            </a:r>
            <a:r>
              <a:rPr lang="en-US" dirty="0" smtClean="0">
                <a:solidFill>
                  <a:schemeClr val="accent1"/>
                </a:solidFill>
              </a:rPr>
              <a:t>A </a:t>
            </a:r>
            <a:r>
              <a:rPr lang="en-US" dirty="0" smtClean="0"/>
              <a:t>is more basic than </a:t>
            </a:r>
            <a:r>
              <a:rPr lang="en-US" dirty="0" smtClean="0">
                <a:solidFill>
                  <a:schemeClr val="accent1"/>
                </a:solidFill>
              </a:rPr>
              <a:t>B</a:t>
            </a:r>
          </a:p>
          <a:p>
            <a:pPr algn="l" rtl="0"/>
            <a:r>
              <a:rPr lang="en-US" dirty="0" smtClean="0">
                <a:solidFill>
                  <a:schemeClr val="accent1"/>
                </a:solidFill>
              </a:rPr>
              <a:t>    B </a:t>
            </a:r>
            <a:r>
              <a:rPr lang="en-US" dirty="0" smtClean="0"/>
              <a:t>is specialized  more than </a:t>
            </a:r>
            <a:r>
              <a:rPr lang="en-US" dirty="0" err="1" smtClean="0"/>
              <a:t>than</a:t>
            </a:r>
            <a:r>
              <a:rPr lang="en-US" dirty="0" smtClean="0"/>
              <a:t>  </a:t>
            </a:r>
            <a:r>
              <a:rPr lang="en-US" dirty="0" smtClean="0">
                <a:solidFill>
                  <a:schemeClr val="accent1"/>
                </a:solidFill>
              </a:rPr>
              <a:t>A</a:t>
            </a:r>
          </a:p>
          <a:p>
            <a:pPr algn="l" rtl="0"/>
            <a:r>
              <a:rPr lang="en-US" dirty="0" smtClean="0">
                <a:solidFill>
                  <a:schemeClr val="accent1"/>
                </a:solidFill>
              </a:rPr>
              <a:t>    B </a:t>
            </a:r>
            <a:r>
              <a:rPr lang="en-US" dirty="0" smtClean="0"/>
              <a:t>is a specialization of</a:t>
            </a:r>
            <a:r>
              <a:rPr lang="en-US" dirty="0" smtClean="0">
                <a:solidFill>
                  <a:schemeClr val="accent1"/>
                </a:solidFill>
              </a:rPr>
              <a:t> A</a:t>
            </a:r>
          </a:p>
          <a:p>
            <a:pPr algn="l" rtl="0"/>
            <a:r>
              <a:rPr lang="en-US" dirty="0" smtClean="0">
                <a:solidFill>
                  <a:schemeClr val="accent1"/>
                </a:solidFill>
              </a:rPr>
              <a:t>    A </a:t>
            </a:r>
            <a:r>
              <a:rPr lang="en-US" dirty="0" smtClean="0"/>
              <a:t>IS  generalization of </a:t>
            </a:r>
            <a:r>
              <a:rPr lang="en-US" dirty="0" smtClean="0">
                <a:solidFill>
                  <a:schemeClr val="accent1"/>
                </a:solidFill>
              </a:rPr>
              <a:t>B</a:t>
            </a:r>
          </a:p>
          <a:p>
            <a:pPr algn="l"/>
            <a:endParaRPr lang="en-US" dirty="0"/>
          </a:p>
          <a:p>
            <a:pPr algn="l"/>
            <a:endParaRPr lang="en-US" dirty="0"/>
          </a:p>
          <a:p>
            <a:pPr algn="l"/>
            <a:r>
              <a:rPr lang="en-US" dirty="0" smtClean="0"/>
              <a:t>IT is </a:t>
            </a:r>
            <a:r>
              <a:rPr lang="en-US" dirty="0"/>
              <a:t>divided into four types: </a:t>
            </a:r>
            <a:endParaRPr lang="en-US" dirty="0" smtClean="0"/>
          </a:p>
          <a:p>
            <a:pPr algn="l"/>
            <a:r>
              <a:rPr lang="en-US" dirty="0" smtClean="0"/>
              <a:t>1.autohyponymy,</a:t>
            </a:r>
          </a:p>
          <a:p>
            <a:pPr algn="l"/>
            <a:r>
              <a:rPr lang="en-US" dirty="0" smtClean="0"/>
              <a:t>2.Automeronymy</a:t>
            </a:r>
          </a:p>
          <a:p>
            <a:pPr algn="l"/>
            <a:r>
              <a:rPr lang="en-US" dirty="0" smtClean="0"/>
              <a:t>3.autosuperordination </a:t>
            </a:r>
          </a:p>
          <a:p>
            <a:pPr algn="l"/>
            <a:r>
              <a:rPr lang="en-US" dirty="0" smtClean="0"/>
              <a:t>4.autoholonymy</a:t>
            </a:r>
            <a:endParaRPr lang="en-US" dirty="0"/>
          </a:p>
          <a:p>
            <a:endParaRPr lang="en-US" dirty="0"/>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5820" y="548681"/>
            <a:ext cx="10585176" cy="1919500"/>
          </a:xfrm>
          <a:prstGeom prst="rect">
            <a:avLst/>
          </a:prstGeom>
        </p:spPr>
        <p:txBody>
          <a:bodyPr wrap="square">
            <a:spAutoFit/>
          </a:bodyPr>
          <a:lstStyle/>
          <a:p>
            <a:pPr marR="0" lvl="0" algn="l" rtl="0">
              <a:lnSpc>
                <a:spcPct val="115000"/>
              </a:lnSpc>
              <a:spcBef>
                <a:spcPts val="0"/>
              </a:spcBef>
              <a:spcAft>
                <a:spcPts val="1000"/>
              </a:spcAft>
            </a:pPr>
            <a:r>
              <a:rPr lang="en-US" dirty="0" smtClean="0">
                <a:latin typeface="Arial Black" pitchFamily="34" charset="0"/>
                <a:ea typeface="Calibri"/>
                <a:cs typeface="Arial"/>
              </a:rPr>
              <a:t>1.Autohyponymy</a:t>
            </a:r>
            <a:r>
              <a:rPr lang="ar-IQ" dirty="0">
                <a:latin typeface="Arial Black" pitchFamily="34" charset="0"/>
                <a:ea typeface="Calibri"/>
                <a:cs typeface="Arial"/>
              </a:rPr>
              <a:t>: </a:t>
            </a:r>
            <a:r>
              <a:rPr lang="en-US" dirty="0">
                <a:latin typeface="Arial Black" pitchFamily="34" charset="0"/>
                <a:ea typeface="Calibri"/>
                <a:cs typeface="Arial"/>
              </a:rPr>
              <a:t>occurs when a word has a </a:t>
            </a:r>
            <a:r>
              <a:rPr lang="en-US" dirty="0">
                <a:solidFill>
                  <a:schemeClr val="accent1"/>
                </a:solidFill>
                <a:latin typeface="Arial Black" pitchFamily="34" charset="0"/>
                <a:ea typeface="Calibri"/>
                <a:cs typeface="Arial"/>
              </a:rPr>
              <a:t>default general sense</a:t>
            </a:r>
            <a:r>
              <a:rPr lang="en-US" dirty="0">
                <a:latin typeface="Arial Black" pitchFamily="34" charset="0"/>
                <a:ea typeface="Calibri"/>
                <a:cs typeface="Arial"/>
              </a:rPr>
              <a:t>, and a </a:t>
            </a:r>
            <a:r>
              <a:rPr lang="en-US" dirty="0">
                <a:solidFill>
                  <a:schemeClr val="accent1"/>
                </a:solidFill>
                <a:latin typeface="Arial Black" pitchFamily="34" charset="0"/>
                <a:ea typeface="Calibri"/>
                <a:cs typeface="Arial"/>
              </a:rPr>
              <a:t>contextually restricted sense </a:t>
            </a:r>
            <a:r>
              <a:rPr lang="en-US" dirty="0">
                <a:latin typeface="Arial Black" pitchFamily="34" charset="0"/>
                <a:ea typeface="Calibri"/>
                <a:cs typeface="Arial"/>
              </a:rPr>
              <a:t>which is more </a:t>
            </a:r>
            <a:r>
              <a:rPr lang="en-US" dirty="0">
                <a:solidFill>
                  <a:schemeClr val="accent1"/>
                </a:solidFill>
                <a:latin typeface="Arial Black" pitchFamily="34" charset="0"/>
                <a:ea typeface="Calibri"/>
                <a:cs typeface="Arial"/>
              </a:rPr>
              <a:t>specific</a:t>
            </a:r>
            <a:r>
              <a:rPr lang="en-US" dirty="0">
                <a:latin typeface="Arial Black" pitchFamily="34" charset="0"/>
                <a:ea typeface="Calibri"/>
                <a:cs typeface="Arial"/>
              </a:rPr>
              <a:t> in that it denotes a </a:t>
            </a:r>
            <a:r>
              <a:rPr lang="en-US" u="sng" dirty="0">
                <a:solidFill>
                  <a:schemeClr val="accent1"/>
                </a:solidFill>
                <a:latin typeface="Arial Black" pitchFamily="34" charset="0"/>
                <a:ea typeface="Calibri"/>
                <a:cs typeface="Arial"/>
              </a:rPr>
              <a:t>Subgroup</a:t>
            </a:r>
            <a:r>
              <a:rPr lang="en-US" dirty="0">
                <a:latin typeface="Arial Black" pitchFamily="34" charset="0"/>
                <a:ea typeface="Calibri"/>
                <a:cs typeface="Arial"/>
              </a:rPr>
              <a:t> of the </a:t>
            </a:r>
            <a:r>
              <a:rPr lang="en-US" u="sng" dirty="0">
                <a:solidFill>
                  <a:schemeClr val="accent1"/>
                </a:solidFill>
                <a:latin typeface="Arial Black" pitchFamily="34" charset="0"/>
                <a:ea typeface="Calibri"/>
                <a:cs typeface="Arial"/>
              </a:rPr>
              <a:t>general sense</a:t>
            </a:r>
            <a:r>
              <a:rPr lang="ar-IQ" u="sng" dirty="0">
                <a:solidFill>
                  <a:schemeClr val="accent1"/>
                </a:solidFill>
                <a:latin typeface="Arial Black" pitchFamily="34" charset="0"/>
                <a:ea typeface="Calibri"/>
                <a:cs typeface="Arial"/>
              </a:rPr>
              <a:t>.</a:t>
            </a:r>
            <a:endParaRPr lang="en-US" u="sng" dirty="0">
              <a:solidFill>
                <a:schemeClr val="accent1"/>
              </a:solidFill>
              <a:latin typeface="Arial Black" pitchFamily="34" charset="0"/>
              <a:ea typeface="Calibri"/>
              <a:cs typeface="Arial"/>
            </a:endParaRPr>
          </a:p>
          <a:p>
            <a:pPr marL="171450" marR="0">
              <a:lnSpc>
                <a:spcPct val="115000"/>
              </a:lnSpc>
              <a:spcBef>
                <a:spcPts val="0"/>
              </a:spcBef>
              <a:spcAft>
                <a:spcPts val="1000"/>
              </a:spcAft>
            </a:pPr>
            <a:r>
              <a:rPr lang="en-US" dirty="0">
                <a:ea typeface="Calibri"/>
                <a:cs typeface="Arial"/>
              </a:rPr>
              <a:t> </a:t>
            </a:r>
          </a:p>
        </p:txBody>
      </p:sp>
      <p:graphicFrame>
        <p:nvGraphicFramePr>
          <p:cNvPr id="3" name="Diagram 2"/>
          <p:cNvGraphicFramePr/>
          <p:nvPr>
            <p:extLst>
              <p:ext uri="{D42A27DB-BD31-4B8C-83A1-F6EECF244321}">
                <p14:modId xmlns:p14="http://schemas.microsoft.com/office/powerpoint/2010/main" val="1778388967"/>
              </p:ext>
            </p:extLst>
          </p:nvPr>
        </p:nvGraphicFramePr>
        <p:xfrm>
          <a:off x="549796" y="2060848"/>
          <a:ext cx="1058517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585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5400" b="1" u="sng" dirty="0" smtClean="0"/>
              <a:t>Subjects</a:t>
            </a:r>
            <a:r>
              <a:rPr lang="en-US" b="1" dirty="0" smtClean="0"/>
              <a:t>:</a:t>
            </a:r>
            <a:endParaRPr lang="en-US" b="1" dirty="0"/>
          </a:p>
        </p:txBody>
      </p:sp>
      <p:sp>
        <p:nvSpPr>
          <p:cNvPr id="3" name="Content Placeholder 2"/>
          <p:cNvSpPr>
            <a:spLocks noGrp="1"/>
          </p:cNvSpPr>
          <p:nvPr>
            <p:ph idx="1"/>
          </p:nvPr>
        </p:nvSpPr>
        <p:spPr/>
        <p:txBody>
          <a:bodyPr>
            <a:noAutofit/>
          </a:bodyPr>
          <a:lstStyle/>
          <a:p>
            <a:pPr algn="l" rtl="0"/>
            <a:r>
              <a:rPr lang="en-US" sz="4400" dirty="0" smtClean="0">
                <a:latin typeface="Arial Black" pitchFamily="34" charset="0"/>
              </a:rPr>
              <a:t>Aspects </a:t>
            </a:r>
            <a:r>
              <a:rPr lang="en-US" sz="4400" dirty="0">
                <a:latin typeface="Arial Black" pitchFamily="34" charset="0"/>
              </a:rPr>
              <a:t>of </a:t>
            </a:r>
            <a:r>
              <a:rPr lang="en-US" sz="4400" dirty="0" smtClean="0">
                <a:latin typeface="Arial Black" pitchFamily="34" charset="0"/>
              </a:rPr>
              <a:t>distinctness.</a:t>
            </a:r>
          </a:p>
          <a:p>
            <a:pPr algn="l" rtl="0"/>
            <a:r>
              <a:rPr lang="en-US" sz="4400" dirty="0">
                <a:latin typeface="Arial Black" pitchFamily="34" charset="0"/>
              </a:rPr>
              <a:t>Senses</a:t>
            </a:r>
          </a:p>
          <a:p>
            <a:pPr algn="l" rtl="0"/>
            <a:r>
              <a:rPr lang="en-US" sz="4400" dirty="0">
                <a:latin typeface="Arial Black" pitchFamily="34" charset="0"/>
              </a:rPr>
              <a:t>Varieties of </a:t>
            </a:r>
            <a:r>
              <a:rPr lang="en-US" sz="4400" dirty="0" smtClean="0">
                <a:latin typeface="Arial Black" pitchFamily="34" charset="0"/>
              </a:rPr>
              <a:t>polysemy.</a:t>
            </a:r>
            <a:endParaRPr lang="en-US" sz="4400" dirty="0">
              <a:latin typeface="Arial Black" pitchFamily="34" charset="0"/>
            </a:endParaRPr>
          </a:p>
          <a:p>
            <a:pPr algn="l" rtl="0"/>
            <a:r>
              <a:rPr lang="en-US" sz="4400" dirty="0">
                <a:latin typeface="Arial Black" pitchFamily="34" charset="0"/>
              </a:rPr>
              <a:t>Between polysemy and </a:t>
            </a:r>
            <a:r>
              <a:rPr lang="en-US" sz="4400" dirty="0" smtClean="0">
                <a:latin typeface="Arial Black" pitchFamily="34" charset="0"/>
              </a:rPr>
              <a:t>monosemy.</a:t>
            </a:r>
            <a:endParaRPr lang="en-US" sz="4400" dirty="0">
              <a:latin typeface="Arial Black" pitchFamily="34" charset="0"/>
            </a:endParaRPr>
          </a:p>
          <a:p>
            <a:pPr algn="l" rtl="0"/>
            <a:r>
              <a:rPr lang="en-US" sz="4400" dirty="0">
                <a:latin typeface="Arial Black" pitchFamily="34" charset="0"/>
              </a:rPr>
              <a:t>Sense </a:t>
            </a:r>
            <a:r>
              <a:rPr lang="en-US" sz="4400" dirty="0" smtClean="0">
                <a:latin typeface="Arial Black" pitchFamily="34" charset="0"/>
              </a:rPr>
              <a:t>modulation.</a:t>
            </a:r>
            <a:endParaRPr lang="en-US" sz="4400" dirty="0">
              <a:latin typeface="Arial Black" pitchFamily="34" charset="0"/>
            </a:endParaRPr>
          </a:p>
        </p:txBody>
      </p:sp>
    </p:spTree>
    <p:extLst>
      <p:ext uri="{BB962C8B-B14F-4D97-AF65-F5344CB8AC3E}">
        <p14:creationId xmlns:p14="http://schemas.microsoft.com/office/powerpoint/2010/main" val="278902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1764" y="924168"/>
            <a:ext cx="10729192" cy="1791260"/>
          </a:xfrm>
          <a:prstGeom prst="rect">
            <a:avLst/>
          </a:prstGeom>
        </p:spPr>
        <p:txBody>
          <a:bodyPr wrap="square">
            <a:spAutoFit/>
          </a:bodyPr>
          <a:lstStyle/>
          <a:p>
            <a:pPr marR="0" lvl="0" algn="l" rtl="0">
              <a:lnSpc>
                <a:spcPct val="115000"/>
              </a:lnSpc>
              <a:spcBef>
                <a:spcPts val="0"/>
              </a:spcBef>
              <a:spcAft>
                <a:spcPts val="1000"/>
              </a:spcAft>
            </a:pPr>
            <a:r>
              <a:rPr lang="en-US" dirty="0" smtClean="0">
                <a:latin typeface="Arial Black" pitchFamily="34" charset="0"/>
                <a:ea typeface="Calibri"/>
                <a:cs typeface="Arial"/>
              </a:rPr>
              <a:t>2.Automeronymy</a:t>
            </a:r>
            <a:r>
              <a:rPr lang="en-US" dirty="0">
                <a:latin typeface="Arial Black" pitchFamily="34" charset="0"/>
                <a:ea typeface="Calibri"/>
                <a:cs typeface="Arial"/>
              </a:rPr>
              <a:t>: it is very similar to autohyponymy but, in this case, the specific sense could be defined as a </a:t>
            </a:r>
            <a:r>
              <a:rPr lang="en-US" b="1" u="sng" dirty="0">
                <a:solidFill>
                  <a:schemeClr val="accent1"/>
                </a:solidFill>
                <a:latin typeface="Arial Black" pitchFamily="34" charset="0"/>
                <a:ea typeface="Calibri"/>
                <a:cs typeface="Arial"/>
              </a:rPr>
              <a:t>subpart</a:t>
            </a:r>
            <a:r>
              <a:rPr lang="en-US" dirty="0">
                <a:solidFill>
                  <a:schemeClr val="accent1"/>
                </a:solidFill>
                <a:latin typeface="Arial Black" pitchFamily="34" charset="0"/>
                <a:ea typeface="Calibri"/>
                <a:cs typeface="Arial"/>
              </a:rPr>
              <a:t> </a:t>
            </a:r>
            <a:r>
              <a:rPr lang="en-US" dirty="0">
                <a:latin typeface="Arial Black" pitchFamily="34" charset="0"/>
                <a:ea typeface="Calibri"/>
                <a:cs typeface="Arial"/>
              </a:rPr>
              <a:t>rather than a </a:t>
            </a:r>
            <a:r>
              <a:rPr lang="en-US" b="1" u="sng" dirty="0">
                <a:solidFill>
                  <a:schemeClr val="accent1"/>
                </a:solidFill>
                <a:latin typeface="Arial Black" pitchFamily="34" charset="0"/>
                <a:ea typeface="Calibri"/>
                <a:cs typeface="Arial"/>
              </a:rPr>
              <a:t>subtype</a:t>
            </a:r>
            <a:r>
              <a:rPr lang="en-US" dirty="0">
                <a:solidFill>
                  <a:schemeClr val="accent1"/>
                </a:solidFill>
                <a:latin typeface="Arial Black" pitchFamily="34" charset="0"/>
                <a:ea typeface="Calibri"/>
                <a:cs typeface="Arial"/>
              </a:rPr>
              <a:t> </a:t>
            </a:r>
            <a:r>
              <a:rPr lang="en-US" dirty="0">
                <a:latin typeface="Arial Black" pitchFamily="34" charset="0"/>
                <a:ea typeface="Calibri"/>
                <a:cs typeface="Arial"/>
              </a:rPr>
              <a:t>of </a:t>
            </a:r>
            <a:r>
              <a:rPr lang="en-US" u="sng" dirty="0">
                <a:solidFill>
                  <a:schemeClr val="accent1"/>
                </a:solidFill>
                <a:latin typeface="Arial Black" pitchFamily="34" charset="0"/>
                <a:ea typeface="Calibri"/>
                <a:cs typeface="Arial"/>
              </a:rPr>
              <a:t>the general sense</a:t>
            </a:r>
            <a:r>
              <a:rPr lang="en-US" dirty="0">
                <a:latin typeface="Arial Black" pitchFamily="34" charset="0"/>
                <a:ea typeface="Calibri"/>
                <a:cs typeface="Arial"/>
              </a:rPr>
              <a:t>.  clear example for this could be:</a:t>
            </a:r>
          </a:p>
        </p:txBody>
      </p:sp>
      <p:graphicFrame>
        <p:nvGraphicFramePr>
          <p:cNvPr id="7" name="Diagram 6"/>
          <p:cNvGraphicFramePr/>
          <p:nvPr>
            <p:extLst>
              <p:ext uri="{D42A27DB-BD31-4B8C-83A1-F6EECF244321}">
                <p14:modId xmlns:p14="http://schemas.microsoft.com/office/powerpoint/2010/main" val="1284718328"/>
              </p:ext>
            </p:extLst>
          </p:nvPr>
        </p:nvGraphicFramePr>
        <p:xfrm>
          <a:off x="706946" y="2837069"/>
          <a:ext cx="9838828"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368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89756" y="-51067"/>
            <a:ext cx="11017223"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3.Autosuperordination:  Cruse defines this type by giving examples to refer to the </a:t>
            </a:r>
            <a:r>
              <a:rPr kumimoji="0" lang="en-US" sz="2000" b="1"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human race</a:t>
            </a: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 (or indeed any use of </a:t>
            </a:r>
            <a:r>
              <a:rPr kumimoji="0" lang="en-US" sz="2000" b="1" i="0" u="none" strike="noStrike" cap="none" normalizeH="0" baseline="0" dirty="0" smtClean="0">
                <a:ln>
                  <a:noFill/>
                </a:ln>
                <a:solidFill>
                  <a:schemeClr val="accent1"/>
                </a:solidFill>
                <a:effectLst/>
                <a:latin typeface="Arial Black" pitchFamily="34" charset="0"/>
                <a:ea typeface="Calibri" pitchFamily="34" charset="0"/>
                <a:cs typeface="Arial" pitchFamily="34" charset="0"/>
              </a:rPr>
              <a:t>masculine</a:t>
            </a:r>
            <a:r>
              <a:rPr kumimoji="0" lang="en-US" sz="2000" b="0" i="0" u="none" strike="noStrike" cap="none" normalizeH="0" baseline="0" dirty="0" smtClean="0">
                <a:ln>
                  <a:noFill/>
                </a:ln>
                <a:solidFill>
                  <a:schemeClr val="accent1"/>
                </a:solidFill>
                <a:effectLst/>
                <a:latin typeface="Arial Black"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terms to hold the </a:t>
            </a:r>
            <a:r>
              <a:rPr kumimoji="0" lang="en-US" sz="2000" b="0" i="0" u="none" strike="noStrike" cap="none" normalizeH="0" baseline="0" dirty="0" smtClean="0">
                <a:ln>
                  <a:noFill/>
                </a:ln>
                <a:solidFill>
                  <a:schemeClr val="accent1"/>
                </a:solidFill>
                <a:effectLst/>
                <a:latin typeface="Arial Black" pitchFamily="34" charset="0"/>
                <a:ea typeface="Calibri" pitchFamily="34" charset="0"/>
                <a:cs typeface="Arial" pitchFamily="34" charset="0"/>
              </a:rPr>
              <a:t>feminine</a:t>
            </a: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 ,A clear one would be the use of </a:t>
            </a:r>
            <a:r>
              <a:rPr kumimoji="0" lang="en-US" sz="2000" b="0" i="0" u="sng" strike="noStrike" cap="none" normalizeH="0" baseline="0" dirty="0" smtClean="0">
                <a:ln>
                  <a:noFill/>
                </a:ln>
                <a:solidFill>
                  <a:schemeClr val="accent1"/>
                </a:solidFill>
                <a:effectLst/>
                <a:latin typeface="Arial Black" pitchFamily="34" charset="0"/>
                <a:ea typeface="Calibri" pitchFamily="34" charset="0"/>
                <a:cs typeface="Arial" pitchFamily="34" charset="0"/>
              </a:rPr>
              <a:t>man</a:t>
            </a: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 as referring to </a:t>
            </a:r>
            <a:r>
              <a:rPr kumimoji="0" lang="en-US" sz="2000" b="1" i="0" u="sng" strike="noStrike" cap="none" normalizeH="0" baseline="0" dirty="0" smtClean="0">
                <a:ln>
                  <a:noFill/>
                </a:ln>
                <a:solidFill>
                  <a:schemeClr val="accent1"/>
                </a:solidFill>
                <a:effectLst/>
                <a:latin typeface="Arial Black" pitchFamily="34" charset="0"/>
                <a:ea typeface="Calibri" pitchFamily="34" charset="0"/>
                <a:cs typeface="Arial" pitchFamily="34" charset="0"/>
              </a:rPr>
              <a:t>mankind</a:t>
            </a:r>
            <a:r>
              <a:rPr kumimoji="0" lang="en-US" sz="2000" b="0" i="0" u="none" strike="noStrike" cap="none" normalizeH="0" baseline="0" dirty="0" smtClean="0">
                <a:ln>
                  <a:noFill/>
                </a:ln>
                <a:solidFill>
                  <a:schemeClr val="accent1"/>
                </a:solidFill>
                <a:effectLst/>
                <a:latin typeface="Arial Black"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and the same word as opposed to </a:t>
            </a:r>
            <a:r>
              <a:rPr kumimoji="0" lang="en-US" sz="2000" b="0" i="0" u="sng" strike="noStrike" cap="none" normalizeH="0" baseline="0" dirty="0" smtClean="0">
                <a:ln>
                  <a:noFill/>
                </a:ln>
                <a:solidFill>
                  <a:schemeClr val="accent1"/>
                </a:solidFill>
                <a:effectLst/>
                <a:latin typeface="Arial Black" pitchFamily="34" charset="0"/>
                <a:ea typeface="Calibri" pitchFamily="34" charset="0"/>
                <a:cs typeface="Arial" pitchFamily="34" charset="0"/>
              </a:rPr>
              <a:t>woman</a:t>
            </a: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 (there is no doubt that </a:t>
            </a:r>
            <a:endParaRPr kumimoji="0" lang="en-US" sz="20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Black" pitchFamily="34" charset="0"/>
                <a:ea typeface="Calibri" pitchFamily="34" charset="0"/>
                <a:cs typeface="Arial" pitchFamily="34" charset="0"/>
              </a:rPr>
              <a:t>these are contextually restricted).</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latin typeface="Arial Black" pitchFamily="34" charset="0"/>
                <a:cs typeface="Arial" pitchFamily="34" charset="0"/>
              </a:rPr>
              <a:t>We have Another example which involve the generalization of </a:t>
            </a:r>
            <a:r>
              <a:rPr lang="en-US" sz="2000" dirty="0" smtClean="0">
                <a:solidFill>
                  <a:schemeClr val="accent1"/>
                </a:solidFill>
                <a:latin typeface="Arial Black" pitchFamily="34" charset="0"/>
                <a:cs typeface="Arial" pitchFamily="34" charset="0"/>
              </a:rPr>
              <a:t>feminine</a:t>
            </a:r>
            <a:r>
              <a:rPr lang="en-US" sz="2000" dirty="0" smtClean="0">
                <a:latin typeface="Arial Black" pitchFamily="34" charset="0"/>
                <a:cs typeface="Arial" pitchFamily="34" charset="0"/>
              </a:rPr>
              <a:t> term:</a:t>
            </a:r>
            <a:endParaRPr kumimoji="0" lang="en-US" sz="20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Black" pitchFamily="34" charset="0"/>
              <a:cs typeface="Arial" pitchFamily="34" charset="0"/>
            </a:endParaRPr>
          </a:p>
        </p:txBody>
      </p:sp>
      <p:graphicFrame>
        <p:nvGraphicFramePr>
          <p:cNvPr id="3" name="Diagram 2"/>
          <p:cNvGraphicFramePr/>
          <p:nvPr>
            <p:extLst>
              <p:ext uri="{D42A27DB-BD31-4B8C-83A1-F6EECF244321}">
                <p14:modId xmlns:p14="http://schemas.microsoft.com/office/powerpoint/2010/main" val="652061812"/>
              </p:ext>
            </p:extLst>
          </p:nvPr>
        </p:nvGraphicFramePr>
        <p:xfrm>
          <a:off x="1053852" y="2288036"/>
          <a:ext cx="10441160" cy="42373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a:spLocks noChangeArrowheads="1"/>
          </p:cNvSpPr>
          <p:nvPr/>
        </p:nvSpPr>
        <p:spPr bwMode="auto">
          <a:xfrm>
            <a:off x="0" y="2581275"/>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93768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 y="620688"/>
            <a:ext cx="12169352" cy="4454553"/>
          </a:xfrm>
          <a:prstGeom prst="rect">
            <a:avLst/>
          </a:prstGeom>
        </p:spPr>
        <p:txBody>
          <a:bodyPr wrap="square">
            <a:spAutoFit/>
          </a:bodyPr>
          <a:lstStyle/>
          <a:p>
            <a:pPr marL="342900" marR="0" lvl="0" indent="-342900" algn="l" rtl="0">
              <a:lnSpc>
                <a:spcPct val="115000"/>
              </a:lnSpc>
              <a:spcBef>
                <a:spcPts val="0"/>
              </a:spcBef>
              <a:spcAft>
                <a:spcPts val="1000"/>
              </a:spcAft>
              <a:buFont typeface="+mj-lt"/>
              <a:buAutoNum type="alphaLcPeriod"/>
            </a:pPr>
            <a:r>
              <a:rPr lang="en-US" sz="2800" b="1" dirty="0">
                <a:ea typeface="Calibri"/>
                <a:cs typeface="Arial"/>
              </a:rPr>
              <a:t>Autoholonymy</a:t>
            </a:r>
            <a:r>
              <a:rPr lang="en-US" b="1" dirty="0">
                <a:ea typeface="Calibri"/>
                <a:cs typeface="Arial"/>
              </a:rPr>
              <a:t>:</a:t>
            </a:r>
            <a:r>
              <a:rPr lang="en-US" dirty="0">
                <a:ea typeface="Calibri"/>
                <a:cs typeface="Arial"/>
              </a:rPr>
              <a:t> this case of polysemy is the less clear one, as it is very difficult to distinguish it from automeronymy. An example for it would be the word arm :</a:t>
            </a:r>
          </a:p>
          <a:p>
            <a:pPr marL="171450" marR="0" algn="l" rtl="0">
              <a:lnSpc>
                <a:spcPct val="115000"/>
              </a:lnSpc>
              <a:spcBef>
                <a:spcPts val="0"/>
              </a:spcBef>
              <a:spcAft>
                <a:spcPts val="1000"/>
              </a:spcAft>
            </a:pPr>
            <a:r>
              <a:rPr lang="en-US" i="1" dirty="0">
                <a:ea typeface="Calibri"/>
                <a:cs typeface="Arial"/>
              </a:rPr>
              <a:t> </a:t>
            </a:r>
            <a:endParaRPr lang="en-US" dirty="0">
              <a:ea typeface="Calibri"/>
              <a:cs typeface="Arial"/>
            </a:endParaRPr>
          </a:p>
          <a:p>
            <a:pPr marL="342900" marR="0" lvl="0" indent="-342900" algn="l" rtl="0">
              <a:lnSpc>
                <a:spcPct val="115000"/>
              </a:lnSpc>
              <a:spcBef>
                <a:spcPts val="0"/>
              </a:spcBef>
              <a:spcAft>
                <a:spcPts val="0"/>
              </a:spcAft>
              <a:buFont typeface="Symbol"/>
              <a:buChar char=""/>
            </a:pPr>
            <a:r>
              <a:rPr lang="en-US" i="1" dirty="0">
                <a:ea typeface="Calibri"/>
                <a:cs typeface="Arial"/>
              </a:rPr>
              <a:t>She was waving her </a:t>
            </a:r>
            <a:r>
              <a:rPr lang="en-US" b="1" i="1" u="sng" dirty="0">
                <a:solidFill>
                  <a:schemeClr val="accent1"/>
                </a:solidFill>
                <a:ea typeface="Calibri"/>
                <a:cs typeface="Arial"/>
              </a:rPr>
              <a:t>arm1</a:t>
            </a:r>
            <a:r>
              <a:rPr lang="en-US" i="1" dirty="0">
                <a:ea typeface="Calibri"/>
                <a:cs typeface="Arial"/>
              </a:rPr>
              <a:t>  about.</a:t>
            </a:r>
            <a:endParaRPr lang="en-US" dirty="0">
              <a:ea typeface="Calibri"/>
              <a:cs typeface="Arial"/>
            </a:endParaRPr>
          </a:p>
          <a:p>
            <a:pPr marL="342900" marR="0" lvl="0" indent="-342900" algn="l" rtl="0">
              <a:lnSpc>
                <a:spcPct val="115000"/>
              </a:lnSpc>
              <a:spcBef>
                <a:spcPts val="0"/>
              </a:spcBef>
              <a:spcAft>
                <a:spcPts val="0"/>
              </a:spcAft>
              <a:buFont typeface="Symbol"/>
              <a:buChar char=""/>
            </a:pPr>
            <a:r>
              <a:rPr lang="en-US" i="1" dirty="0">
                <a:ea typeface="Calibri"/>
                <a:cs typeface="Arial"/>
              </a:rPr>
              <a:t>a scratch on the </a:t>
            </a:r>
            <a:r>
              <a:rPr lang="en-US" i="1" u="sng" dirty="0">
                <a:solidFill>
                  <a:schemeClr val="accent1"/>
                </a:solidFill>
                <a:ea typeface="Calibri"/>
                <a:cs typeface="Arial"/>
              </a:rPr>
              <a:t>arm2</a:t>
            </a:r>
            <a:r>
              <a:rPr lang="en-US" i="1" u="sng" dirty="0">
                <a:ea typeface="Calibri"/>
                <a:cs typeface="Arial"/>
              </a:rPr>
              <a:t>.</a:t>
            </a:r>
            <a:endParaRPr lang="en-US" dirty="0">
              <a:ea typeface="Calibri"/>
              <a:cs typeface="Arial"/>
            </a:endParaRPr>
          </a:p>
          <a:p>
            <a:pPr algn="l" rtl="0">
              <a:lnSpc>
                <a:spcPct val="115000"/>
              </a:lnSpc>
            </a:pPr>
            <a:r>
              <a:rPr lang="en-US" sz="3600" b="1" i="1" dirty="0">
                <a:ea typeface="Calibri"/>
                <a:cs typeface="Arial"/>
              </a:rPr>
              <a:t>arm</a:t>
            </a:r>
            <a:r>
              <a:rPr lang="en-US" sz="3600" dirty="0">
                <a:ea typeface="Calibri"/>
                <a:cs typeface="Arial"/>
              </a:rPr>
              <a:t> </a:t>
            </a:r>
            <a:r>
              <a:rPr lang="en-US" sz="3600" dirty="0" smtClean="0">
                <a:ea typeface="Calibri"/>
                <a:cs typeface="Arial"/>
              </a:rPr>
              <a:t>here indicates :</a:t>
            </a:r>
            <a:r>
              <a:rPr lang="en-US" sz="3600" dirty="0">
                <a:ea typeface="Calibri"/>
                <a:cs typeface="Arial"/>
              </a:rPr>
              <a:t>       </a:t>
            </a:r>
            <a:endParaRPr lang="en-US" dirty="0">
              <a:ea typeface="Calibri"/>
              <a:cs typeface="Arial"/>
            </a:endParaRPr>
          </a:p>
          <a:p>
            <a:pPr algn="l" rtl="0">
              <a:lnSpc>
                <a:spcPct val="115000"/>
              </a:lnSpc>
            </a:pPr>
            <a:r>
              <a:rPr lang="en-US" dirty="0">
                <a:ea typeface="Calibri"/>
                <a:cs typeface="Arial"/>
              </a:rPr>
              <a:t>   1. </a:t>
            </a:r>
            <a:r>
              <a:rPr lang="en-US" dirty="0" smtClean="0">
                <a:solidFill>
                  <a:schemeClr val="accent1"/>
                </a:solidFill>
                <a:ea typeface="Calibri"/>
                <a:cs typeface="Arial"/>
              </a:rPr>
              <a:t>the long hand </a:t>
            </a:r>
            <a:r>
              <a:rPr lang="en-US" dirty="0" smtClean="0">
                <a:ea typeface="Calibri"/>
                <a:cs typeface="Arial"/>
              </a:rPr>
              <a:t>is indicated which is  </a:t>
            </a:r>
            <a:r>
              <a:rPr lang="en-US" dirty="0">
                <a:ea typeface="Calibri"/>
                <a:cs typeface="Arial"/>
              </a:rPr>
              <a:t>between your shoulders and your </a:t>
            </a:r>
            <a:r>
              <a:rPr lang="en-US" dirty="0" smtClean="0">
                <a:ea typeface="Calibri"/>
                <a:cs typeface="Arial"/>
              </a:rPr>
              <a:t>hands”</a:t>
            </a:r>
          </a:p>
          <a:p>
            <a:pPr algn="l" rtl="0">
              <a:lnSpc>
                <a:spcPct val="115000"/>
              </a:lnSpc>
            </a:pPr>
            <a:r>
              <a:rPr lang="en-US" dirty="0" smtClean="0">
                <a:ea typeface="Calibri"/>
                <a:cs typeface="Arial"/>
              </a:rPr>
              <a:t>2. in the </a:t>
            </a:r>
            <a:r>
              <a:rPr lang="en-US" dirty="0" smtClean="0">
                <a:solidFill>
                  <a:schemeClr val="accent1"/>
                </a:solidFill>
                <a:ea typeface="Calibri"/>
                <a:cs typeface="Arial"/>
              </a:rPr>
              <a:t>non hand part </a:t>
            </a:r>
            <a:r>
              <a:rPr lang="en-US" dirty="0" smtClean="0">
                <a:ea typeface="Calibri"/>
                <a:cs typeface="Arial"/>
              </a:rPr>
              <a:t>of the arm , one of the two long parts that are joined to your     shoulders” </a:t>
            </a:r>
            <a:endParaRPr lang="en-US" dirty="0">
              <a:ea typeface="Calibri"/>
              <a:cs typeface="Arial"/>
            </a:endParaRPr>
          </a:p>
        </p:txBody>
      </p:sp>
    </p:spTree>
    <p:extLst>
      <p:ext uri="{BB962C8B-B14F-4D97-AF65-F5344CB8AC3E}">
        <p14:creationId xmlns:p14="http://schemas.microsoft.com/office/powerpoint/2010/main" val="1992172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93" y="413544"/>
            <a:ext cx="11737304" cy="692049"/>
          </a:xfrm>
          <a:prstGeom prst="rect">
            <a:avLst/>
          </a:prstGeom>
        </p:spPr>
        <p:txBody>
          <a:bodyPr wrap="square">
            <a:spAutoFit/>
          </a:bodyPr>
          <a:lstStyle/>
          <a:p>
            <a:pPr marR="0" lvl="0" algn="l" rtl="0">
              <a:lnSpc>
                <a:spcPct val="115000"/>
              </a:lnSpc>
              <a:spcBef>
                <a:spcPts val="0"/>
              </a:spcBef>
              <a:spcAft>
                <a:spcPts val="1000"/>
              </a:spcAft>
            </a:pPr>
            <a:r>
              <a:rPr lang="en-US" sz="3600" b="1" u="sng" dirty="0" smtClean="0">
                <a:ea typeface="Calibri"/>
                <a:cs typeface="Arial"/>
              </a:rPr>
              <a:t>2.non-liner </a:t>
            </a:r>
            <a:r>
              <a:rPr lang="en-US" sz="3600" b="1" u="sng" dirty="0">
                <a:ea typeface="Calibri"/>
                <a:cs typeface="Arial"/>
              </a:rPr>
              <a:t>polysemy:</a:t>
            </a:r>
          </a:p>
        </p:txBody>
      </p:sp>
      <p:sp>
        <p:nvSpPr>
          <p:cNvPr id="3" name="Rectangle 2"/>
          <p:cNvSpPr/>
          <p:nvPr/>
        </p:nvSpPr>
        <p:spPr>
          <a:xfrm>
            <a:off x="63445" y="1087057"/>
            <a:ext cx="12188825" cy="6319679"/>
          </a:xfrm>
          <a:prstGeom prst="rect">
            <a:avLst/>
          </a:prstGeom>
        </p:spPr>
        <p:txBody>
          <a:bodyPr wrap="square">
            <a:spAutoFit/>
          </a:bodyPr>
          <a:lstStyle/>
          <a:p>
            <a:pPr algn="l"/>
            <a:r>
              <a:rPr lang="en-US" sz="2800" dirty="0" smtClean="0">
                <a:latin typeface="Arial Black" pitchFamily="34" charset="0"/>
              </a:rPr>
              <a:t>1.metaphor</a:t>
            </a:r>
            <a:endParaRPr lang="en-US" sz="2800" dirty="0">
              <a:latin typeface="Arial Black" pitchFamily="34" charset="0"/>
            </a:endParaRPr>
          </a:p>
          <a:p>
            <a:pPr algn="l"/>
            <a:r>
              <a:rPr lang="en-US" sz="2800" dirty="0" smtClean="0">
                <a:latin typeface="Arial Black" pitchFamily="34" charset="0"/>
              </a:rPr>
              <a:t>2.metonymy</a:t>
            </a:r>
            <a:endParaRPr lang="en-US" sz="2800" dirty="0">
              <a:latin typeface="Arial Black" pitchFamily="34" charset="0"/>
            </a:endParaRPr>
          </a:p>
          <a:p>
            <a:pPr algn="l"/>
            <a:r>
              <a:rPr lang="en-US" sz="2800" dirty="0" smtClean="0">
                <a:latin typeface="Arial Black" pitchFamily="34" charset="0"/>
              </a:rPr>
              <a:t>3.Miscellaneous</a:t>
            </a:r>
          </a:p>
          <a:p>
            <a:pPr marL="342900" marR="0" lvl="0" indent="-342900" algn="l" rtl="0">
              <a:lnSpc>
                <a:spcPct val="115000"/>
              </a:lnSpc>
              <a:spcBef>
                <a:spcPts val="0"/>
              </a:spcBef>
              <a:spcAft>
                <a:spcPts val="1000"/>
              </a:spcAft>
              <a:buFont typeface="Arial" pitchFamily="34" charset="0"/>
              <a:buChar char="•"/>
            </a:pPr>
            <a:endParaRPr lang="en-US" sz="2000" b="1" dirty="0" smtClean="0">
              <a:solidFill>
                <a:schemeClr val="accent1"/>
              </a:solidFill>
              <a:latin typeface="Arial Black" pitchFamily="34" charset="0"/>
              <a:ea typeface="Calibri"/>
              <a:cs typeface="Arial"/>
            </a:endParaRPr>
          </a:p>
          <a:p>
            <a:pPr marL="342900" marR="0" lvl="0" indent="-342900" algn="l" rtl="0">
              <a:lnSpc>
                <a:spcPct val="115000"/>
              </a:lnSpc>
              <a:spcBef>
                <a:spcPts val="0"/>
              </a:spcBef>
              <a:spcAft>
                <a:spcPts val="1000"/>
              </a:spcAft>
              <a:buFont typeface="Arial" pitchFamily="34" charset="0"/>
              <a:buChar char="•"/>
            </a:pPr>
            <a:endParaRPr lang="en-US" sz="2000" b="1" dirty="0">
              <a:solidFill>
                <a:schemeClr val="accent1"/>
              </a:solidFill>
              <a:latin typeface="Arial Black" pitchFamily="34" charset="0"/>
              <a:ea typeface="Calibri"/>
              <a:cs typeface="Arial"/>
            </a:endParaRPr>
          </a:p>
          <a:p>
            <a:pPr marL="342900" marR="0" lvl="0" indent="-342900" algn="l" rtl="0">
              <a:lnSpc>
                <a:spcPct val="115000"/>
              </a:lnSpc>
              <a:spcBef>
                <a:spcPts val="0"/>
              </a:spcBef>
              <a:spcAft>
                <a:spcPts val="1000"/>
              </a:spcAft>
              <a:buFont typeface="Arial" pitchFamily="34" charset="0"/>
              <a:buChar char="•"/>
            </a:pPr>
            <a:r>
              <a:rPr lang="en-US" sz="2000" b="1" dirty="0" smtClean="0">
                <a:solidFill>
                  <a:schemeClr val="accent1"/>
                </a:solidFill>
                <a:latin typeface="Arial Black" pitchFamily="34" charset="0"/>
                <a:ea typeface="Calibri"/>
                <a:cs typeface="Arial"/>
              </a:rPr>
              <a:t>metaphor</a:t>
            </a:r>
            <a:r>
              <a:rPr lang="en-US" sz="2000" dirty="0">
                <a:latin typeface="Arial Black" pitchFamily="34" charset="0"/>
                <a:ea typeface="Calibri"/>
                <a:cs typeface="Arial"/>
              </a:rPr>
              <a:t>:  will simply characterize metaphor as </a:t>
            </a:r>
            <a:r>
              <a:rPr lang="en-US" sz="2000" u="sng" dirty="0">
                <a:solidFill>
                  <a:schemeClr val="accent1"/>
                </a:solidFill>
                <a:latin typeface="Arial Black" pitchFamily="34" charset="0"/>
                <a:ea typeface="Calibri"/>
                <a:cs typeface="Arial"/>
              </a:rPr>
              <a:t>figurative</a:t>
            </a:r>
            <a:r>
              <a:rPr lang="en-US" sz="2000" dirty="0">
                <a:latin typeface="Arial Black" pitchFamily="34" charset="0"/>
                <a:ea typeface="Calibri"/>
                <a:cs typeface="Arial"/>
              </a:rPr>
              <a:t> </a:t>
            </a:r>
            <a:r>
              <a:rPr lang="en-US" sz="2000" dirty="0" smtClean="0">
                <a:latin typeface="Arial Black" pitchFamily="34" charset="0"/>
                <a:ea typeface="Calibri"/>
                <a:cs typeface="Arial"/>
              </a:rPr>
              <a:t>(</a:t>
            </a:r>
            <a:r>
              <a:rPr lang="en-US" sz="2000" u="sng" dirty="0" smtClean="0">
                <a:latin typeface="Arial Black" pitchFamily="34" charset="0"/>
                <a:ea typeface="Calibri"/>
                <a:cs typeface="Arial"/>
              </a:rPr>
              <a:t>metaphorical</a:t>
            </a:r>
            <a:r>
              <a:rPr lang="en-US" sz="2000" dirty="0" smtClean="0">
                <a:latin typeface="Arial Black" pitchFamily="34" charset="0"/>
                <a:ea typeface="Calibri"/>
                <a:cs typeface="Arial"/>
              </a:rPr>
              <a:t> )usage </a:t>
            </a:r>
            <a:r>
              <a:rPr lang="en-US" sz="2000" dirty="0">
                <a:latin typeface="Arial Black" pitchFamily="34" charset="0"/>
                <a:ea typeface="Calibri"/>
                <a:cs typeface="Arial"/>
              </a:rPr>
              <a:t>based on </a:t>
            </a:r>
            <a:r>
              <a:rPr lang="en-US" sz="2000" u="sng" dirty="0">
                <a:solidFill>
                  <a:schemeClr val="accent1"/>
                </a:solidFill>
                <a:latin typeface="Arial Black" pitchFamily="34" charset="0"/>
                <a:ea typeface="Calibri"/>
                <a:cs typeface="Arial"/>
              </a:rPr>
              <a:t>resemblance</a:t>
            </a:r>
            <a:r>
              <a:rPr lang="en-US" sz="2000" u="sng" dirty="0">
                <a:latin typeface="Arial Black" pitchFamily="34" charset="0"/>
                <a:ea typeface="Calibri"/>
                <a:cs typeface="Arial"/>
              </a:rPr>
              <a:t>(similarity</a:t>
            </a:r>
            <a:r>
              <a:rPr lang="en-US" sz="2000" dirty="0">
                <a:latin typeface="Arial Black" pitchFamily="34" charset="0"/>
                <a:ea typeface="Calibri"/>
                <a:cs typeface="Arial"/>
              </a:rPr>
              <a:t>), a good example of a set of reading is provided by </a:t>
            </a:r>
            <a:r>
              <a:rPr lang="en-US" sz="2000" dirty="0" smtClean="0">
                <a:solidFill>
                  <a:schemeClr val="accent1"/>
                </a:solidFill>
                <a:latin typeface="Arial Black" pitchFamily="34" charset="0"/>
                <a:ea typeface="Calibri"/>
                <a:cs typeface="Arial"/>
              </a:rPr>
              <a:t>position</a:t>
            </a:r>
            <a:r>
              <a:rPr lang="en-US" sz="2000" dirty="0" smtClean="0">
                <a:latin typeface="Arial Black" pitchFamily="34" charset="0"/>
                <a:ea typeface="Calibri"/>
                <a:cs typeface="Arial"/>
              </a:rPr>
              <a:t>:</a:t>
            </a:r>
          </a:p>
          <a:p>
            <a:pPr marR="0" lvl="0" algn="l" rtl="0">
              <a:lnSpc>
                <a:spcPct val="115000"/>
              </a:lnSpc>
              <a:spcBef>
                <a:spcPts val="0"/>
              </a:spcBef>
              <a:spcAft>
                <a:spcPts val="1000"/>
              </a:spcAft>
            </a:pPr>
            <a:r>
              <a:rPr lang="en-US" sz="2000" dirty="0" smtClean="0">
                <a:latin typeface="Arial Black" pitchFamily="34" charset="0"/>
                <a:ea typeface="Calibri"/>
                <a:cs typeface="Arial"/>
              </a:rPr>
              <a:t>e.g.</a:t>
            </a:r>
          </a:p>
          <a:p>
            <a:pPr marL="342900" marR="0" lvl="0" indent="-342900" algn="l" rtl="0">
              <a:lnSpc>
                <a:spcPct val="115000"/>
              </a:lnSpc>
              <a:spcBef>
                <a:spcPts val="0"/>
              </a:spcBef>
              <a:spcAft>
                <a:spcPts val="1000"/>
              </a:spcAft>
              <a:buFont typeface="Symbol"/>
              <a:buChar char=""/>
            </a:pPr>
            <a:r>
              <a:rPr lang="en-US" sz="2000" b="1" dirty="0" smtClean="0">
                <a:latin typeface="Arial Black" pitchFamily="34" charset="0"/>
                <a:ea typeface="Calibri"/>
                <a:cs typeface="Arial"/>
              </a:rPr>
              <a:t>That </a:t>
            </a:r>
            <a:r>
              <a:rPr lang="en-US" sz="2000" b="1" dirty="0">
                <a:latin typeface="Arial Black" pitchFamily="34" charset="0"/>
                <a:ea typeface="Calibri"/>
                <a:cs typeface="Arial"/>
              </a:rPr>
              <a:t>is an uncomfortable </a:t>
            </a:r>
            <a:r>
              <a:rPr lang="en-US" sz="2000" b="1" dirty="0">
                <a:solidFill>
                  <a:schemeClr val="accent1"/>
                </a:solidFill>
                <a:latin typeface="Arial Black" pitchFamily="34" charset="0"/>
                <a:ea typeface="Calibri"/>
                <a:cs typeface="Arial"/>
              </a:rPr>
              <a:t>position</a:t>
            </a:r>
            <a:r>
              <a:rPr lang="en-US" sz="2000" b="1" dirty="0">
                <a:latin typeface="Arial Black" pitchFamily="34" charset="0"/>
                <a:ea typeface="Calibri"/>
                <a:cs typeface="Arial"/>
              </a:rPr>
              <a:t> to sleep in.</a:t>
            </a:r>
            <a:endParaRPr lang="en-US" sz="2000" dirty="0">
              <a:latin typeface="Arial Black" pitchFamily="34" charset="0"/>
              <a:ea typeface="Calibri"/>
              <a:cs typeface="Arial"/>
            </a:endParaRPr>
          </a:p>
          <a:p>
            <a:pPr marL="342900" indent="-342900" algn="l" rtl="0">
              <a:lnSpc>
                <a:spcPct val="115000"/>
              </a:lnSpc>
              <a:spcAft>
                <a:spcPts val="1000"/>
              </a:spcAft>
              <a:buFont typeface="Arial" pitchFamily="34" charset="0"/>
              <a:buChar char="•"/>
            </a:pPr>
            <a:r>
              <a:rPr lang="en-US" sz="2000" b="1" dirty="0" smtClean="0">
                <a:latin typeface="Arial Black" pitchFamily="34" charset="0"/>
                <a:ea typeface="Calibri"/>
                <a:cs typeface="Arial"/>
              </a:rPr>
              <a:t>What </a:t>
            </a:r>
            <a:r>
              <a:rPr lang="en-US" sz="2000" b="1" dirty="0">
                <a:latin typeface="Arial Black" pitchFamily="34" charset="0"/>
                <a:ea typeface="Calibri"/>
                <a:cs typeface="Arial"/>
              </a:rPr>
              <a:t>is your </a:t>
            </a:r>
            <a:r>
              <a:rPr lang="en-US" sz="2000" b="1" dirty="0">
                <a:solidFill>
                  <a:schemeClr val="accent1"/>
                </a:solidFill>
                <a:latin typeface="Arial Black" pitchFamily="34" charset="0"/>
                <a:ea typeface="Calibri"/>
                <a:cs typeface="Arial"/>
              </a:rPr>
              <a:t>position</a:t>
            </a:r>
            <a:r>
              <a:rPr lang="en-US" sz="2000" b="1" dirty="0">
                <a:latin typeface="Arial Black" pitchFamily="34" charset="0"/>
                <a:ea typeface="Calibri"/>
                <a:cs typeface="Arial"/>
              </a:rPr>
              <a:t> on EU membership?</a:t>
            </a:r>
            <a:endParaRPr lang="en-US" sz="2000" dirty="0">
              <a:latin typeface="Arial Black" pitchFamily="34" charset="0"/>
              <a:ea typeface="Calibri"/>
              <a:cs typeface="Arial"/>
            </a:endParaRPr>
          </a:p>
          <a:p>
            <a:pPr marL="342900" indent="-342900" algn="l" rtl="0">
              <a:lnSpc>
                <a:spcPct val="115000"/>
              </a:lnSpc>
              <a:spcAft>
                <a:spcPts val="1000"/>
              </a:spcAft>
              <a:buFont typeface="Arial" pitchFamily="34" charset="0"/>
              <a:buChar char="•"/>
            </a:pPr>
            <a:r>
              <a:rPr lang="en-US" sz="2000" b="1" dirty="0" smtClean="0">
                <a:latin typeface="Arial Black" pitchFamily="34" charset="0"/>
                <a:ea typeface="Calibri"/>
                <a:cs typeface="Arial"/>
              </a:rPr>
              <a:t>You've </a:t>
            </a:r>
            <a:r>
              <a:rPr lang="en-US" sz="2000" b="1" dirty="0">
                <a:latin typeface="Arial Black" pitchFamily="34" charset="0"/>
                <a:ea typeface="Calibri"/>
                <a:cs typeface="Arial"/>
              </a:rPr>
              <a:t>put me in an awkward </a:t>
            </a:r>
            <a:r>
              <a:rPr lang="en-US" sz="2000" b="1" dirty="0">
                <a:solidFill>
                  <a:schemeClr val="accent1"/>
                </a:solidFill>
                <a:latin typeface="Arial Black" pitchFamily="34" charset="0"/>
                <a:ea typeface="Calibri"/>
                <a:cs typeface="Arial"/>
              </a:rPr>
              <a:t>position</a:t>
            </a:r>
            <a:r>
              <a:rPr lang="en-US" sz="2000" b="1" dirty="0" smtClean="0">
                <a:latin typeface="Arial Black" pitchFamily="34" charset="0"/>
                <a:ea typeface="Calibri"/>
                <a:cs typeface="Arial"/>
              </a:rPr>
              <a:t>.</a:t>
            </a:r>
          </a:p>
          <a:p>
            <a:pPr algn="l" rtl="0">
              <a:lnSpc>
                <a:spcPct val="115000"/>
              </a:lnSpc>
              <a:spcAft>
                <a:spcPts val="1000"/>
              </a:spcAft>
            </a:pPr>
            <a:endParaRPr lang="en-US" sz="2000" dirty="0">
              <a:latin typeface="Arial Black" pitchFamily="34" charset="0"/>
              <a:ea typeface="Calibri"/>
              <a:cs typeface="Arial"/>
            </a:endParaRPr>
          </a:p>
          <a:p>
            <a:pPr algn="l"/>
            <a:endParaRPr lang="en-US" dirty="0"/>
          </a:p>
        </p:txBody>
      </p:sp>
    </p:spTree>
    <p:extLst>
      <p:ext uri="{BB962C8B-B14F-4D97-AF65-F5344CB8AC3E}">
        <p14:creationId xmlns:p14="http://schemas.microsoft.com/office/powerpoint/2010/main" val="324157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748" y="980728"/>
            <a:ext cx="11449272" cy="916661"/>
          </a:xfrm>
          <a:prstGeom prst="rect">
            <a:avLst/>
          </a:prstGeom>
        </p:spPr>
        <p:txBody>
          <a:bodyPr wrap="square">
            <a:spAutoFit/>
          </a:bodyPr>
          <a:lstStyle/>
          <a:p>
            <a:pPr lvl="0" algn="l" rtl="0">
              <a:lnSpc>
                <a:spcPct val="115000"/>
              </a:lnSpc>
              <a:spcAft>
                <a:spcPts val="1000"/>
              </a:spcAft>
            </a:pPr>
            <a:r>
              <a:rPr lang="en-US" b="1" dirty="0">
                <a:solidFill>
                  <a:schemeClr val="accent1"/>
                </a:solidFill>
                <a:latin typeface="Arial Black" pitchFamily="34" charset="0"/>
                <a:ea typeface="Calibri"/>
                <a:cs typeface="Arial"/>
              </a:rPr>
              <a:t>Metonymy</a:t>
            </a:r>
            <a:r>
              <a:rPr lang="en-US" dirty="0">
                <a:solidFill>
                  <a:schemeClr val="accent1"/>
                </a:solidFill>
                <a:latin typeface="Arial Black" pitchFamily="34" charset="0"/>
                <a:ea typeface="Calibri"/>
                <a:cs typeface="Arial"/>
              </a:rPr>
              <a:t> </a:t>
            </a:r>
            <a:r>
              <a:rPr lang="en-US" dirty="0">
                <a:solidFill>
                  <a:prstClr val="white"/>
                </a:solidFill>
                <a:latin typeface="Arial Black" pitchFamily="34" charset="0"/>
                <a:ea typeface="Calibri"/>
                <a:cs typeface="Arial"/>
              </a:rPr>
              <a:t>:Another rich source of polysemous variation is metonymy, characterized  as </a:t>
            </a:r>
            <a:r>
              <a:rPr lang="en-US" u="sng" dirty="0">
                <a:solidFill>
                  <a:schemeClr val="accent1"/>
                </a:solidFill>
                <a:latin typeface="Arial Black" pitchFamily="34" charset="0"/>
                <a:ea typeface="Calibri"/>
                <a:cs typeface="Arial"/>
              </a:rPr>
              <a:t>figurative use </a:t>
            </a:r>
            <a:r>
              <a:rPr lang="en-US" dirty="0">
                <a:solidFill>
                  <a:prstClr val="white"/>
                </a:solidFill>
                <a:latin typeface="Arial Black" pitchFamily="34" charset="0"/>
                <a:ea typeface="Calibri"/>
                <a:cs typeface="Arial"/>
              </a:rPr>
              <a:t>based on </a:t>
            </a:r>
            <a:r>
              <a:rPr lang="en-US" dirty="0">
                <a:solidFill>
                  <a:schemeClr val="accent1"/>
                </a:solidFill>
                <a:latin typeface="Arial Black" pitchFamily="34" charset="0"/>
                <a:ea typeface="Calibri"/>
                <a:cs typeface="Arial"/>
              </a:rPr>
              <a:t>association</a:t>
            </a:r>
            <a:r>
              <a:rPr lang="en-US" dirty="0">
                <a:solidFill>
                  <a:prstClr val="white"/>
                </a:solidFill>
                <a:latin typeface="Arial Black" pitchFamily="34" charset="0"/>
                <a:ea typeface="Calibri"/>
                <a:cs typeface="Arial"/>
              </a:rPr>
              <a:t>.</a:t>
            </a:r>
          </a:p>
        </p:txBody>
      </p:sp>
      <p:sp>
        <p:nvSpPr>
          <p:cNvPr id="3" name="Rectangle 2"/>
          <p:cNvSpPr/>
          <p:nvPr/>
        </p:nvSpPr>
        <p:spPr>
          <a:xfrm>
            <a:off x="261764" y="2132856"/>
            <a:ext cx="10873208" cy="3046988"/>
          </a:xfrm>
          <a:prstGeom prst="rect">
            <a:avLst/>
          </a:prstGeom>
        </p:spPr>
        <p:txBody>
          <a:bodyPr wrap="square">
            <a:spAutoFit/>
          </a:bodyPr>
          <a:lstStyle/>
          <a:p>
            <a:pPr algn="l"/>
            <a:r>
              <a:rPr lang="en-US" dirty="0"/>
              <a:t>There are too many </a:t>
            </a:r>
            <a:r>
              <a:rPr lang="en-US" dirty="0">
                <a:solidFill>
                  <a:schemeClr val="accent1"/>
                </a:solidFill>
              </a:rPr>
              <a:t>mouths</a:t>
            </a:r>
            <a:r>
              <a:rPr lang="en-US" dirty="0"/>
              <a:t> to feed. </a:t>
            </a:r>
            <a:endParaRPr lang="en-US" dirty="0" smtClean="0"/>
          </a:p>
          <a:p>
            <a:pPr algn="l"/>
            <a:r>
              <a:rPr lang="en-US" dirty="0" smtClean="0"/>
              <a:t>(</a:t>
            </a:r>
            <a:r>
              <a:rPr lang="en-US" dirty="0"/>
              <a:t>Don't talk with your </a:t>
            </a:r>
            <a:r>
              <a:rPr lang="en-US" dirty="0">
                <a:solidFill>
                  <a:schemeClr val="accent1"/>
                </a:solidFill>
              </a:rPr>
              <a:t>mouth</a:t>
            </a:r>
            <a:r>
              <a:rPr lang="en-US" dirty="0"/>
              <a:t> full.) </a:t>
            </a:r>
            <a:endParaRPr lang="en-US" dirty="0" smtClean="0"/>
          </a:p>
          <a:p>
            <a:pPr algn="l"/>
            <a:r>
              <a:rPr lang="en-US" dirty="0" smtClean="0"/>
              <a:t>That's </a:t>
            </a:r>
            <a:r>
              <a:rPr lang="en-US" dirty="0"/>
              <a:t>a nice bit of </a:t>
            </a:r>
            <a:r>
              <a:rPr lang="en-US" dirty="0">
                <a:solidFill>
                  <a:schemeClr val="accent1"/>
                </a:solidFill>
              </a:rPr>
              <a:t>skirt</a:t>
            </a:r>
            <a:r>
              <a:rPr lang="en-US" dirty="0" smtClean="0"/>
              <a:t>.</a:t>
            </a:r>
          </a:p>
          <a:p>
            <a:pPr algn="l"/>
            <a:r>
              <a:rPr lang="en-US" dirty="0" smtClean="0"/>
              <a:t> </a:t>
            </a:r>
            <a:r>
              <a:rPr lang="en-US" dirty="0"/>
              <a:t>(She wore a red </a:t>
            </a:r>
            <a:r>
              <a:rPr lang="en-US" dirty="0">
                <a:solidFill>
                  <a:schemeClr val="accent1"/>
                </a:solidFill>
              </a:rPr>
              <a:t>skirt</a:t>
            </a:r>
            <a:r>
              <a:rPr lang="en-US" dirty="0"/>
              <a:t>.) </a:t>
            </a:r>
            <a:endParaRPr lang="en-US" dirty="0" smtClean="0"/>
          </a:p>
          <a:p>
            <a:pPr algn="l"/>
            <a:r>
              <a:rPr lang="en-US" dirty="0" smtClean="0"/>
              <a:t>Jane </a:t>
            </a:r>
            <a:r>
              <a:rPr lang="en-US" dirty="0"/>
              <a:t>married a large </a:t>
            </a:r>
            <a:r>
              <a:rPr lang="en-US" dirty="0">
                <a:solidFill>
                  <a:schemeClr val="accent1"/>
                </a:solidFill>
              </a:rPr>
              <a:t>bank account</a:t>
            </a:r>
            <a:r>
              <a:rPr lang="en-US" dirty="0"/>
              <a:t>. </a:t>
            </a:r>
            <a:endParaRPr lang="en-US" dirty="0" smtClean="0"/>
          </a:p>
          <a:p>
            <a:pPr algn="l"/>
            <a:r>
              <a:rPr lang="en-US" dirty="0" smtClean="0"/>
              <a:t>(</a:t>
            </a:r>
            <a:r>
              <a:rPr lang="en-US" dirty="0"/>
              <a:t>Jane has a </a:t>
            </a:r>
            <a:r>
              <a:rPr lang="en-US" dirty="0">
                <a:solidFill>
                  <a:schemeClr val="accent1"/>
                </a:solidFill>
              </a:rPr>
              <a:t>bank account</a:t>
            </a:r>
            <a:r>
              <a:rPr lang="en-US" dirty="0"/>
              <a:t>.) </a:t>
            </a:r>
            <a:endParaRPr lang="en-US" dirty="0" smtClean="0"/>
          </a:p>
          <a:p>
            <a:pPr algn="l"/>
            <a:r>
              <a:rPr lang="en-US" dirty="0" smtClean="0"/>
              <a:t>He </a:t>
            </a:r>
            <a:r>
              <a:rPr lang="en-US" dirty="0"/>
              <a:t>is the </a:t>
            </a:r>
            <a:r>
              <a:rPr lang="en-US" dirty="0">
                <a:solidFill>
                  <a:schemeClr val="accent1"/>
                </a:solidFill>
              </a:rPr>
              <a:t>voice</a:t>
            </a:r>
            <a:r>
              <a:rPr lang="en-US" dirty="0"/>
              <a:t> of the people</a:t>
            </a:r>
            <a:r>
              <a:rPr lang="en-US" dirty="0" smtClean="0"/>
              <a:t>.</a:t>
            </a:r>
          </a:p>
          <a:p>
            <a:pPr algn="l"/>
            <a:r>
              <a:rPr lang="en-US" dirty="0" smtClean="0"/>
              <a:t> </a:t>
            </a:r>
            <a:r>
              <a:rPr lang="en-US" dirty="0"/>
              <a:t>(He has a loud </a:t>
            </a:r>
            <a:r>
              <a:rPr lang="en-US" dirty="0">
                <a:solidFill>
                  <a:schemeClr val="accent1"/>
                </a:solidFill>
              </a:rPr>
              <a:t>voice</a:t>
            </a:r>
            <a:r>
              <a:rPr lang="en-US" dirty="0"/>
              <a:t>.)</a:t>
            </a:r>
          </a:p>
        </p:txBody>
      </p:sp>
    </p:spTree>
    <p:extLst>
      <p:ext uri="{BB962C8B-B14F-4D97-AF65-F5344CB8AC3E}">
        <p14:creationId xmlns:p14="http://schemas.microsoft.com/office/powerpoint/2010/main" val="2456193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788" y="548680"/>
            <a:ext cx="10801200" cy="5533823"/>
          </a:xfrm>
          <a:prstGeom prst="rect">
            <a:avLst/>
          </a:prstGeom>
        </p:spPr>
        <p:txBody>
          <a:bodyPr wrap="square">
            <a:spAutoFit/>
          </a:bodyPr>
          <a:lstStyle/>
          <a:p>
            <a:pPr algn="l" rtl="0">
              <a:lnSpc>
                <a:spcPct val="115000"/>
              </a:lnSpc>
              <a:spcAft>
                <a:spcPts val="1000"/>
              </a:spcAft>
            </a:pPr>
            <a:r>
              <a:rPr lang="en-US" dirty="0" smtClean="0">
                <a:solidFill>
                  <a:schemeClr val="accent1"/>
                </a:solidFill>
                <a:latin typeface="Arial Black" pitchFamily="34" charset="0"/>
                <a:ea typeface="Calibri"/>
                <a:cs typeface="Arial"/>
              </a:rPr>
              <a:t>Miscellaneous (diversified):</a:t>
            </a:r>
            <a:endParaRPr lang="en-US" dirty="0">
              <a:solidFill>
                <a:schemeClr val="accent1"/>
              </a:solidFill>
              <a:latin typeface="Arial Black" pitchFamily="34" charset="0"/>
              <a:ea typeface="Calibri"/>
              <a:cs typeface="Arial"/>
            </a:endParaRPr>
          </a:p>
          <a:p>
            <a:pPr algn="l" rtl="0">
              <a:lnSpc>
                <a:spcPct val="115000"/>
              </a:lnSpc>
              <a:spcAft>
                <a:spcPts val="1000"/>
              </a:spcAft>
            </a:pPr>
            <a:r>
              <a:rPr lang="en-US" dirty="0" smtClean="0">
                <a:latin typeface="Arial Black" pitchFamily="34" charset="0"/>
                <a:ea typeface="Calibri"/>
                <a:cs typeface="Arial"/>
              </a:rPr>
              <a:t>For </a:t>
            </a:r>
            <a:r>
              <a:rPr lang="en-US" dirty="0">
                <a:latin typeface="Arial Black" pitchFamily="34" charset="0"/>
                <a:ea typeface="Calibri"/>
                <a:cs typeface="Arial"/>
              </a:rPr>
              <a:t>some polysemous senses even if </a:t>
            </a:r>
            <a:r>
              <a:rPr lang="en-US" dirty="0" smtClean="0">
                <a:latin typeface="Arial Black" pitchFamily="34" charset="0"/>
                <a:ea typeface="Calibri"/>
                <a:cs typeface="Arial"/>
              </a:rPr>
              <a:t>they </a:t>
            </a:r>
            <a:r>
              <a:rPr lang="en-US" dirty="0">
                <a:latin typeface="Arial Black" pitchFamily="34" charset="0"/>
                <a:ea typeface="Calibri"/>
                <a:cs typeface="Arial"/>
              </a:rPr>
              <a:t>are related (connected) </a:t>
            </a:r>
            <a:r>
              <a:rPr lang="en-US" u="sng" dirty="0">
                <a:latin typeface="Arial Black" pitchFamily="34" charset="0"/>
                <a:ea typeface="Calibri"/>
                <a:cs typeface="Arial"/>
              </a:rPr>
              <a:t>it  doesn’t seem very helpful to describe their relationship in terms of  metaphor or metonymy</a:t>
            </a:r>
            <a:r>
              <a:rPr lang="en-US" u="sng" dirty="0" smtClean="0">
                <a:latin typeface="Arial Black" pitchFamily="34" charset="0"/>
                <a:ea typeface="Calibri"/>
                <a:cs typeface="Arial"/>
              </a:rPr>
              <a:t>.</a:t>
            </a:r>
          </a:p>
          <a:p>
            <a:pPr algn="l" rtl="0">
              <a:lnSpc>
                <a:spcPct val="115000"/>
              </a:lnSpc>
              <a:spcAft>
                <a:spcPts val="1000"/>
              </a:spcAft>
            </a:pPr>
            <a:endParaRPr lang="en-US" u="sng" dirty="0">
              <a:latin typeface="Arial Black" pitchFamily="34" charset="0"/>
              <a:ea typeface="Calibri"/>
              <a:cs typeface="Arial"/>
            </a:endParaRPr>
          </a:p>
          <a:p>
            <a:pPr algn="l" rtl="0">
              <a:lnSpc>
                <a:spcPct val="115000"/>
              </a:lnSpc>
              <a:spcAft>
                <a:spcPts val="1000"/>
              </a:spcAft>
            </a:pPr>
            <a:endParaRPr lang="en-US" u="sng" dirty="0">
              <a:latin typeface="Arial Black" pitchFamily="34" charset="0"/>
              <a:ea typeface="Calibri"/>
              <a:cs typeface="Arial"/>
            </a:endParaRPr>
          </a:p>
          <a:p>
            <a:pPr algn="l" rtl="0">
              <a:lnSpc>
                <a:spcPct val="115000"/>
              </a:lnSpc>
              <a:spcAft>
                <a:spcPts val="1000"/>
              </a:spcAft>
            </a:pPr>
            <a:r>
              <a:rPr lang="en-US" dirty="0">
                <a:latin typeface="Arial Black" pitchFamily="34" charset="0"/>
                <a:ea typeface="Calibri"/>
                <a:cs typeface="Arial"/>
              </a:rPr>
              <a:t>e.g. </a:t>
            </a:r>
          </a:p>
          <a:p>
            <a:pPr marL="342900" marR="0" lvl="0" indent="-342900" algn="l" rtl="0">
              <a:lnSpc>
                <a:spcPct val="115000"/>
              </a:lnSpc>
              <a:spcBef>
                <a:spcPts val="0"/>
              </a:spcBef>
              <a:spcAft>
                <a:spcPts val="0"/>
              </a:spcAft>
              <a:buFont typeface="Symbol"/>
              <a:buChar char=""/>
            </a:pPr>
            <a:r>
              <a:rPr lang="en-US" dirty="0">
                <a:latin typeface="Arial Black" pitchFamily="34" charset="0"/>
                <a:ea typeface="Calibri"/>
                <a:cs typeface="Arial"/>
              </a:rPr>
              <a:t>calendric month (starts on Jan 1- ends in Jan 31)</a:t>
            </a:r>
          </a:p>
          <a:p>
            <a:pPr marL="342900" marR="0" lvl="0" indent="-342900" algn="l" rtl="0">
              <a:lnSpc>
                <a:spcPct val="115000"/>
              </a:lnSpc>
              <a:spcBef>
                <a:spcPts val="0"/>
              </a:spcBef>
              <a:spcAft>
                <a:spcPts val="1000"/>
              </a:spcAft>
              <a:buFont typeface="Symbol"/>
              <a:buChar char=""/>
              <a:tabLst>
                <a:tab pos="0" algn="l"/>
              </a:tabLst>
            </a:pPr>
            <a:r>
              <a:rPr lang="en-US" dirty="0">
                <a:latin typeface="Arial Black" pitchFamily="34" charset="0"/>
                <a:ea typeface="Calibri"/>
                <a:cs typeface="Arial"/>
              </a:rPr>
              <a:t>non-calendric month (period of 30 days starts in any day and ends four weeks later</a:t>
            </a:r>
            <a:r>
              <a:rPr lang="en-US" dirty="0" smtClean="0">
                <a:latin typeface="Arial Black" pitchFamily="34" charset="0"/>
                <a:ea typeface="Calibri"/>
                <a:cs typeface="Arial"/>
              </a:rPr>
              <a:t>).</a:t>
            </a:r>
          </a:p>
          <a:p>
            <a:pPr marL="342900" marR="0" lvl="0" indent="-342900" algn="l" rtl="0">
              <a:lnSpc>
                <a:spcPct val="115000"/>
              </a:lnSpc>
              <a:spcBef>
                <a:spcPts val="0"/>
              </a:spcBef>
              <a:spcAft>
                <a:spcPts val="1000"/>
              </a:spcAft>
              <a:buFont typeface="Symbol"/>
              <a:buChar char=""/>
              <a:tabLst>
                <a:tab pos="0" algn="l"/>
              </a:tabLst>
            </a:pPr>
            <a:r>
              <a:rPr lang="en-US" dirty="0" smtClean="0">
                <a:solidFill>
                  <a:schemeClr val="accent1"/>
                </a:solidFill>
                <a:latin typeface="Arial Black" pitchFamily="34" charset="0"/>
                <a:ea typeface="Calibri"/>
                <a:cs typeface="Arial"/>
              </a:rPr>
              <a:t>The reading do not indicate the same length of time.</a:t>
            </a:r>
            <a:endParaRPr lang="en-US" dirty="0">
              <a:solidFill>
                <a:schemeClr val="accent1"/>
              </a:solidFill>
              <a:latin typeface="Arial Black" pitchFamily="34" charset="0"/>
              <a:ea typeface="Calibri"/>
              <a:cs typeface="Arial"/>
            </a:endParaRPr>
          </a:p>
        </p:txBody>
      </p:sp>
    </p:spTree>
    <p:extLst>
      <p:ext uri="{BB962C8B-B14F-4D97-AF65-F5344CB8AC3E}">
        <p14:creationId xmlns:p14="http://schemas.microsoft.com/office/powerpoint/2010/main" val="1443846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764" y="548680"/>
            <a:ext cx="10369152" cy="5951373"/>
          </a:xfrm>
          <a:prstGeom prst="rect">
            <a:avLst/>
          </a:prstGeom>
        </p:spPr>
        <p:txBody>
          <a:bodyPr wrap="square">
            <a:spAutoFit/>
          </a:bodyPr>
          <a:lstStyle/>
          <a:p>
            <a:pPr algn="l">
              <a:lnSpc>
                <a:spcPct val="115000"/>
              </a:lnSpc>
              <a:spcAft>
                <a:spcPts val="1000"/>
              </a:spcAft>
            </a:pPr>
            <a:r>
              <a:rPr lang="en-US" sz="2800" b="1" dirty="0" smtClean="0">
                <a:solidFill>
                  <a:schemeClr val="accent1"/>
                </a:solidFill>
                <a:latin typeface="Arial Black" pitchFamily="34" charset="0"/>
                <a:ea typeface="Calibri"/>
                <a:cs typeface="Arial"/>
              </a:rPr>
              <a:t>4.systematic </a:t>
            </a:r>
            <a:r>
              <a:rPr lang="en-US" sz="2800" b="1" dirty="0">
                <a:solidFill>
                  <a:schemeClr val="accent1"/>
                </a:solidFill>
                <a:latin typeface="Arial Black" pitchFamily="34" charset="0"/>
                <a:ea typeface="Calibri"/>
                <a:cs typeface="Arial"/>
              </a:rPr>
              <a:t>polysemy</a:t>
            </a:r>
            <a:r>
              <a:rPr lang="en-US" sz="2800" b="1" dirty="0" smtClean="0">
                <a:solidFill>
                  <a:schemeClr val="accent1"/>
                </a:solidFill>
                <a:latin typeface="Arial Black" pitchFamily="34" charset="0"/>
                <a:ea typeface="Calibri"/>
                <a:cs typeface="Arial"/>
              </a:rPr>
              <a:t>:</a:t>
            </a:r>
          </a:p>
          <a:p>
            <a:pPr algn="l" rtl="0"/>
            <a:r>
              <a:rPr lang="en-US" sz="2800" b="1" dirty="0"/>
              <a:t>Most polysemy is non-systematic; </a:t>
            </a:r>
            <a:r>
              <a:rPr lang="en-US" sz="2800" b="1" dirty="0">
                <a:solidFill>
                  <a:schemeClr val="accent1"/>
                </a:solidFill>
              </a:rPr>
              <a:t>exceptions</a:t>
            </a:r>
            <a:r>
              <a:rPr lang="en-US" sz="2800" b="1" dirty="0"/>
              <a:t> include </a:t>
            </a:r>
            <a:r>
              <a:rPr lang="en-US" sz="2800" b="1" u="sng" dirty="0"/>
              <a:t>the most basic conceptual  metaphor patterns</a:t>
            </a:r>
            <a:r>
              <a:rPr lang="en-US" sz="2800" b="1" dirty="0"/>
              <a:t>, </a:t>
            </a:r>
            <a:endParaRPr lang="en-US" sz="2800" dirty="0"/>
          </a:p>
          <a:p>
            <a:pPr marL="457200" indent="-457200" algn="l" rtl="0">
              <a:buFont typeface="Arial" pitchFamily="34" charset="0"/>
              <a:buChar char="•"/>
            </a:pPr>
            <a:r>
              <a:rPr lang="en-US" sz="2800" b="1" dirty="0"/>
              <a:t>cases like </a:t>
            </a:r>
            <a:r>
              <a:rPr lang="en-US" sz="2800" b="1" u="sng" dirty="0"/>
              <a:t>UP is MORE/DOWN is LESS </a:t>
            </a:r>
            <a:r>
              <a:rPr lang="en-US" sz="2800" b="1" dirty="0"/>
              <a:t>That is to say, if one can refer to something as </a:t>
            </a:r>
            <a:r>
              <a:rPr lang="en-US" sz="2800" b="1" dirty="0">
                <a:solidFill>
                  <a:schemeClr val="accent1"/>
                </a:solidFill>
              </a:rPr>
              <a:t>rising</a:t>
            </a:r>
            <a:r>
              <a:rPr lang="en-US" sz="2800" b="1" dirty="0"/>
              <a:t> (</a:t>
            </a:r>
            <a:r>
              <a:rPr lang="en-US" sz="2800" b="1" dirty="0">
                <a:solidFill>
                  <a:schemeClr val="accent1"/>
                </a:solidFill>
              </a:rPr>
              <a:t>prices, popularity, hopes, etc</a:t>
            </a:r>
            <a:r>
              <a:rPr lang="en-US" sz="2800" b="1" dirty="0"/>
              <a:t>.), the chances are </a:t>
            </a:r>
            <a:r>
              <a:rPr lang="en-US" sz="2800" b="1" dirty="0" smtClean="0"/>
              <a:t>good </a:t>
            </a:r>
            <a:r>
              <a:rPr lang="en-US" sz="2800" b="1" dirty="0"/>
              <a:t>that they are also </a:t>
            </a:r>
            <a:r>
              <a:rPr lang="en-US" sz="2800" b="1" dirty="0">
                <a:solidFill>
                  <a:schemeClr val="accent1"/>
                </a:solidFill>
              </a:rPr>
              <a:t>capable of falling</a:t>
            </a:r>
            <a:r>
              <a:rPr lang="en-US" sz="2800" b="1" dirty="0" smtClean="0">
                <a:solidFill>
                  <a:schemeClr val="accent1"/>
                </a:solidFill>
              </a:rPr>
              <a:t>.</a:t>
            </a:r>
            <a:endParaRPr lang="en-US" sz="2800" dirty="0">
              <a:solidFill>
                <a:schemeClr val="accent1"/>
              </a:solidFill>
            </a:endParaRPr>
          </a:p>
          <a:p>
            <a:pPr algn="l" rtl="0"/>
            <a:r>
              <a:rPr lang="en-US" sz="2800" b="1" dirty="0"/>
              <a:t>e.g. (high price, falling temperature) </a:t>
            </a:r>
            <a:endParaRPr lang="en-US" sz="2800" b="1" dirty="0" smtClean="0"/>
          </a:p>
          <a:p>
            <a:pPr algn="l" rtl="0"/>
            <a:endParaRPr lang="en-US" sz="2800" dirty="0"/>
          </a:p>
          <a:p>
            <a:pPr marL="457200" indent="-457200" algn="l" rtl="0">
              <a:buFont typeface="Arial" pitchFamily="34" charset="0"/>
              <a:buChar char="•"/>
            </a:pPr>
            <a:r>
              <a:rPr lang="en-US" sz="2800" b="1" dirty="0"/>
              <a:t>and some metonymic patterns, such as </a:t>
            </a:r>
            <a:endParaRPr lang="en-US" sz="2800" b="1" dirty="0" smtClean="0"/>
          </a:p>
          <a:p>
            <a:pPr marL="457200" indent="-457200" algn="l" rtl="0">
              <a:buFont typeface="Arial" pitchFamily="34" charset="0"/>
              <a:buChar char="•"/>
            </a:pPr>
            <a:r>
              <a:rPr lang="en-US" sz="2800" b="1" dirty="0" smtClean="0"/>
              <a:t>PLANT </a:t>
            </a:r>
            <a:r>
              <a:rPr lang="en-US" sz="2800" b="1" dirty="0"/>
              <a:t>– FLOWER OF PLANT, </a:t>
            </a:r>
            <a:endParaRPr lang="en-US" sz="2800" dirty="0"/>
          </a:p>
          <a:p>
            <a:pPr algn="l" rtl="0"/>
            <a:r>
              <a:rPr lang="en-US" sz="2800" b="1" dirty="0"/>
              <a:t>ANIMAL – MEAT OF ANIMAL, </a:t>
            </a:r>
            <a:endParaRPr lang="en-US" sz="2800" dirty="0"/>
          </a:p>
          <a:p>
            <a:pPr algn="l" rtl="0"/>
            <a:r>
              <a:rPr lang="en-US" sz="2800" b="1" dirty="0"/>
              <a:t>INSTRUMENT - SOUND OF INSTRUMENT.</a:t>
            </a:r>
            <a:endParaRPr lang="en-US" sz="2800" dirty="0"/>
          </a:p>
          <a:p>
            <a:pPr algn="l">
              <a:lnSpc>
                <a:spcPct val="115000"/>
              </a:lnSpc>
              <a:spcAft>
                <a:spcPts val="1000"/>
              </a:spcAft>
            </a:pPr>
            <a:endParaRPr lang="en-US" sz="2800" dirty="0">
              <a:solidFill>
                <a:schemeClr val="accent1"/>
              </a:solidFill>
              <a:latin typeface="Arial Black" pitchFamily="34" charset="0"/>
              <a:ea typeface="Calibri"/>
              <a:cs typeface="Arial"/>
            </a:endParaRPr>
          </a:p>
        </p:txBody>
      </p:sp>
    </p:spTree>
    <p:extLst>
      <p:ext uri="{BB962C8B-B14F-4D97-AF65-F5344CB8AC3E}">
        <p14:creationId xmlns:p14="http://schemas.microsoft.com/office/powerpoint/2010/main" val="3330676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6437" y="0"/>
            <a:ext cx="10657184" cy="12252585"/>
          </a:xfrm>
          <a:prstGeom prst="rect">
            <a:avLst/>
          </a:prstGeom>
        </p:spPr>
        <p:txBody>
          <a:bodyPr wrap="square">
            <a:spAutoFit/>
          </a:bodyPr>
          <a:lstStyle/>
          <a:p>
            <a:pPr algn="ctr" rtl="0"/>
            <a:r>
              <a:rPr lang="en-US" dirty="0">
                <a:latin typeface="Arial Black" pitchFamily="34" charset="0"/>
              </a:rPr>
              <a:t>Between polysemy and </a:t>
            </a:r>
            <a:r>
              <a:rPr lang="en-US" dirty="0" err="1" smtClean="0">
                <a:latin typeface="Arial Black" pitchFamily="34" charset="0"/>
              </a:rPr>
              <a:t>monosemy</a:t>
            </a:r>
            <a:endParaRPr lang="en-US" dirty="0" smtClean="0">
              <a:latin typeface="Arial Black" pitchFamily="34" charset="0"/>
            </a:endParaRPr>
          </a:p>
          <a:p>
            <a:pPr algn="ctr" rtl="0"/>
            <a:endParaRPr lang="en-US" dirty="0">
              <a:latin typeface="Arial Black" pitchFamily="34" charset="0"/>
            </a:endParaRPr>
          </a:p>
          <a:p>
            <a:pPr algn="l" rtl="0">
              <a:lnSpc>
                <a:spcPct val="115000"/>
              </a:lnSpc>
              <a:spcAft>
                <a:spcPts val="1000"/>
              </a:spcAft>
            </a:pPr>
            <a:r>
              <a:rPr lang="en-US" dirty="0">
                <a:ea typeface="Calibri"/>
                <a:cs typeface="Arial"/>
              </a:rPr>
              <a:t>In most accounts of contextual variation in the meaning of a word, a sharp </a:t>
            </a:r>
            <a:r>
              <a:rPr lang="en-US" dirty="0" smtClean="0">
                <a:ea typeface="Calibri"/>
                <a:cs typeface="Arial"/>
              </a:rPr>
              <a:t> distinction </a:t>
            </a:r>
            <a:r>
              <a:rPr lang="en-US" dirty="0">
                <a:ea typeface="Calibri"/>
                <a:cs typeface="Arial"/>
              </a:rPr>
              <a:t>is drawn between </a:t>
            </a:r>
            <a:r>
              <a:rPr lang="en-US" b="1" dirty="0">
                <a:ea typeface="Calibri"/>
                <a:cs typeface="Arial"/>
              </a:rPr>
              <a:t>"</a:t>
            </a:r>
            <a:r>
              <a:rPr lang="en-US" b="1" u="sng" dirty="0">
                <a:solidFill>
                  <a:schemeClr val="accent1"/>
                </a:solidFill>
                <a:ea typeface="Calibri"/>
                <a:cs typeface="Arial"/>
              </a:rPr>
              <a:t>one meaning</a:t>
            </a:r>
            <a:r>
              <a:rPr lang="en-US" b="1" dirty="0">
                <a:ea typeface="Calibri"/>
                <a:cs typeface="Arial"/>
              </a:rPr>
              <a:t>"</a:t>
            </a:r>
            <a:r>
              <a:rPr lang="en-US" dirty="0">
                <a:ea typeface="Calibri"/>
                <a:cs typeface="Arial"/>
              </a:rPr>
              <a:t> and </a:t>
            </a:r>
            <a:r>
              <a:rPr lang="en-US" b="1" dirty="0">
                <a:ea typeface="Calibri"/>
                <a:cs typeface="Arial"/>
              </a:rPr>
              <a:t>"</a:t>
            </a:r>
            <a:r>
              <a:rPr lang="en-US" b="1" u="sng" dirty="0">
                <a:solidFill>
                  <a:schemeClr val="accent1"/>
                </a:solidFill>
                <a:ea typeface="Calibri"/>
                <a:cs typeface="Arial"/>
              </a:rPr>
              <a:t>many </a:t>
            </a:r>
            <a:r>
              <a:rPr lang="en-US" b="1" u="sng" dirty="0" smtClean="0">
                <a:solidFill>
                  <a:schemeClr val="accent1"/>
                </a:solidFill>
                <a:ea typeface="Calibri"/>
                <a:cs typeface="Arial"/>
              </a:rPr>
              <a:t>meaning</a:t>
            </a:r>
            <a:r>
              <a:rPr lang="en-US" u="sng" dirty="0" smtClean="0">
                <a:solidFill>
                  <a:schemeClr val="accent1"/>
                </a:solidFill>
                <a:ea typeface="Calibri"/>
                <a:cs typeface="Arial"/>
              </a:rPr>
              <a:t>s</a:t>
            </a:r>
            <a:r>
              <a:rPr lang="en-US" dirty="0" smtClean="0">
                <a:ea typeface="Calibri"/>
                <a:cs typeface="Arial"/>
              </a:rPr>
              <a:t>“ between “</a:t>
            </a:r>
            <a:r>
              <a:rPr lang="en-US" b="1" u="sng" dirty="0" err="1" smtClean="0">
                <a:solidFill>
                  <a:schemeClr val="accent1"/>
                </a:solidFill>
                <a:ea typeface="Calibri"/>
                <a:cs typeface="Arial"/>
              </a:rPr>
              <a:t>monosemy</a:t>
            </a:r>
            <a:r>
              <a:rPr lang="en-US" dirty="0" smtClean="0">
                <a:ea typeface="Calibri"/>
                <a:cs typeface="Arial"/>
              </a:rPr>
              <a:t> “ and “</a:t>
            </a:r>
            <a:r>
              <a:rPr lang="en-US" b="1" u="sng" dirty="0" smtClean="0">
                <a:solidFill>
                  <a:schemeClr val="accent1"/>
                </a:solidFill>
                <a:ea typeface="Calibri"/>
                <a:cs typeface="Arial"/>
              </a:rPr>
              <a:t>polysemy</a:t>
            </a:r>
            <a:r>
              <a:rPr lang="en-US" dirty="0" smtClean="0">
                <a:ea typeface="Calibri"/>
                <a:cs typeface="Arial"/>
              </a:rPr>
              <a:t>” </a:t>
            </a:r>
          </a:p>
          <a:p>
            <a:pPr algn="l">
              <a:lnSpc>
                <a:spcPct val="115000"/>
              </a:lnSpc>
              <a:spcAft>
                <a:spcPts val="1000"/>
              </a:spcAft>
            </a:pPr>
            <a:r>
              <a:rPr lang="en-US" dirty="0">
                <a:ea typeface="Calibri"/>
                <a:cs typeface="Arial"/>
              </a:rPr>
              <a:t>    polysemy = more than one established senses.</a:t>
            </a:r>
          </a:p>
          <a:p>
            <a:pPr algn="l">
              <a:lnSpc>
                <a:spcPct val="115000"/>
              </a:lnSpc>
              <a:spcAft>
                <a:spcPts val="1000"/>
              </a:spcAft>
            </a:pPr>
            <a:r>
              <a:rPr lang="en-US" dirty="0">
                <a:ea typeface="Calibri"/>
                <a:cs typeface="Arial"/>
              </a:rPr>
              <a:t>     </a:t>
            </a:r>
            <a:r>
              <a:rPr lang="en-US" dirty="0" err="1">
                <a:ea typeface="Calibri"/>
                <a:cs typeface="Arial"/>
              </a:rPr>
              <a:t>monosemy</a:t>
            </a:r>
            <a:r>
              <a:rPr lang="en-US" dirty="0">
                <a:ea typeface="Calibri"/>
                <a:cs typeface="Arial"/>
              </a:rPr>
              <a:t> = only one established sense.</a:t>
            </a:r>
          </a:p>
          <a:p>
            <a:pPr marL="342900" indent="-342900" algn="l" rtl="0">
              <a:lnSpc>
                <a:spcPct val="115000"/>
              </a:lnSpc>
              <a:spcAft>
                <a:spcPts val="1000"/>
              </a:spcAft>
              <a:buFont typeface="Arial" pitchFamily="34" charset="0"/>
              <a:buChar char="•"/>
            </a:pPr>
            <a:r>
              <a:rPr lang="en-US" b="1" dirty="0" smtClean="0"/>
              <a:t>And here we have many </a:t>
            </a:r>
            <a:r>
              <a:rPr lang="en-US" b="1" dirty="0"/>
              <a:t>degrees of distinctness which fall short of full </a:t>
            </a:r>
            <a:r>
              <a:rPr lang="en-US" b="1" dirty="0" err="1"/>
              <a:t>sensehood</a:t>
            </a:r>
            <a:r>
              <a:rPr lang="en-US" b="1" dirty="0"/>
              <a:t> </a:t>
            </a:r>
            <a:r>
              <a:rPr lang="en-US" b="1" dirty="0" smtClean="0"/>
              <a:t>:</a:t>
            </a:r>
          </a:p>
          <a:p>
            <a:pPr marL="457200" indent="-457200" algn="l" rtl="0">
              <a:lnSpc>
                <a:spcPct val="115000"/>
              </a:lnSpc>
              <a:spcAft>
                <a:spcPts val="1000"/>
              </a:spcAft>
              <a:buFont typeface="+mj-lt"/>
              <a:buAutoNum type="arabicPeriod"/>
            </a:pPr>
            <a:r>
              <a:rPr lang="en-US" b="1" dirty="0" smtClean="0"/>
              <a:t> </a:t>
            </a:r>
            <a:r>
              <a:rPr lang="en-US" b="1" dirty="0" smtClean="0">
                <a:latin typeface="Arial Black" pitchFamily="34" charset="0"/>
              </a:rPr>
              <a:t>facets</a:t>
            </a:r>
          </a:p>
          <a:p>
            <a:pPr marL="457200" indent="-457200" algn="l" rtl="0">
              <a:lnSpc>
                <a:spcPct val="115000"/>
              </a:lnSpc>
              <a:spcAft>
                <a:spcPts val="1000"/>
              </a:spcAft>
              <a:buFont typeface="+mj-lt"/>
              <a:buAutoNum type="arabicPeriod"/>
            </a:pPr>
            <a:r>
              <a:rPr lang="en-US" b="1" dirty="0" smtClean="0">
                <a:latin typeface="Arial Black" pitchFamily="34" charset="0"/>
              </a:rPr>
              <a:t>perspectives</a:t>
            </a:r>
          </a:p>
          <a:p>
            <a:pPr marL="457200" indent="-457200" algn="l" rtl="0">
              <a:lnSpc>
                <a:spcPct val="115000"/>
              </a:lnSpc>
              <a:spcAft>
                <a:spcPts val="1000"/>
              </a:spcAft>
              <a:buFont typeface="+mj-lt"/>
              <a:buAutoNum type="arabicPeriod"/>
            </a:pPr>
            <a:r>
              <a:rPr lang="en-US" b="1" dirty="0" err="1" smtClean="0">
                <a:latin typeface="Arial Black" pitchFamily="34" charset="0"/>
              </a:rPr>
              <a:t>Subsenses</a:t>
            </a:r>
            <a:r>
              <a:rPr lang="en-US" b="1" dirty="0" smtClean="0">
                <a:latin typeface="Arial Black" pitchFamily="34" charset="0"/>
              </a:rPr>
              <a:t> </a:t>
            </a:r>
          </a:p>
          <a:p>
            <a:pPr marL="457200" indent="-457200" algn="l" rtl="0">
              <a:lnSpc>
                <a:spcPct val="115000"/>
              </a:lnSpc>
              <a:spcAft>
                <a:spcPts val="1000"/>
              </a:spcAft>
              <a:buFont typeface="+mj-lt"/>
              <a:buAutoNum type="arabicPeriod"/>
            </a:pPr>
            <a:r>
              <a:rPr lang="en-US" dirty="0" smtClean="0">
                <a:latin typeface="Arial Black" pitchFamily="34" charset="0"/>
              </a:rPr>
              <a:t>Sense spectr</a:t>
            </a:r>
            <a:r>
              <a:rPr lang="en-US" dirty="0">
                <a:latin typeface="Arial Black" pitchFamily="34" charset="0"/>
              </a:rPr>
              <a:t>a</a:t>
            </a:r>
          </a:p>
          <a:p>
            <a:pPr marL="342900" indent="-342900" algn="l" rtl="0">
              <a:lnSpc>
                <a:spcPct val="115000"/>
              </a:lnSpc>
              <a:spcAft>
                <a:spcPts val="1000"/>
              </a:spcAft>
              <a:buFont typeface="Arial" pitchFamily="34" charset="0"/>
              <a:buChar char="•"/>
            </a:pPr>
            <a:endParaRPr lang="en-US" dirty="0">
              <a:ea typeface="Calibri"/>
              <a:cs typeface="Arial"/>
            </a:endParaRPr>
          </a:p>
          <a:p>
            <a:pPr algn="l" rtl="0"/>
            <a:endParaRPr lang="en-US" dirty="0" smtClean="0">
              <a:latin typeface="Arial Black" pitchFamily="34" charset="0"/>
            </a:endParaRPr>
          </a:p>
          <a:p>
            <a:pPr algn="l" rtl="0"/>
            <a:endParaRPr lang="en-US" dirty="0">
              <a:latin typeface="Arial Black" pitchFamily="34" charset="0"/>
            </a:endParaRPr>
          </a:p>
          <a:p>
            <a:pPr algn="ctr" rtl="0"/>
            <a:endParaRPr lang="en-US" dirty="0" smtClean="0">
              <a:latin typeface="Arial Black" pitchFamily="34" charset="0"/>
            </a:endParaRPr>
          </a:p>
          <a:p>
            <a:pPr algn="ctr" rtl="0"/>
            <a:endParaRPr lang="en-US" dirty="0">
              <a:latin typeface="Arial Black" pitchFamily="34" charset="0"/>
            </a:endParaRPr>
          </a:p>
          <a:p>
            <a:pPr algn="ctr" rtl="0"/>
            <a:endParaRPr lang="en-US" dirty="0" smtClean="0">
              <a:latin typeface="Arial Black" pitchFamily="34" charset="0"/>
            </a:endParaRPr>
          </a:p>
          <a:p>
            <a:pPr algn="ctr" rtl="0"/>
            <a:endParaRPr lang="en-US" dirty="0">
              <a:latin typeface="Arial Black" pitchFamily="34" charset="0"/>
            </a:endParaRPr>
          </a:p>
          <a:p>
            <a:pPr algn="ctr" rtl="0"/>
            <a:endParaRPr lang="en-US" dirty="0" smtClean="0">
              <a:latin typeface="Arial Black" pitchFamily="34" charset="0"/>
            </a:endParaRPr>
          </a:p>
          <a:p>
            <a:pPr algn="ctr" rtl="0"/>
            <a:endParaRPr lang="en-US" dirty="0">
              <a:latin typeface="Arial Black" pitchFamily="34" charset="0"/>
            </a:endParaRPr>
          </a:p>
          <a:p>
            <a:pPr algn="ctr" rtl="0"/>
            <a:endParaRPr lang="en-US" dirty="0" smtClean="0">
              <a:latin typeface="Arial Black" pitchFamily="34" charset="0"/>
            </a:endParaRPr>
          </a:p>
          <a:p>
            <a:pPr algn="ctr" rtl="0"/>
            <a:endParaRPr lang="en-US" dirty="0">
              <a:latin typeface="Arial Black" pitchFamily="34" charset="0"/>
            </a:endParaRPr>
          </a:p>
          <a:p>
            <a:pPr algn="ctr" rtl="0"/>
            <a:endParaRPr lang="en-US" dirty="0" smtClean="0">
              <a:latin typeface="Arial Black" pitchFamily="34" charset="0"/>
            </a:endParaRPr>
          </a:p>
          <a:p>
            <a:pPr algn="ctr" rtl="0"/>
            <a:endParaRPr lang="en-US" dirty="0">
              <a:latin typeface="Arial Black" pitchFamily="34" charset="0"/>
            </a:endParaRPr>
          </a:p>
          <a:p>
            <a:pPr algn="ctr" rtl="0"/>
            <a:endParaRPr lang="en-US" dirty="0" smtClean="0">
              <a:latin typeface="Arial Black" pitchFamily="34" charset="0"/>
            </a:endParaRPr>
          </a:p>
          <a:p>
            <a:pPr algn="l" rtl="0"/>
            <a:endParaRPr lang="en-US" dirty="0">
              <a:latin typeface="Arial Black" pitchFamily="34" charset="0"/>
            </a:endParaRPr>
          </a:p>
        </p:txBody>
      </p:sp>
    </p:spTree>
    <p:extLst>
      <p:ext uri="{BB962C8B-B14F-4D97-AF65-F5344CB8AC3E}">
        <p14:creationId xmlns:p14="http://schemas.microsoft.com/office/powerpoint/2010/main" val="4288379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18502"/>
            <a:ext cx="11665295" cy="6571030"/>
          </a:xfrm>
          <a:prstGeom prst="rect">
            <a:avLst/>
          </a:prstGeom>
        </p:spPr>
        <p:txBody>
          <a:bodyPr wrap="square">
            <a:spAutoFit/>
          </a:bodyPr>
          <a:lstStyle/>
          <a:p>
            <a:pPr algn="l" rtl="0">
              <a:lnSpc>
                <a:spcPct val="115000"/>
              </a:lnSpc>
              <a:spcAft>
                <a:spcPts val="1000"/>
              </a:spcAft>
            </a:pPr>
            <a:r>
              <a:rPr lang="en-US" sz="2000" b="1" dirty="0" smtClean="0">
                <a:latin typeface="Arial Black" pitchFamily="34" charset="0"/>
              </a:rPr>
              <a:t>facets</a:t>
            </a:r>
            <a:r>
              <a:rPr lang="en-US" sz="2000" dirty="0" smtClean="0">
                <a:latin typeface="Arial Black" pitchFamily="34" charset="0"/>
                <a:cs typeface="Arial"/>
              </a:rPr>
              <a:t>: </a:t>
            </a:r>
            <a:r>
              <a:rPr lang="en-US" sz="2000" dirty="0" smtClean="0">
                <a:solidFill>
                  <a:srgbClr val="92D050"/>
                </a:solidFill>
                <a:latin typeface="Arial Black" pitchFamily="34" charset="0"/>
                <a:ea typeface="Calibri"/>
                <a:cs typeface="Arial"/>
              </a:rPr>
              <a:t> </a:t>
            </a:r>
            <a:r>
              <a:rPr lang="en-US" sz="2000" b="1" u="sng" dirty="0">
                <a:solidFill>
                  <a:schemeClr val="accent1"/>
                </a:solidFill>
                <a:latin typeface="Arial Black" pitchFamily="34" charset="0"/>
                <a:ea typeface="Calibri"/>
                <a:cs typeface="Arial"/>
              </a:rPr>
              <a:t>one part of a </a:t>
            </a:r>
            <a:r>
              <a:rPr lang="en-US" sz="2000" b="1" u="sng" dirty="0" smtClean="0">
                <a:solidFill>
                  <a:schemeClr val="accent1"/>
                </a:solidFill>
                <a:latin typeface="Arial Black" pitchFamily="34" charset="0"/>
                <a:ea typeface="Calibri"/>
                <a:cs typeface="Arial"/>
              </a:rPr>
              <a:t>subject or a situation</a:t>
            </a:r>
            <a:r>
              <a:rPr lang="en-US" sz="2000" b="1" u="sng" dirty="0">
                <a:solidFill>
                  <a:schemeClr val="accent1"/>
                </a:solidFill>
                <a:latin typeface="Arial Black" pitchFamily="34" charset="0"/>
                <a:ea typeface="Calibri"/>
                <a:cs typeface="Arial"/>
              </a:rPr>
              <a:t>, etc. that has many parts) </a:t>
            </a:r>
            <a:endParaRPr lang="en-US" sz="2000" b="1" u="sng" dirty="0" smtClean="0">
              <a:solidFill>
                <a:schemeClr val="accent1"/>
              </a:solidFill>
              <a:latin typeface="Arial Black" pitchFamily="34" charset="0"/>
              <a:ea typeface="Calibri"/>
              <a:cs typeface="Arial"/>
            </a:endParaRPr>
          </a:p>
          <a:p>
            <a:pPr algn="l" rtl="0">
              <a:lnSpc>
                <a:spcPct val="115000"/>
              </a:lnSpc>
              <a:spcAft>
                <a:spcPts val="1000"/>
              </a:spcAft>
            </a:pPr>
            <a:r>
              <a:rPr lang="en-US" sz="2000" dirty="0" smtClean="0">
                <a:latin typeface="Arial Black" pitchFamily="34" charset="0"/>
              </a:rPr>
              <a:t>It is also referred to as discrete </a:t>
            </a:r>
            <a:r>
              <a:rPr lang="en-US" sz="2000" dirty="0">
                <a:latin typeface="Arial Black" pitchFamily="34" charset="0"/>
              </a:rPr>
              <a:t>senses which show ambiguity, but not </a:t>
            </a:r>
            <a:r>
              <a:rPr lang="en-US" sz="2000" dirty="0" smtClean="0">
                <a:latin typeface="Arial Black" pitchFamily="34" charset="0"/>
              </a:rPr>
              <a:t>antagonism The </a:t>
            </a:r>
            <a:r>
              <a:rPr lang="en-US" sz="2000" dirty="0">
                <a:latin typeface="Arial Black" pitchFamily="34" charset="0"/>
              </a:rPr>
              <a:t>different senses of these words are somehow the same concept – but with a dual (etc.) </a:t>
            </a:r>
            <a:r>
              <a:rPr lang="en-US" sz="2000" dirty="0" smtClean="0">
                <a:latin typeface="Arial Black" pitchFamily="34" charset="0"/>
              </a:rPr>
              <a:t>nature.</a:t>
            </a:r>
            <a:endParaRPr lang="en-US" sz="2000" dirty="0">
              <a:latin typeface="Arial Black" pitchFamily="34" charset="0"/>
              <a:ea typeface="Calibri"/>
              <a:cs typeface="Arial"/>
            </a:endParaRPr>
          </a:p>
          <a:p>
            <a:pPr algn="l" rtl="0">
              <a:lnSpc>
                <a:spcPct val="115000"/>
              </a:lnSpc>
              <a:spcAft>
                <a:spcPts val="1000"/>
              </a:spcAft>
            </a:pPr>
            <a:r>
              <a:rPr lang="en-US" sz="2000" dirty="0">
                <a:latin typeface="Arial Black" pitchFamily="34" charset="0"/>
                <a:ea typeface="Calibri"/>
                <a:cs typeface="Arial"/>
              </a:rPr>
              <a:t>A clear example of this is provided by the word </a:t>
            </a:r>
            <a:r>
              <a:rPr lang="en-US" sz="2000" i="1" dirty="0">
                <a:solidFill>
                  <a:schemeClr val="accent1"/>
                </a:solidFill>
                <a:latin typeface="Arial Black" pitchFamily="34" charset="0"/>
                <a:ea typeface="Calibri"/>
                <a:cs typeface="Arial"/>
              </a:rPr>
              <a:t>book</a:t>
            </a:r>
            <a:r>
              <a:rPr lang="en-US" sz="2000" dirty="0">
                <a:latin typeface="Arial Black" pitchFamily="34" charset="0"/>
                <a:ea typeface="Calibri"/>
                <a:cs typeface="Arial"/>
              </a:rPr>
              <a:t>. Sentences below exemplify </a:t>
            </a:r>
            <a:r>
              <a:rPr lang="en-US" sz="2000" dirty="0" smtClean="0">
                <a:latin typeface="Arial Black" pitchFamily="34" charset="0"/>
                <a:ea typeface="Calibri"/>
                <a:cs typeface="Arial"/>
              </a:rPr>
              <a:t> such two readings</a:t>
            </a:r>
            <a:r>
              <a:rPr lang="en-US" sz="2000" dirty="0">
                <a:latin typeface="Arial Black" pitchFamily="34" charset="0"/>
                <a:ea typeface="Calibri"/>
                <a:cs typeface="Arial"/>
              </a:rPr>
              <a:t>:</a:t>
            </a:r>
          </a:p>
          <a:p>
            <a:pPr algn="l" rtl="0">
              <a:lnSpc>
                <a:spcPct val="115000"/>
              </a:lnSpc>
              <a:spcAft>
                <a:spcPts val="1000"/>
              </a:spcAft>
              <a:tabLst>
                <a:tab pos="739140" algn="l"/>
              </a:tabLst>
            </a:pPr>
            <a:r>
              <a:rPr lang="en-US" sz="2000" dirty="0">
                <a:latin typeface="Arial Black" pitchFamily="34" charset="0"/>
                <a:ea typeface="Calibri"/>
                <a:cs typeface="Arial"/>
              </a:rPr>
              <a:t>(1) Please put this </a:t>
            </a:r>
            <a:r>
              <a:rPr lang="en-US" sz="2000" u="sng" dirty="0">
                <a:solidFill>
                  <a:schemeClr val="accent1"/>
                </a:solidFill>
                <a:latin typeface="Arial Black" pitchFamily="34" charset="0"/>
                <a:ea typeface="Calibri"/>
                <a:cs typeface="Arial"/>
              </a:rPr>
              <a:t>book</a:t>
            </a:r>
            <a:r>
              <a:rPr lang="en-US" sz="2000" dirty="0">
                <a:latin typeface="Arial Black" pitchFamily="34" charset="0"/>
                <a:ea typeface="Calibri"/>
                <a:cs typeface="Arial"/>
              </a:rPr>
              <a:t> back on the shelf (TOME facet).</a:t>
            </a:r>
          </a:p>
          <a:p>
            <a:pPr algn="l" rtl="0">
              <a:lnSpc>
                <a:spcPct val="115000"/>
              </a:lnSpc>
              <a:spcAft>
                <a:spcPts val="1000"/>
              </a:spcAft>
              <a:tabLst>
                <a:tab pos="739140" algn="l"/>
              </a:tabLst>
            </a:pPr>
            <a:r>
              <a:rPr lang="en-US" sz="2000" dirty="0">
                <a:latin typeface="Arial Black" pitchFamily="34" charset="0"/>
                <a:ea typeface="Calibri"/>
                <a:cs typeface="Arial"/>
              </a:rPr>
              <a:t> (2) I find this </a:t>
            </a:r>
            <a:r>
              <a:rPr lang="en-US" sz="2000" u="sng" dirty="0">
                <a:solidFill>
                  <a:schemeClr val="accent1"/>
                </a:solidFill>
                <a:latin typeface="Arial Black" pitchFamily="34" charset="0"/>
                <a:ea typeface="Calibri"/>
                <a:cs typeface="Arial"/>
              </a:rPr>
              <a:t>book</a:t>
            </a:r>
            <a:r>
              <a:rPr lang="en-US" sz="2000" dirty="0">
                <a:latin typeface="Arial Black" pitchFamily="34" charset="0"/>
                <a:ea typeface="Calibri"/>
                <a:cs typeface="Arial"/>
              </a:rPr>
              <a:t> unreadable.(TEXT facet).</a:t>
            </a:r>
          </a:p>
          <a:p>
            <a:pPr algn="l" rtl="0">
              <a:lnSpc>
                <a:spcPct val="115000"/>
              </a:lnSpc>
              <a:spcAft>
                <a:spcPts val="1000"/>
              </a:spcAft>
            </a:pPr>
            <a:r>
              <a:rPr lang="en-US" sz="2000" dirty="0">
                <a:latin typeface="Arial Black" pitchFamily="34" charset="0"/>
                <a:ea typeface="Calibri"/>
                <a:cs typeface="Arial"/>
              </a:rPr>
              <a:t>In the first case it is the </a:t>
            </a:r>
            <a:r>
              <a:rPr lang="en-US" sz="2000" u="sng" dirty="0">
                <a:solidFill>
                  <a:schemeClr val="accent1"/>
                </a:solidFill>
                <a:latin typeface="Arial Black" pitchFamily="34" charset="0"/>
                <a:ea typeface="Calibri"/>
                <a:cs typeface="Arial"/>
              </a:rPr>
              <a:t>physical object which is referred to</a:t>
            </a:r>
            <a:r>
              <a:rPr lang="en-US" sz="2000" dirty="0">
                <a:latin typeface="Arial Black" pitchFamily="34" charset="0"/>
                <a:ea typeface="Calibri"/>
                <a:cs typeface="Arial"/>
              </a:rPr>
              <a:t>, in the second case, </a:t>
            </a:r>
            <a:r>
              <a:rPr lang="en-US" sz="2000" u="sng" dirty="0">
                <a:solidFill>
                  <a:schemeClr val="accent1"/>
                </a:solidFill>
                <a:latin typeface="Arial Black" pitchFamily="34" charset="0"/>
                <a:ea typeface="Calibri"/>
                <a:cs typeface="Arial"/>
              </a:rPr>
              <a:t>the text </a:t>
            </a:r>
            <a:r>
              <a:rPr lang="en-US" sz="2000" dirty="0">
                <a:latin typeface="Arial Black" pitchFamily="34" charset="0"/>
                <a:ea typeface="Calibri"/>
                <a:cs typeface="Arial"/>
              </a:rPr>
              <a:t>which the </a:t>
            </a:r>
            <a:r>
              <a:rPr lang="en-US" sz="2000" u="sng" dirty="0">
                <a:solidFill>
                  <a:schemeClr val="accent1"/>
                </a:solidFill>
                <a:latin typeface="Arial Black" pitchFamily="34" charset="0"/>
                <a:ea typeface="Calibri"/>
                <a:cs typeface="Arial"/>
              </a:rPr>
              <a:t>physical object </a:t>
            </a:r>
            <a:r>
              <a:rPr lang="en-US" sz="2000" u="sng" dirty="0" smtClean="0">
                <a:solidFill>
                  <a:schemeClr val="accent1"/>
                </a:solidFill>
                <a:latin typeface="Arial Black" pitchFamily="34" charset="0"/>
                <a:ea typeface="Calibri"/>
                <a:cs typeface="Arial"/>
              </a:rPr>
              <a:t>represents</a:t>
            </a:r>
            <a:r>
              <a:rPr lang="en-US" sz="2000" dirty="0" smtClean="0">
                <a:latin typeface="Arial Black" pitchFamily="34" charset="0"/>
                <a:ea typeface="Calibri"/>
                <a:cs typeface="Arial"/>
              </a:rPr>
              <a:t>.</a:t>
            </a:r>
            <a:endParaRPr lang="en-US" sz="2000" dirty="0">
              <a:latin typeface="Arial Black" pitchFamily="34" charset="0"/>
              <a:ea typeface="Calibri"/>
              <a:cs typeface="Arial"/>
            </a:endParaRPr>
          </a:p>
          <a:p>
            <a:pPr algn="l" rtl="0">
              <a:lnSpc>
                <a:spcPct val="115000"/>
              </a:lnSpc>
              <a:spcAft>
                <a:spcPts val="1000"/>
              </a:spcAft>
            </a:pPr>
            <a:r>
              <a:rPr lang="en-US" sz="2000" dirty="0">
                <a:latin typeface="Arial Black" pitchFamily="34" charset="0"/>
                <a:ea typeface="Calibri"/>
                <a:cs typeface="Arial"/>
              </a:rPr>
              <a:t>the two readings co-ordinate quite happily, without producing a sense of punning:</a:t>
            </a:r>
          </a:p>
          <a:p>
            <a:pPr algn="l" rtl="0">
              <a:lnSpc>
                <a:spcPct val="115000"/>
              </a:lnSpc>
              <a:spcAft>
                <a:spcPts val="1000"/>
              </a:spcAft>
            </a:pPr>
            <a:r>
              <a:rPr lang="en-US" sz="2000" dirty="0">
                <a:latin typeface="Arial Black" pitchFamily="34" charset="0"/>
                <a:ea typeface="Calibri"/>
                <a:cs typeface="Arial"/>
              </a:rPr>
              <a:t>(</a:t>
            </a:r>
            <a:r>
              <a:rPr lang="ar-IQ" sz="2000" dirty="0">
                <a:latin typeface="Arial Black" pitchFamily="34" charset="0"/>
                <a:ea typeface="Calibri"/>
                <a:cs typeface="Arial"/>
              </a:rPr>
              <a:t>3</a:t>
            </a:r>
            <a:r>
              <a:rPr lang="en-US" sz="2000" dirty="0">
                <a:latin typeface="Arial Black" pitchFamily="34" charset="0"/>
                <a:ea typeface="Calibri"/>
                <a:cs typeface="Arial"/>
              </a:rPr>
              <a:t>) Put this book back on the shelf: it's quite unreadable.</a:t>
            </a:r>
          </a:p>
          <a:p>
            <a:pPr algn="l" rtl="0">
              <a:lnSpc>
                <a:spcPct val="115000"/>
              </a:lnSpc>
              <a:spcAft>
                <a:spcPts val="1000"/>
              </a:spcAft>
            </a:pPr>
            <a:r>
              <a:rPr lang="en-US" sz="2000" dirty="0">
                <a:latin typeface="Arial Black" pitchFamily="34" charset="0"/>
                <a:ea typeface="Calibri"/>
                <a:cs typeface="Arial"/>
              </a:rPr>
              <a:t>Such readings are called facets, and we may refer to the </a:t>
            </a:r>
            <a:r>
              <a:rPr lang="en-US" sz="2000" u="sng" dirty="0">
                <a:solidFill>
                  <a:schemeClr val="accent1"/>
                </a:solidFill>
                <a:latin typeface="Arial Black" pitchFamily="34" charset="0"/>
                <a:ea typeface="Calibri"/>
                <a:cs typeface="Arial"/>
              </a:rPr>
              <a:t>[TEXT] facet </a:t>
            </a:r>
            <a:r>
              <a:rPr lang="en-US" sz="2000" dirty="0">
                <a:latin typeface="Arial Black" pitchFamily="34" charset="0"/>
                <a:ea typeface="Calibri"/>
                <a:cs typeface="Arial"/>
              </a:rPr>
              <a:t>and the </a:t>
            </a:r>
            <a:r>
              <a:rPr lang="en-US" sz="2000" dirty="0">
                <a:solidFill>
                  <a:schemeClr val="accent1"/>
                </a:solidFill>
                <a:latin typeface="Arial Black" pitchFamily="34" charset="0"/>
                <a:ea typeface="Calibri"/>
                <a:cs typeface="Arial"/>
              </a:rPr>
              <a:t>[</a:t>
            </a:r>
            <a:r>
              <a:rPr lang="en-US" sz="2000" u="sng" dirty="0">
                <a:solidFill>
                  <a:schemeClr val="accent1"/>
                </a:solidFill>
                <a:latin typeface="Arial Black" pitchFamily="34" charset="0"/>
                <a:ea typeface="Calibri"/>
                <a:cs typeface="Arial"/>
              </a:rPr>
              <a:t>TOME] facet</a:t>
            </a:r>
            <a:r>
              <a:rPr lang="en-US" sz="2000" dirty="0">
                <a:solidFill>
                  <a:schemeClr val="accent1"/>
                </a:solidFill>
                <a:latin typeface="Arial Black" pitchFamily="34" charset="0"/>
                <a:ea typeface="Calibri"/>
                <a:cs typeface="Arial"/>
              </a:rPr>
              <a:t>.(cover,weight</a:t>
            </a:r>
            <a:r>
              <a:rPr lang="en-US" sz="2000" dirty="0" smtClean="0">
                <a:solidFill>
                  <a:schemeClr val="accent1"/>
                </a:solidFill>
                <a:latin typeface="Arial Black" pitchFamily="34" charset="0"/>
                <a:ea typeface="Calibri"/>
                <a:cs typeface="Arial"/>
              </a:rPr>
              <a:t>..</a:t>
            </a:r>
            <a:r>
              <a:rPr lang="en-US" sz="2000" dirty="0" err="1" smtClean="0">
                <a:solidFill>
                  <a:schemeClr val="accent1"/>
                </a:solidFill>
                <a:latin typeface="Arial Black" pitchFamily="34" charset="0"/>
                <a:ea typeface="Calibri"/>
                <a:cs typeface="Arial"/>
              </a:rPr>
              <a:t>etc</a:t>
            </a:r>
            <a:r>
              <a:rPr lang="en-US" sz="2000" dirty="0" smtClean="0">
                <a:solidFill>
                  <a:schemeClr val="accent1"/>
                </a:solidFill>
                <a:latin typeface="Arial Black" pitchFamily="34" charset="0"/>
                <a:ea typeface="Calibri"/>
                <a:cs typeface="Arial"/>
              </a:rPr>
              <a:t>..)</a:t>
            </a:r>
            <a:endParaRPr lang="ar-IQ" sz="2000" b="1" dirty="0">
              <a:latin typeface="Arial Black" pitchFamily="34" charset="0"/>
            </a:endParaRPr>
          </a:p>
          <a:p>
            <a:pPr lvl="0" algn="l" rtl="0"/>
            <a:endParaRPr lang="en-US" dirty="0"/>
          </a:p>
        </p:txBody>
      </p:sp>
    </p:spTree>
    <p:extLst>
      <p:ext uri="{BB962C8B-B14F-4D97-AF65-F5344CB8AC3E}">
        <p14:creationId xmlns:p14="http://schemas.microsoft.com/office/powerpoint/2010/main" val="3653737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744535923"/>
              </p:ext>
            </p:extLst>
          </p:nvPr>
        </p:nvGraphicFramePr>
        <p:xfrm>
          <a:off x="981845" y="260648"/>
          <a:ext cx="987552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7585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787" y="332656"/>
            <a:ext cx="9505057" cy="7971413"/>
          </a:xfrm>
          <a:prstGeom prst="rect">
            <a:avLst/>
          </a:prstGeom>
        </p:spPr>
        <p:txBody>
          <a:bodyPr wrap="square">
            <a:spAutoFit/>
          </a:bodyPr>
          <a:lstStyle/>
          <a:p>
            <a:pPr algn="l" rtl="0"/>
            <a:endParaRPr lang="en-US" sz="1600" dirty="0" smtClean="0">
              <a:latin typeface="Arial Black" pitchFamily="34" charset="0"/>
            </a:endParaRPr>
          </a:p>
          <a:p>
            <a:pPr algn="l" rtl="0"/>
            <a:r>
              <a:rPr lang="en-US" sz="1600" dirty="0" smtClean="0">
                <a:latin typeface="Arial Black" pitchFamily="34" charset="0"/>
              </a:rPr>
              <a:t>When  </a:t>
            </a:r>
            <a:r>
              <a:rPr lang="en-US" sz="1600" dirty="0">
                <a:latin typeface="Arial Black" pitchFamily="34" charset="0"/>
              </a:rPr>
              <a:t>we try to </a:t>
            </a:r>
            <a:r>
              <a:rPr lang="en-US" sz="1600" dirty="0" smtClean="0">
                <a:latin typeface="Arial Black" pitchFamily="34" charset="0"/>
              </a:rPr>
              <a:t>deal </a:t>
            </a:r>
            <a:r>
              <a:rPr lang="en-US" sz="1600" dirty="0">
                <a:latin typeface="Arial Black" pitchFamily="34" charset="0"/>
              </a:rPr>
              <a:t>with the notion 'the meaning of a word', we come up against a serious </a:t>
            </a:r>
            <a:r>
              <a:rPr lang="en-US" sz="1600" dirty="0" smtClean="0">
                <a:latin typeface="Arial Black" pitchFamily="34" charset="0"/>
              </a:rPr>
              <a:t>problem that </a:t>
            </a:r>
            <a:r>
              <a:rPr lang="en-US" sz="1600" dirty="0">
                <a:latin typeface="Arial Black" pitchFamily="34" charset="0"/>
              </a:rPr>
              <a:t>the </a:t>
            </a:r>
            <a:r>
              <a:rPr lang="en-US" sz="1600" b="1" u="sng" dirty="0">
                <a:solidFill>
                  <a:schemeClr val="accent1"/>
                </a:solidFill>
                <a:latin typeface="Arial Black" pitchFamily="34" charset="0"/>
              </a:rPr>
              <a:t>interpretation we give to a particular word form can vary so greatly from context to </a:t>
            </a:r>
            <a:r>
              <a:rPr lang="en-US" sz="1600" b="1" u="sng" dirty="0" smtClean="0">
                <a:solidFill>
                  <a:schemeClr val="accent1"/>
                </a:solidFill>
                <a:latin typeface="Arial Black" pitchFamily="34" charset="0"/>
              </a:rPr>
              <a:t>context</a:t>
            </a:r>
            <a:r>
              <a:rPr lang="en-US" sz="1600" dirty="0" smtClean="0">
                <a:latin typeface="Arial Black" pitchFamily="34" charset="0"/>
              </a:rPr>
              <a:t>, there </a:t>
            </a:r>
            <a:r>
              <a:rPr lang="en-US" sz="1600" dirty="0">
                <a:latin typeface="Arial Black" pitchFamily="34" charset="0"/>
              </a:rPr>
              <a:t>may be:</a:t>
            </a:r>
          </a:p>
          <a:p>
            <a:pPr algn="l" rtl="0"/>
            <a:endParaRPr lang="en-US" sz="1600" dirty="0" smtClean="0">
              <a:latin typeface="Arial Black" pitchFamily="34" charset="0"/>
            </a:endParaRPr>
          </a:p>
          <a:p>
            <a:pPr algn="l" rtl="0"/>
            <a:endParaRPr lang="en-US" sz="1600" dirty="0">
              <a:latin typeface="Arial Black" pitchFamily="34" charset="0"/>
            </a:endParaRPr>
          </a:p>
          <a:p>
            <a:pPr lvl="7" algn="l"/>
            <a:r>
              <a:rPr lang="en-US" sz="1600" dirty="0" smtClean="0">
                <a:latin typeface="Arial Black" pitchFamily="34" charset="0"/>
              </a:rPr>
              <a:t>    	1.little or no </a:t>
            </a:r>
            <a:r>
              <a:rPr lang="en-US" sz="1600" dirty="0" smtClean="0">
                <a:latin typeface="Arial Black" pitchFamily="34" charset="0"/>
              </a:rPr>
              <a:t>observable </a:t>
            </a:r>
            <a:r>
              <a:rPr lang="en-US" sz="1600" dirty="0" smtClean="0">
                <a:latin typeface="Arial Black" pitchFamily="34" charset="0"/>
              </a:rPr>
              <a:t>connection between the readings as in :</a:t>
            </a:r>
          </a:p>
          <a:p>
            <a:pPr lvl="7" algn="r"/>
            <a:endParaRPr lang="en-US" sz="1600" dirty="0">
              <a:latin typeface="Arial Black" pitchFamily="34" charset="0"/>
            </a:endParaRPr>
          </a:p>
          <a:p>
            <a:pPr marL="285750" indent="-285750" algn="l" rtl="0">
              <a:buFont typeface="Arial" pitchFamily="34" charset="0"/>
              <a:buChar char="•"/>
            </a:pPr>
            <a:r>
              <a:rPr lang="en-US" sz="1600" dirty="0">
                <a:latin typeface="Arial Black" pitchFamily="34" charset="0"/>
              </a:rPr>
              <a:t>t</a:t>
            </a:r>
            <a:r>
              <a:rPr lang="en-US" sz="1600" dirty="0" smtClean="0">
                <a:latin typeface="Arial Black" pitchFamily="34" charset="0"/>
              </a:rPr>
              <a:t>hey moored the boat to the </a:t>
            </a:r>
            <a:r>
              <a:rPr lang="en-US" sz="1600" b="1" dirty="0" smtClean="0">
                <a:solidFill>
                  <a:schemeClr val="accent1"/>
                </a:solidFill>
                <a:latin typeface="Arial Black" pitchFamily="34" charset="0"/>
              </a:rPr>
              <a:t>bank</a:t>
            </a:r>
            <a:r>
              <a:rPr lang="en-US" sz="1600" dirty="0" smtClean="0">
                <a:latin typeface="Arial Black" pitchFamily="34" charset="0"/>
              </a:rPr>
              <a:t>.</a:t>
            </a:r>
          </a:p>
          <a:p>
            <a:pPr marL="285750" indent="-285750" algn="l" rtl="0">
              <a:buFont typeface="Arial" pitchFamily="34" charset="0"/>
              <a:buChar char="•"/>
            </a:pPr>
            <a:r>
              <a:rPr lang="en-US" sz="1600" dirty="0" smtClean="0">
                <a:latin typeface="Arial Black" pitchFamily="34" charset="0"/>
              </a:rPr>
              <a:t>He </a:t>
            </a:r>
            <a:r>
              <a:rPr lang="en-US" sz="1600" dirty="0">
                <a:latin typeface="Arial Black" pitchFamily="34" charset="0"/>
              </a:rPr>
              <a:t>is the manager of a local </a:t>
            </a:r>
            <a:r>
              <a:rPr lang="en-US" sz="1600" b="1" dirty="0">
                <a:solidFill>
                  <a:schemeClr val="accent1"/>
                </a:solidFill>
                <a:latin typeface="Arial Black" pitchFamily="34" charset="0"/>
              </a:rPr>
              <a:t>bank</a:t>
            </a:r>
            <a:r>
              <a:rPr lang="en-US" sz="1600" dirty="0">
                <a:latin typeface="Arial Black" pitchFamily="34" charset="0"/>
              </a:rPr>
              <a:t>.</a:t>
            </a:r>
          </a:p>
          <a:p>
            <a:pPr algn="l" rtl="0"/>
            <a:endParaRPr lang="en-US" sz="1600" dirty="0">
              <a:latin typeface="Arial Black" pitchFamily="34" charset="0"/>
            </a:endParaRPr>
          </a:p>
          <a:p>
            <a:pPr algn="l" rtl="0"/>
            <a:endParaRPr lang="en-US" sz="1600" dirty="0">
              <a:latin typeface="Arial Black" pitchFamily="34" charset="0"/>
            </a:endParaRPr>
          </a:p>
          <a:p>
            <a:pPr algn="l" rtl="0"/>
            <a:r>
              <a:rPr lang="en-US" sz="1600" dirty="0" smtClean="0">
                <a:latin typeface="Arial Black" pitchFamily="34" charset="0"/>
              </a:rPr>
              <a:t>2.clearly </a:t>
            </a:r>
            <a:r>
              <a:rPr lang="en-US" sz="1600" dirty="0">
                <a:latin typeface="Arial Black" pitchFamily="34" charset="0"/>
              </a:rPr>
              <a:t>different but </a:t>
            </a:r>
            <a:r>
              <a:rPr lang="en-US" sz="1600" dirty="0" smtClean="0">
                <a:latin typeface="Arial Black" pitchFamily="34" charset="0"/>
              </a:rPr>
              <a:t>naturally </a:t>
            </a:r>
            <a:r>
              <a:rPr lang="en-US" sz="1600" dirty="0">
                <a:latin typeface="Arial Black" pitchFamily="34" charset="0"/>
              </a:rPr>
              <a:t>related readings, as in </a:t>
            </a:r>
            <a:r>
              <a:rPr lang="en-US" sz="1600" dirty="0" smtClean="0">
                <a:latin typeface="Arial Black" pitchFamily="34" charset="0"/>
              </a:rPr>
              <a:t>:</a:t>
            </a:r>
            <a:endParaRPr lang="en-US" sz="1600" dirty="0">
              <a:latin typeface="Arial Black" pitchFamily="34" charset="0"/>
            </a:endParaRPr>
          </a:p>
          <a:p>
            <a:pPr algn="l" rtl="0"/>
            <a:endParaRPr lang="en-US" sz="1600" dirty="0">
              <a:latin typeface="Arial Black" pitchFamily="34" charset="0"/>
            </a:endParaRPr>
          </a:p>
          <a:p>
            <a:pPr marL="285750" indent="-285750" algn="l" rtl="0">
              <a:buFont typeface="Arial" pitchFamily="34" charset="0"/>
              <a:buChar char="•"/>
            </a:pPr>
            <a:r>
              <a:rPr lang="en-US" sz="1600" dirty="0">
                <a:latin typeface="Arial Black" pitchFamily="34" charset="0"/>
              </a:rPr>
              <a:t>My father's firm built this </a:t>
            </a:r>
            <a:r>
              <a:rPr lang="en-US" sz="1600" b="1" dirty="0">
                <a:solidFill>
                  <a:schemeClr val="accent1"/>
                </a:solidFill>
                <a:latin typeface="Arial Black" pitchFamily="34" charset="0"/>
              </a:rPr>
              <a:t>school</a:t>
            </a:r>
            <a:r>
              <a:rPr lang="en-US" sz="1600" dirty="0">
                <a:latin typeface="Arial Black" pitchFamily="34" charset="0"/>
              </a:rPr>
              <a:t> {school here refers </a:t>
            </a:r>
            <a:r>
              <a:rPr lang="en-US" sz="1600" b="1" dirty="0">
                <a:solidFill>
                  <a:schemeClr val="accent1"/>
                </a:solidFill>
                <a:latin typeface="Arial Black" pitchFamily="34" charset="0"/>
              </a:rPr>
              <a:t>to the building</a:t>
            </a:r>
            <a:r>
              <a:rPr lang="en-US" sz="1600" dirty="0">
                <a:latin typeface="Arial Black" pitchFamily="34" charset="0"/>
              </a:rPr>
              <a:t>)</a:t>
            </a:r>
          </a:p>
          <a:p>
            <a:pPr marL="285750" indent="-285750" algn="l" rtl="0">
              <a:buFont typeface="Arial" pitchFamily="34" charset="0"/>
              <a:buChar char="•"/>
            </a:pPr>
            <a:r>
              <a:rPr lang="en-US" sz="1600" dirty="0">
                <a:latin typeface="Arial Black" pitchFamily="34" charset="0"/>
              </a:rPr>
              <a:t>John's </a:t>
            </a:r>
            <a:r>
              <a:rPr lang="en-US" sz="1600" b="1" dirty="0">
                <a:solidFill>
                  <a:schemeClr val="accent1"/>
                </a:solidFill>
                <a:latin typeface="Arial Black" pitchFamily="34" charset="0"/>
              </a:rPr>
              <a:t>school</a:t>
            </a:r>
            <a:r>
              <a:rPr lang="en-US" sz="1600" dirty="0">
                <a:latin typeface="Arial Black" pitchFamily="34" charset="0"/>
              </a:rPr>
              <a:t> won the Football Charity Shield last year (in this case school refers to (a subset of) </a:t>
            </a:r>
            <a:r>
              <a:rPr lang="en-US" sz="1600" dirty="0">
                <a:solidFill>
                  <a:schemeClr val="accent1"/>
                </a:solidFill>
                <a:latin typeface="Arial Black" pitchFamily="34" charset="0"/>
              </a:rPr>
              <a:t>the human </a:t>
            </a:r>
            <a:r>
              <a:rPr lang="en-US" sz="1600" b="1" dirty="0">
                <a:solidFill>
                  <a:schemeClr val="accent1"/>
                </a:solidFill>
                <a:latin typeface="Arial Black" pitchFamily="34" charset="0"/>
              </a:rPr>
              <a:t>population of the school</a:t>
            </a:r>
            <a:r>
              <a:rPr lang="en-US" sz="1600" dirty="0">
                <a:solidFill>
                  <a:schemeClr val="accent1"/>
                </a:solidFill>
                <a:latin typeface="Arial Black" pitchFamily="34" charset="0"/>
              </a:rPr>
              <a:t>)</a:t>
            </a:r>
          </a:p>
          <a:p>
            <a:pPr algn="l" rtl="0"/>
            <a:endParaRPr lang="en-US" sz="1600" dirty="0">
              <a:latin typeface="Arial Black" pitchFamily="34" charset="0"/>
            </a:endParaRPr>
          </a:p>
          <a:p>
            <a:pPr algn="l" rtl="0"/>
            <a:r>
              <a:rPr lang="en-US" sz="1600" dirty="0" smtClean="0">
                <a:latin typeface="Arial Black" pitchFamily="34" charset="0"/>
              </a:rPr>
              <a:t>2.relatively </a:t>
            </a:r>
            <a:r>
              <a:rPr lang="en-US" sz="1600" dirty="0">
                <a:latin typeface="Arial Black" pitchFamily="34" charset="0"/>
              </a:rPr>
              <a:t>subtle variations: where not only is the manner of walking different, but so also are the </a:t>
            </a:r>
            <a:r>
              <a:rPr lang="en-US" sz="1600" b="1" dirty="0">
                <a:solidFill>
                  <a:schemeClr val="accent1"/>
                </a:solidFill>
                <a:latin typeface="Arial Black" pitchFamily="34" charset="0"/>
              </a:rPr>
              <a:t>implicit </a:t>
            </a:r>
            <a:r>
              <a:rPr lang="en-US" sz="1600" b="1" dirty="0" smtClean="0">
                <a:solidFill>
                  <a:schemeClr val="accent1"/>
                </a:solidFill>
                <a:latin typeface="Arial Black" pitchFamily="34" charset="0"/>
              </a:rPr>
              <a:t>contrasts:</a:t>
            </a:r>
          </a:p>
          <a:p>
            <a:pPr algn="l" rtl="0"/>
            <a:endParaRPr lang="en-US" sz="1600" dirty="0">
              <a:latin typeface="Arial Black" pitchFamily="34" charset="0"/>
            </a:endParaRPr>
          </a:p>
          <a:p>
            <a:pPr marL="285750" indent="-285750" algn="l" rtl="0">
              <a:buFont typeface="Arial" pitchFamily="34" charset="0"/>
              <a:buChar char="•"/>
            </a:pPr>
            <a:r>
              <a:rPr lang="en-US" sz="1600" dirty="0">
                <a:latin typeface="Arial Black" pitchFamily="34" charset="0"/>
              </a:rPr>
              <a:t>Alice can walk already and she's only 11 months old. (contrasted with </a:t>
            </a:r>
            <a:r>
              <a:rPr lang="en-US" sz="1600" b="1" dirty="0">
                <a:solidFill>
                  <a:schemeClr val="accent1"/>
                </a:solidFill>
                <a:latin typeface="Arial Black" pitchFamily="34" charset="0"/>
              </a:rPr>
              <a:t>standing up unaided, talking</a:t>
            </a:r>
            <a:r>
              <a:rPr lang="en-US" sz="1600" dirty="0">
                <a:latin typeface="Arial Black" pitchFamily="34" charset="0"/>
              </a:rPr>
              <a:t>, etc.)</a:t>
            </a:r>
          </a:p>
          <a:p>
            <a:pPr marL="285750" indent="-285750" algn="l" rtl="0">
              <a:buFont typeface="Arial" pitchFamily="34" charset="0"/>
              <a:buChar char="•"/>
            </a:pPr>
            <a:r>
              <a:rPr lang="en-US" sz="1600" dirty="0">
                <a:latin typeface="Arial Black" pitchFamily="34" charset="0"/>
              </a:rPr>
              <a:t>Usually walk to work.( contrasted with </a:t>
            </a:r>
            <a:r>
              <a:rPr lang="en-US" sz="1600" b="1" dirty="0">
                <a:solidFill>
                  <a:schemeClr val="accent1"/>
                </a:solidFill>
                <a:latin typeface="Arial Black" pitchFamily="34" charset="0"/>
              </a:rPr>
              <a:t>driving, going by train</a:t>
            </a:r>
            <a:r>
              <a:rPr lang="en-US" sz="1600" dirty="0">
                <a:latin typeface="Arial Black" pitchFamily="34" charset="0"/>
              </a:rPr>
              <a:t>, etc.)</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41628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1804" y="476672"/>
            <a:ext cx="11017224" cy="954107"/>
          </a:xfrm>
          <a:prstGeom prst="rect">
            <a:avLst/>
          </a:prstGeom>
        </p:spPr>
        <p:txBody>
          <a:bodyPr wrap="square">
            <a:spAutoFit/>
          </a:bodyPr>
          <a:lstStyle/>
          <a:p>
            <a:pPr lvl="0" algn="l"/>
            <a:r>
              <a:rPr lang="en-US" b="1" dirty="0">
                <a:solidFill>
                  <a:schemeClr val="accent1"/>
                </a:solidFill>
                <a:latin typeface="Arial Black" pitchFamily="34" charset="0"/>
              </a:rPr>
              <a:t> </a:t>
            </a:r>
            <a:r>
              <a:rPr lang="en-US" sz="3200" b="1" dirty="0">
                <a:solidFill>
                  <a:schemeClr val="accent1"/>
                </a:solidFill>
                <a:latin typeface="Arial Black" pitchFamily="34" charset="0"/>
              </a:rPr>
              <a:t>Identity </a:t>
            </a:r>
            <a:r>
              <a:rPr lang="en-US" sz="3200" b="1" dirty="0" smtClean="0">
                <a:solidFill>
                  <a:schemeClr val="accent1"/>
                </a:solidFill>
                <a:latin typeface="Arial Black" pitchFamily="34" charset="0"/>
              </a:rPr>
              <a:t>constraint</a:t>
            </a:r>
            <a:r>
              <a:rPr lang="en-US" b="1" dirty="0" smtClean="0">
                <a:solidFill>
                  <a:schemeClr val="accent1"/>
                </a:solidFill>
                <a:latin typeface="Arial Black" pitchFamily="34" charset="0"/>
              </a:rPr>
              <a:t>:</a:t>
            </a:r>
          </a:p>
          <a:p>
            <a:pPr lvl="0" algn="l"/>
            <a:r>
              <a:rPr lang="en-US" b="1" dirty="0" smtClean="0">
                <a:latin typeface="Arial Black" pitchFamily="34" charset="0"/>
              </a:rPr>
              <a:t> </a:t>
            </a:r>
            <a:endParaRPr lang="en-US" b="1" dirty="0">
              <a:latin typeface="Arial Black" pitchFamily="34" charset="0"/>
            </a:endParaRPr>
          </a:p>
        </p:txBody>
      </p:sp>
      <p:sp>
        <p:nvSpPr>
          <p:cNvPr id="3" name="Rectangle 2"/>
          <p:cNvSpPr/>
          <p:nvPr/>
        </p:nvSpPr>
        <p:spPr>
          <a:xfrm>
            <a:off x="477788" y="1412776"/>
            <a:ext cx="10801200" cy="4686411"/>
          </a:xfrm>
          <a:prstGeom prst="rect">
            <a:avLst/>
          </a:prstGeom>
        </p:spPr>
        <p:txBody>
          <a:bodyPr wrap="square">
            <a:spAutoFit/>
          </a:bodyPr>
          <a:lstStyle/>
          <a:p>
            <a:pPr marL="342900" indent="-342900" algn="l" rtl="0">
              <a:lnSpc>
                <a:spcPct val="115000"/>
              </a:lnSpc>
              <a:spcAft>
                <a:spcPts val="1000"/>
              </a:spcAft>
              <a:buFont typeface="Arial" pitchFamily="34" charset="0"/>
              <a:buChar char="•"/>
            </a:pPr>
            <a:r>
              <a:rPr lang="en-US" dirty="0">
                <a:latin typeface="Arial Black" pitchFamily="34" charset="0"/>
                <a:ea typeface="Calibri"/>
                <a:cs typeface="Arial"/>
              </a:rPr>
              <a:t>Consider the following sentence: </a:t>
            </a:r>
          </a:p>
          <a:p>
            <a:pPr algn="l">
              <a:lnSpc>
                <a:spcPct val="115000"/>
              </a:lnSpc>
              <a:spcAft>
                <a:spcPts val="1000"/>
              </a:spcAft>
            </a:pPr>
            <a:r>
              <a:rPr lang="en-US" dirty="0">
                <a:latin typeface="Arial Black" pitchFamily="34" charset="0"/>
                <a:ea typeface="Calibri"/>
                <a:cs typeface="Arial"/>
              </a:rPr>
              <a:t>(John thinks this is the most remarkable </a:t>
            </a:r>
            <a:r>
              <a:rPr lang="en-US" b="1" u="sng" dirty="0">
                <a:solidFill>
                  <a:schemeClr val="accent1"/>
                </a:solidFill>
                <a:latin typeface="Arial Black" pitchFamily="34" charset="0"/>
                <a:ea typeface="Calibri"/>
                <a:cs typeface="Arial"/>
              </a:rPr>
              <a:t>book</a:t>
            </a:r>
            <a:r>
              <a:rPr lang="en-US" dirty="0">
                <a:latin typeface="Arial Black" pitchFamily="34" charset="0"/>
                <a:ea typeface="Calibri"/>
                <a:cs typeface="Arial"/>
              </a:rPr>
              <a:t> of the century; so does Mary.)</a:t>
            </a:r>
          </a:p>
          <a:p>
            <a:pPr algn="l">
              <a:lnSpc>
                <a:spcPct val="115000"/>
              </a:lnSpc>
              <a:spcAft>
                <a:spcPts val="1000"/>
              </a:spcAft>
            </a:pPr>
            <a:r>
              <a:rPr lang="en-US" dirty="0">
                <a:latin typeface="Arial Black" pitchFamily="34" charset="0"/>
                <a:ea typeface="Calibri"/>
                <a:cs typeface="Arial"/>
              </a:rPr>
              <a:t>If it is known that John is speaking of the</a:t>
            </a:r>
            <a:r>
              <a:rPr lang="en-US" b="1" dirty="0">
                <a:latin typeface="Arial Black" pitchFamily="34" charset="0"/>
                <a:ea typeface="Calibri"/>
                <a:cs typeface="Arial"/>
              </a:rPr>
              <a:t> </a:t>
            </a:r>
            <a:r>
              <a:rPr lang="en-US" b="1" u="sng" dirty="0">
                <a:solidFill>
                  <a:schemeClr val="accent1"/>
                </a:solidFill>
                <a:latin typeface="Arial Black" pitchFamily="34" charset="0"/>
                <a:ea typeface="Calibri"/>
                <a:cs typeface="Arial"/>
              </a:rPr>
              <a:t>text</a:t>
            </a:r>
            <a:r>
              <a:rPr lang="en-US" dirty="0">
                <a:latin typeface="Arial Black" pitchFamily="34" charset="0"/>
                <a:ea typeface="Calibri"/>
                <a:cs typeface="Arial"/>
              </a:rPr>
              <a:t>, there is a strong belief that that is what Mary admires. </a:t>
            </a:r>
          </a:p>
          <a:p>
            <a:pPr algn="l">
              <a:lnSpc>
                <a:spcPct val="115000"/>
              </a:lnSpc>
              <a:spcAft>
                <a:spcPts val="1000"/>
              </a:spcAft>
            </a:pPr>
            <a:r>
              <a:rPr lang="en-US" dirty="0">
                <a:latin typeface="Arial Black" pitchFamily="34" charset="0"/>
                <a:ea typeface="Calibri"/>
                <a:cs typeface="Arial"/>
              </a:rPr>
              <a:t>If John is impressed by the </a:t>
            </a:r>
            <a:r>
              <a:rPr lang="en-US" b="1" u="sng" dirty="0">
                <a:solidFill>
                  <a:schemeClr val="accent1"/>
                </a:solidFill>
                <a:latin typeface="Arial Black" pitchFamily="34" charset="0"/>
                <a:ea typeface="Calibri"/>
                <a:cs typeface="Arial"/>
              </a:rPr>
              <a:t>physical presentation</a:t>
            </a:r>
            <a:r>
              <a:rPr lang="en-US" dirty="0">
                <a:latin typeface="Arial Black" pitchFamily="34" charset="0"/>
                <a:ea typeface="Calibri"/>
                <a:cs typeface="Arial"/>
              </a:rPr>
              <a:t>, The same will be for Mary.</a:t>
            </a:r>
          </a:p>
          <a:p>
            <a:pPr algn="l"/>
            <a:r>
              <a:rPr lang="en-US" dirty="0">
                <a:latin typeface="Arial Black" pitchFamily="34" charset="0"/>
                <a:ea typeface="Calibri"/>
                <a:cs typeface="Arial"/>
              </a:rPr>
              <a:t>once one has decided on a </a:t>
            </a:r>
            <a:r>
              <a:rPr lang="en-US" dirty="0" smtClean="0">
                <a:latin typeface="Arial Black" pitchFamily="34" charset="0"/>
                <a:ea typeface="Calibri"/>
                <a:cs typeface="Arial"/>
              </a:rPr>
              <a:t>specific </a:t>
            </a:r>
            <a:r>
              <a:rPr lang="en-US" u="sng" dirty="0" smtClean="0">
                <a:solidFill>
                  <a:schemeClr val="accent1"/>
                </a:solidFill>
                <a:latin typeface="Arial Black" pitchFamily="34" charset="0"/>
                <a:ea typeface="Calibri"/>
                <a:cs typeface="Arial"/>
              </a:rPr>
              <a:t>reading</a:t>
            </a:r>
            <a:r>
              <a:rPr lang="en-US" dirty="0" smtClean="0">
                <a:latin typeface="Arial Black" pitchFamily="34" charset="0"/>
                <a:ea typeface="Calibri"/>
                <a:cs typeface="Arial"/>
              </a:rPr>
              <a:t> </a:t>
            </a:r>
            <a:r>
              <a:rPr lang="en-US" dirty="0">
                <a:latin typeface="Arial Black" pitchFamily="34" charset="0"/>
                <a:ea typeface="Calibri"/>
                <a:cs typeface="Arial"/>
              </a:rPr>
              <a:t>for word, must </a:t>
            </a:r>
            <a:r>
              <a:rPr lang="en-US" dirty="0" smtClean="0">
                <a:latin typeface="Arial Black" pitchFamily="34" charset="0"/>
                <a:ea typeface="Calibri"/>
                <a:cs typeface="Arial"/>
              </a:rPr>
              <a:t>stick </a:t>
            </a:r>
            <a:r>
              <a:rPr lang="en-US" dirty="0">
                <a:latin typeface="Arial Black" pitchFamily="34" charset="0"/>
                <a:ea typeface="Calibri"/>
                <a:cs typeface="Arial"/>
              </a:rPr>
              <a:t>to </a:t>
            </a:r>
            <a:r>
              <a:rPr lang="en-US" dirty="0" smtClean="0">
                <a:latin typeface="Arial Black" pitchFamily="34" charset="0"/>
                <a:ea typeface="Calibri"/>
                <a:cs typeface="Arial"/>
              </a:rPr>
              <a:t>it through </a:t>
            </a:r>
            <a:r>
              <a:rPr lang="en-US" b="1" u="sng" dirty="0">
                <a:solidFill>
                  <a:prstClr val="white"/>
                </a:solidFill>
                <a:latin typeface="Arial Black" pitchFamily="34" charset="0"/>
              </a:rPr>
              <a:t>subsequent anaphoric back-references</a:t>
            </a:r>
            <a:r>
              <a:rPr lang="en-US" u="sng" dirty="0" smtClean="0">
                <a:latin typeface="Arial Black" pitchFamily="34" charset="0"/>
                <a:ea typeface="Calibri"/>
                <a:cs typeface="Arial"/>
              </a:rPr>
              <a:t> </a:t>
            </a:r>
            <a:r>
              <a:rPr lang="en-US" dirty="0">
                <a:latin typeface="Arial Black" pitchFamily="34" charset="0"/>
                <a:ea typeface="Calibri"/>
                <a:cs typeface="Arial"/>
              </a:rPr>
              <a:t>and that what we call </a:t>
            </a:r>
            <a:r>
              <a:rPr lang="en-US" u="sng" dirty="0">
                <a:solidFill>
                  <a:schemeClr val="accent1"/>
                </a:solidFill>
                <a:latin typeface="Arial Black" pitchFamily="34" charset="0"/>
                <a:ea typeface="Calibri"/>
                <a:cs typeface="Arial"/>
              </a:rPr>
              <a:t>identity </a:t>
            </a:r>
            <a:r>
              <a:rPr lang="en-US" u="sng" dirty="0" smtClean="0">
                <a:solidFill>
                  <a:schemeClr val="accent1"/>
                </a:solidFill>
                <a:latin typeface="Arial Black" pitchFamily="34" charset="0"/>
                <a:ea typeface="Calibri"/>
                <a:cs typeface="Arial"/>
              </a:rPr>
              <a:t>constraint</a:t>
            </a:r>
            <a:r>
              <a:rPr lang="en-US" dirty="0" smtClean="0">
                <a:latin typeface="Arial Black" pitchFamily="34" charset="0"/>
                <a:ea typeface="Calibri"/>
                <a:cs typeface="Arial"/>
              </a:rPr>
              <a:t>.</a:t>
            </a:r>
            <a:endParaRPr lang="en-US" dirty="0">
              <a:latin typeface="Arial Black" pitchFamily="34" charset="0"/>
            </a:endParaRPr>
          </a:p>
        </p:txBody>
      </p:sp>
    </p:spTree>
    <p:extLst>
      <p:ext uri="{BB962C8B-B14F-4D97-AF65-F5344CB8AC3E}">
        <p14:creationId xmlns:p14="http://schemas.microsoft.com/office/powerpoint/2010/main" val="3152297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662089"/>
            <a:ext cx="11809312" cy="5225726"/>
          </a:xfrm>
          <a:prstGeom prst="rect">
            <a:avLst/>
          </a:prstGeom>
        </p:spPr>
        <p:txBody>
          <a:bodyPr wrap="square">
            <a:spAutoFit/>
          </a:bodyPr>
          <a:lstStyle/>
          <a:p>
            <a:pPr algn="l">
              <a:lnSpc>
                <a:spcPct val="115000"/>
              </a:lnSpc>
              <a:spcAft>
                <a:spcPts val="1000"/>
              </a:spcAft>
            </a:pPr>
            <a:r>
              <a:rPr lang="en-US" sz="3200" dirty="0">
                <a:solidFill>
                  <a:schemeClr val="accent1"/>
                </a:solidFill>
                <a:latin typeface="Arial Black" pitchFamily="34" charset="0"/>
                <a:ea typeface="Calibri"/>
                <a:cs typeface="Arial"/>
              </a:rPr>
              <a:t>2.Independent truth conditions:</a:t>
            </a:r>
          </a:p>
          <a:p>
            <a:pPr algn="l">
              <a:lnSpc>
                <a:spcPct val="115000"/>
              </a:lnSpc>
              <a:spcAft>
                <a:spcPts val="1000"/>
              </a:spcAft>
            </a:pPr>
            <a:r>
              <a:rPr lang="en-US" b="1" dirty="0">
                <a:latin typeface="Arial Black" pitchFamily="34" charset="0"/>
                <a:ea typeface="Calibri"/>
                <a:cs typeface="Arial"/>
              </a:rPr>
              <a:t>Consider the following exchange:</a:t>
            </a:r>
            <a:endParaRPr lang="en-US" dirty="0">
              <a:latin typeface="Arial Black" pitchFamily="34" charset="0"/>
              <a:ea typeface="Calibri"/>
              <a:cs typeface="Arial"/>
            </a:endParaRPr>
          </a:p>
          <a:p>
            <a:pPr algn="l">
              <a:lnSpc>
                <a:spcPct val="115000"/>
              </a:lnSpc>
              <a:spcAft>
                <a:spcPts val="1000"/>
              </a:spcAft>
            </a:pPr>
            <a:r>
              <a:rPr lang="en-US" b="1" dirty="0">
                <a:latin typeface="Arial Black" pitchFamily="34" charset="0"/>
                <a:ea typeface="Calibri"/>
                <a:cs typeface="Arial"/>
              </a:rPr>
              <a:t>A: Do you like the </a:t>
            </a:r>
            <a:r>
              <a:rPr lang="en-US" b="1" dirty="0">
                <a:solidFill>
                  <a:schemeClr val="accent1"/>
                </a:solidFill>
                <a:latin typeface="Arial Black" pitchFamily="34" charset="0"/>
                <a:ea typeface="Calibri"/>
                <a:cs typeface="Arial"/>
              </a:rPr>
              <a:t>book</a:t>
            </a:r>
            <a:r>
              <a:rPr lang="en-US" b="1" dirty="0">
                <a:latin typeface="Arial Black" pitchFamily="34" charset="0"/>
                <a:ea typeface="Calibri"/>
                <a:cs typeface="Arial"/>
              </a:rPr>
              <a:t>? </a:t>
            </a:r>
            <a:endParaRPr lang="en-US" dirty="0">
              <a:latin typeface="Arial Black" pitchFamily="34" charset="0"/>
              <a:ea typeface="Calibri"/>
              <a:cs typeface="Arial"/>
            </a:endParaRPr>
          </a:p>
          <a:p>
            <a:pPr algn="l">
              <a:lnSpc>
                <a:spcPct val="115000"/>
              </a:lnSpc>
              <a:spcAft>
                <a:spcPts val="1000"/>
              </a:spcAft>
            </a:pPr>
            <a:r>
              <a:rPr lang="en-US" b="1" dirty="0">
                <a:latin typeface="Arial Black" pitchFamily="34" charset="0"/>
                <a:ea typeface="Calibri"/>
                <a:cs typeface="Arial"/>
              </a:rPr>
              <a:t>(B1):  No, it's terribly badly written.</a:t>
            </a:r>
            <a:endParaRPr lang="en-US" dirty="0">
              <a:latin typeface="Arial Black" pitchFamily="34" charset="0"/>
              <a:ea typeface="Calibri"/>
              <a:cs typeface="Arial"/>
            </a:endParaRPr>
          </a:p>
          <a:p>
            <a:pPr algn="l">
              <a:lnSpc>
                <a:spcPct val="115000"/>
              </a:lnSpc>
              <a:spcAft>
                <a:spcPts val="1000"/>
              </a:spcAft>
            </a:pPr>
            <a:r>
              <a:rPr lang="en-US" b="1" dirty="0">
                <a:latin typeface="Arial Black" pitchFamily="34" charset="0"/>
                <a:ea typeface="Calibri"/>
                <a:cs typeface="Arial"/>
              </a:rPr>
              <a:t>(B2) Yes, it's beautifully produced.</a:t>
            </a:r>
            <a:endParaRPr lang="en-US" dirty="0">
              <a:latin typeface="Arial Black" pitchFamily="34" charset="0"/>
              <a:ea typeface="Calibri"/>
              <a:cs typeface="Arial"/>
            </a:endParaRPr>
          </a:p>
          <a:p>
            <a:pPr algn="l">
              <a:lnSpc>
                <a:spcPct val="115000"/>
              </a:lnSpc>
              <a:spcAft>
                <a:spcPts val="1000"/>
              </a:spcAft>
            </a:pPr>
            <a:r>
              <a:rPr lang="en-US" dirty="0">
                <a:latin typeface="Arial Black" pitchFamily="34" charset="0"/>
                <a:ea typeface="Calibri"/>
                <a:cs typeface="Arial"/>
              </a:rPr>
              <a:t>both of </a:t>
            </a:r>
            <a:r>
              <a:rPr lang="en-US" dirty="0">
                <a:solidFill>
                  <a:schemeClr val="accent1"/>
                </a:solidFill>
                <a:latin typeface="Arial Black" pitchFamily="34" charset="0"/>
                <a:ea typeface="Calibri"/>
                <a:cs typeface="Arial"/>
              </a:rPr>
              <a:t>B</a:t>
            </a:r>
            <a:r>
              <a:rPr lang="en-US" dirty="0">
                <a:latin typeface="Arial Black" pitchFamily="34" charset="0"/>
                <a:ea typeface="Calibri"/>
                <a:cs typeface="Arial"/>
              </a:rPr>
              <a:t>'s replies are </a:t>
            </a:r>
            <a:r>
              <a:rPr lang="en-US" dirty="0">
                <a:solidFill>
                  <a:schemeClr val="accent1"/>
                </a:solidFill>
                <a:latin typeface="Arial Black" pitchFamily="34" charset="0"/>
                <a:ea typeface="Calibri"/>
                <a:cs typeface="Arial"/>
              </a:rPr>
              <a:t>true</a:t>
            </a:r>
          </a:p>
          <a:p>
            <a:pPr algn="l">
              <a:lnSpc>
                <a:spcPct val="115000"/>
              </a:lnSpc>
              <a:spcAft>
                <a:spcPts val="1000"/>
              </a:spcAft>
            </a:pPr>
            <a:r>
              <a:rPr lang="en-US" dirty="0">
                <a:latin typeface="Arial Black" pitchFamily="34" charset="0"/>
                <a:ea typeface="Calibri"/>
                <a:cs typeface="Arial"/>
              </a:rPr>
              <a:t>In B1 book is being interpreted as if only the </a:t>
            </a:r>
            <a:r>
              <a:rPr lang="en-US" dirty="0">
                <a:solidFill>
                  <a:schemeClr val="accent1"/>
                </a:solidFill>
                <a:latin typeface="Arial Black" pitchFamily="34" charset="0"/>
                <a:ea typeface="Calibri"/>
                <a:cs typeface="Arial"/>
              </a:rPr>
              <a:t>[TEXT] facet </a:t>
            </a:r>
            <a:r>
              <a:rPr lang="en-US" dirty="0" smtClean="0">
                <a:solidFill>
                  <a:schemeClr val="accent1"/>
                </a:solidFill>
                <a:latin typeface="Arial Black" pitchFamily="34" charset="0"/>
                <a:ea typeface="Calibri"/>
                <a:cs typeface="Arial"/>
              </a:rPr>
              <a:t>(the way in which its written)</a:t>
            </a:r>
            <a:r>
              <a:rPr lang="en-US" dirty="0" smtClean="0">
                <a:latin typeface="Arial Black" pitchFamily="34" charset="0"/>
                <a:ea typeface="Calibri"/>
                <a:cs typeface="Arial"/>
              </a:rPr>
              <a:t>was </a:t>
            </a:r>
            <a:r>
              <a:rPr lang="en-US" dirty="0">
                <a:latin typeface="Arial Black" pitchFamily="34" charset="0"/>
                <a:ea typeface="Calibri"/>
                <a:cs typeface="Arial"/>
              </a:rPr>
              <a:t>appropriate and in B2 as if only the </a:t>
            </a:r>
            <a:r>
              <a:rPr lang="en-US" dirty="0">
                <a:solidFill>
                  <a:schemeClr val="accent1"/>
                </a:solidFill>
                <a:latin typeface="Arial Black" pitchFamily="34" charset="0"/>
                <a:ea typeface="Calibri"/>
                <a:cs typeface="Arial"/>
              </a:rPr>
              <a:t>[TOME] facet </a:t>
            </a:r>
            <a:r>
              <a:rPr lang="en-US" dirty="0" smtClean="0">
                <a:solidFill>
                  <a:schemeClr val="accent1"/>
                </a:solidFill>
                <a:latin typeface="Arial Black" pitchFamily="34" charset="0"/>
                <a:ea typeface="Calibri"/>
                <a:cs typeface="Arial"/>
              </a:rPr>
              <a:t>(the way in which its produced)</a:t>
            </a:r>
            <a:r>
              <a:rPr lang="en-US" dirty="0" smtClean="0">
                <a:latin typeface="Arial Black" pitchFamily="34" charset="0"/>
                <a:ea typeface="Calibri"/>
                <a:cs typeface="Arial"/>
              </a:rPr>
              <a:t>was appropriate. </a:t>
            </a:r>
            <a:r>
              <a:rPr lang="en-US" dirty="0">
                <a:latin typeface="Arial Black" pitchFamily="34" charset="0"/>
                <a:ea typeface="Calibri"/>
                <a:cs typeface="Arial"/>
              </a:rPr>
              <a:t>This independence of the facets is an indication of their distinctness</a:t>
            </a:r>
            <a:r>
              <a:rPr lang="en-US" dirty="0">
                <a:ea typeface="Calibri"/>
                <a:cs typeface="Arial"/>
              </a:rPr>
              <a:t>.</a:t>
            </a:r>
          </a:p>
        </p:txBody>
      </p:sp>
    </p:spTree>
    <p:extLst>
      <p:ext uri="{BB962C8B-B14F-4D97-AF65-F5344CB8AC3E}">
        <p14:creationId xmlns:p14="http://schemas.microsoft.com/office/powerpoint/2010/main" val="2887122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764" y="151180"/>
            <a:ext cx="9721080" cy="6494085"/>
          </a:xfrm>
          <a:prstGeom prst="rect">
            <a:avLst/>
          </a:prstGeom>
        </p:spPr>
        <p:txBody>
          <a:bodyPr wrap="square">
            <a:spAutoFit/>
          </a:bodyPr>
          <a:lstStyle/>
          <a:p>
            <a:pPr algn="l" rtl="0"/>
            <a:r>
              <a:rPr lang="en-US" sz="3600" dirty="0" smtClean="0">
                <a:solidFill>
                  <a:schemeClr val="accent1"/>
                </a:solidFill>
                <a:latin typeface="Arial Black" pitchFamily="34" charset="0"/>
              </a:rPr>
              <a:t>Independent </a:t>
            </a:r>
            <a:r>
              <a:rPr lang="en-US" sz="3600" dirty="0">
                <a:solidFill>
                  <a:schemeClr val="accent1"/>
                </a:solidFill>
                <a:latin typeface="Arial Black" pitchFamily="34" charset="0"/>
              </a:rPr>
              <a:t>sense relations</a:t>
            </a:r>
            <a:r>
              <a:rPr lang="en-US" sz="3600" dirty="0" smtClean="0">
                <a:solidFill>
                  <a:schemeClr val="accent1"/>
                </a:solidFill>
                <a:latin typeface="Arial Black" pitchFamily="34" charset="0"/>
              </a:rPr>
              <a:t>:</a:t>
            </a:r>
          </a:p>
          <a:p>
            <a:pPr algn="l" rtl="0"/>
            <a:endParaRPr lang="en-US" dirty="0" smtClean="0">
              <a:latin typeface="Arial Black" pitchFamily="34" charset="0"/>
            </a:endParaRPr>
          </a:p>
          <a:p>
            <a:pPr marL="342900" indent="-342900" algn="l" rtl="0">
              <a:buFont typeface="Arial" pitchFamily="34" charset="0"/>
              <a:buChar char="•"/>
            </a:pPr>
            <a:r>
              <a:rPr lang="en-US" dirty="0" smtClean="0">
                <a:latin typeface="Arial Black" pitchFamily="34" charset="0"/>
              </a:rPr>
              <a:t>The </a:t>
            </a:r>
            <a:r>
              <a:rPr lang="en-US" dirty="0">
                <a:latin typeface="Arial Black" pitchFamily="34" charset="0"/>
              </a:rPr>
              <a:t>subvarieties of </a:t>
            </a:r>
            <a:r>
              <a:rPr lang="en-US" u="sng" dirty="0">
                <a:solidFill>
                  <a:schemeClr val="accent1"/>
                </a:solidFill>
                <a:latin typeface="Arial Black" pitchFamily="34" charset="0"/>
              </a:rPr>
              <a:t>book [TEXT</a:t>
            </a:r>
            <a:r>
              <a:rPr lang="en-US" dirty="0" smtClean="0">
                <a:solidFill>
                  <a:schemeClr val="accent1"/>
                </a:solidFill>
                <a:latin typeface="Arial Black" pitchFamily="34" charset="0"/>
              </a:rPr>
              <a:t>] </a:t>
            </a:r>
            <a:r>
              <a:rPr lang="en-US" dirty="0">
                <a:latin typeface="Arial Black" pitchFamily="34" charset="0"/>
              </a:rPr>
              <a:t>do not correspond to subvarieties of </a:t>
            </a:r>
            <a:r>
              <a:rPr lang="en-US" u="sng" dirty="0">
                <a:solidFill>
                  <a:schemeClr val="accent1"/>
                </a:solidFill>
                <a:latin typeface="Arial Black" pitchFamily="34" charset="0"/>
              </a:rPr>
              <a:t>book [TOME</a:t>
            </a:r>
            <a:r>
              <a:rPr lang="en-US" u="sng" dirty="0" smtClean="0">
                <a:solidFill>
                  <a:schemeClr val="accent1"/>
                </a:solidFill>
                <a:latin typeface="Arial Black" pitchFamily="34" charset="0"/>
              </a:rPr>
              <a:t>] </a:t>
            </a:r>
            <a:r>
              <a:rPr lang="en-US" dirty="0" smtClean="0">
                <a:latin typeface="Arial Black" pitchFamily="34" charset="0"/>
              </a:rPr>
              <a:t>.</a:t>
            </a:r>
          </a:p>
          <a:p>
            <a:pPr algn="l" rtl="0"/>
            <a:endParaRPr lang="en-US" dirty="0">
              <a:latin typeface="Arial Black" pitchFamily="34" charset="0"/>
            </a:endParaRPr>
          </a:p>
          <a:p>
            <a:pPr marL="342900" indent="-342900" algn="l" rtl="0">
              <a:buFont typeface="Arial" pitchFamily="34" charset="0"/>
              <a:buChar char="•"/>
            </a:pPr>
            <a:r>
              <a:rPr lang="en-US" dirty="0" smtClean="0">
                <a:latin typeface="Arial Black" pitchFamily="34" charset="0"/>
              </a:rPr>
              <a:t>The </a:t>
            </a:r>
            <a:r>
              <a:rPr lang="en-US" dirty="0">
                <a:latin typeface="Arial Black" pitchFamily="34" charset="0"/>
              </a:rPr>
              <a:t>subvarieties of book </a:t>
            </a:r>
            <a:r>
              <a:rPr lang="en-US" dirty="0">
                <a:solidFill>
                  <a:schemeClr val="accent1"/>
                </a:solidFill>
                <a:latin typeface="Arial Black" pitchFamily="34" charset="0"/>
              </a:rPr>
              <a:t>[TEXT] </a:t>
            </a:r>
            <a:r>
              <a:rPr lang="en-US" dirty="0">
                <a:latin typeface="Arial Black" pitchFamily="34" charset="0"/>
              </a:rPr>
              <a:t>are </a:t>
            </a:r>
            <a:r>
              <a:rPr lang="en-US" dirty="0" smtClean="0">
                <a:latin typeface="Arial Black" pitchFamily="34" charset="0"/>
              </a:rPr>
              <a:t>:novel</a:t>
            </a:r>
            <a:r>
              <a:rPr lang="en-US" dirty="0">
                <a:latin typeface="Arial Black" pitchFamily="34" charset="0"/>
              </a:rPr>
              <a:t>, biography, </a:t>
            </a:r>
            <a:endParaRPr lang="en-US" dirty="0" smtClean="0">
              <a:latin typeface="Arial Black" pitchFamily="34" charset="0"/>
            </a:endParaRPr>
          </a:p>
          <a:p>
            <a:pPr algn="l" rtl="0"/>
            <a:r>
              <a:rPr lang="en-US" dirty="0" smtClean="0">
                <a:latin typeface="Arial Black" pitchFamily="34" charset="0"/>
              </a:rPr>
              <a:t>dictionary</a:t>
            </a:r>
            <a:r>
              <a:rPr lang="en-US" dirty="0">
                <a:latin typeface="Arial Black" pitchFamily="34" charset="0"/>
              </a:rPr>
              <a:t>, and so on. </a:t>
            </a:r>
            <a:endParaRPr lang="en-US" dirty="0" smtClean="0">
              <a:latin typeface="Arial Black" pitchFamily="34" charset="0"/>
            </a:endParaRPr>
          </a:p>
          <a:p>
            <a:pPr algn="l" rtl="0"/>
            <a:endParaRPr lang="en-US" dirty="0" smtClean="0">
              <a:latin typeface="Arial Black" pitchFamily="34" charset="0"/>
            </a:endParaRPr>
          </a:p>
          <a:p>
            <a:pPr algn="l" rtl="0"/>
            <a:r>
              <a:rPr lang="en-US" dirty="0" smtClean="0">
                <a:latin typeface="Arial Black" pitchFamily="34" charset="0"/>
              </a:rPr>
              <a:t>subvarieties </a:t>
            </a:r>
            <a:r>
              <a:rPr lang="en-US" dirty="0">
                <a:latin typeface="Arial Black" pitchFamily="34" charset="0"/>
              </a:rPr>
              <a:t>of book </a:t>
            </a:r>
            <a:r>
              <a:rPr lang="en-US" dirty="0">
                <a:solidFill>
                  <a:schemeClr val="accent1"/>
                </a:solidFill>
                <a:latin typeface="Arial Black" pitchFamily="34" charset="0"/>
              </a:rPr>
              <a:t>[TOME], </a:t>
            </a:r>
            <a:r>
              <a:rPr lang="en-US" dirty="0">
                <a:latin typeface="Arial Black" pitchFamily="34" charset="0"/>
              </a:rPr>
              <a:t>the physical format of books, like paperback, hardback, and so </a:t>
            </a:r>
            <a:r>
              <a:rPr lang="en-US" dirty="0" smtClean="0">
                <a:latin typeface="Arial Black" pitchFamily="34" charset="0"/>
              </a:rPr>
              <a:t>on</a:t>
            </a:r>
            <a:r>
              <a:rPr lang="en-US" dirty="0">
                <a:latin typeface="Arial Black" pitchFamily="34" charset="0"/>
              </a:rPr>
              <a:t>.</a:t>
            </a:r>
          </a:p>
          <a:p>
            <a:pPr algn="l" rtl="0"/>
            <a:endParaRPr lang="en-US" dirty="0" smtClean="0">
              <a:latin typeface="Arial Black" pitchFamily="34" charset="0"/>
            </a:endParaRPr>
          </a:p>
          <a:p>
            <a:pPr marL="342900" indent="-342900" algn="l" rtl="0">
              <a:buFont typeface="Arial" pitchFamily="34" charset="0"/>
              <a:buChar char="•"/>
            </a:pPr>
            <a:r>
              <a:rPr lang="en-US" dirty="0" smtClean="0">
                <a:latin typeface="Arial Black" pitchFamily="34" charset="0"/>
              </a:rPr>
              <a:t>it </a:t>
            </a:r>
            <a:r>
              <a:rPr lang="en-US" dirty="0">
                <a:latin typeface="Arial Black" pitchFamily="34" charset="0"/>
              </a:rPr>
              <a:t>is not the case that novels are typically hardbacks and biographies paperbacks, or whatever. </a:t>
            </a:r>
            <a:endParaRPr lang="en-US" dirty="0" smtClean="0">
              <a:latin typeface="Arial Black" pitchFamily="34" charset="0"/>
            </a:endParaRPr>
          </a:p>
          <a:p>
            <a:pPr marL="342900" indent="-342900" algn="l" rtl="0">
              <a:buFont typeface="Arial" pitchFamily="34" charset="0"/>
              <a:buChar char="•"/>
            </a:pPr>
            <a:endParaRPr lang="en-US" dirty="0" smtClean="0">
              <a:latin typeface="Arial Black" pitchFamily="34" charset="0"/>
            </a:endParaRPr>
          </a:p>
          <a:p>
            <a:pPr marL="342900" indent="-342900" algn="l" rtl="0">
              <a:buFont typeface="Arial" pitchFamily="34" charset="0"/>
              <a:buChar char="•"/>
            </a:pPr>
            <a:r>
              <a:rPr lang="en-US" dirty="0" smtClean="0">
                <a:latin typeface="Arial Black" pitchFamily="34" charset="0"/>
              </a:rPr>
              <a:t>the </a:t>
            </a:r>
            <a:r>
              <a:rPr lang="en-US" dirty="0">
                <a:solidFill>
                  <a:schemeClr val="accent1"/>
                </a:solidFill>
                <a:latin typeface="Arial Black" pitchFamily="34" charset="0"/>
              </a:rPr>
              <a:t>parts of a text</a:t>
            </a:r>
            <a:r>
              <a:rPr lang="en-US" dirty="0">
                <a:latin typeface="Arial Black" pitchFamily="34" charset="0"/>
              </a:rPr>
              <a:t>: chapter, paragraph, sentence, and so on, </a:t>
            </a:r>
            <a:r>
              <a:rPr lang="en-US" u="sng" dirty="0">
                <a:latin typeface="Arial Black" pitchFamily="34" charset="0"/>
              </a:rPr>
              <a:t>do not </a:t>
            </a:r>
            <a:r>
              <a:rPr lang="en-US" u="sng" dirty="0" smtClean="0">
                <a:latin typeface="Arial Black" pitchFamily="34" charset="0"/>
              </a:rPr>
              <a:t>correspond </a:t>
            </a:r>
            <a:r>
              <a:rPr lang="en-US" dirty="0">
                <a:latin typeface="Arial Black" pitchFamily="34" charset="0"/>
              </a:rPr>
              <a:t>to the parts of a </a:t>
            </a:r>
            <a:r>
              <a:rPr lang="en-US" dirty="0">
                <a:solidFill>
                  <a:schemeClr val="accent1"/>
                </a:solidFill>
                <a:latin typeface="Arial Black" pitchFamily="34" charset="0"/>
              </a:rPr>
              <a:t>physical book</a:t>
            </a:r>
            <a:r>
              <a:rPr lang="en-US" dirty="0">
                <a:latin typeface="Arial Black" pitchFamily="34" charset="0"/>
              </a:rPr>
              <a:t>, such as cover, page, or </a:t>
            </a:r>
            <a:r>
              <a:rPr lang="en-US" dirty="0" smtClean="0">
                <a:latin typeface="Arial Black" pitchFamily="34" charset="0"/>
              </a:rPr>
              <a:t>spine.</a:t>
            </a:r>
            <a:endParaRPr lang="en-US" dirty="0">
              <a:latin typeface="Arial Black" pitchFamily="34" charset="0"/>
            </a:endParaRPr>
          </a:p>
        </p:txBody>
      </p:sp>
    </p:spTree>
    <p:extLst>
      <p:ext uri="{BB962C8B-B14F-4D97-AF65-F5344CB8AC3E}">
        <p14:creationId xmlns:p14="http://schemas.microsoft.com/office/powerpoint/2010/main" val="171047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772" y="764704"/>
            <a:ext cx="10945216" cy="5878532"/>
          </a:xfrm>
          <a:prstGeom prst="rect">
            <a:avLst/>
          </a:prstGeom>
        </p:spPr>
        <p:txBody>
          <a:bodyPr wrap="square">
            <a:spAutoFit/>
          </a:bodyPr>
          <a:lstStyle/>
          <a:p>
            <a:pPr algn="l"/>
            <a:r>
              <a:rPr lang="en-US" dirty="0" smtClean="0">
                <a:solidFill>
                  <a:schemeClr val="accent1"/>
                </a:solidFill>
                <a:latin typeface="Arial Black" pitchFamily="34" charset="0"/>
              </a:rPr>
              <a:t> </a:t>
            </a:r>
            <a:r>
              <a:rPr lang="en-US" sz="2800" dirty="0" smtClean="0">
                <a:solidFill>
                  <a:schemeClr val="accent1"/>
                </a:solidFill>
                <a:latin typeface="Arial Black" pitchFamily="34" charset="0"/>
              </a:rPr>
              <a:t>Ambiguity In Containing Constructions :</a:t>
            </a:r>
          </a:p>
          <a:p>
            <a:pPr algn="l"/>
            <a:r>
              <a:rPr lang="en-US" sz="2800" dirty="0" smtClean="0">
                <a:latin typeface="Arial Black" pitchFamily="34" charset="0"/>
              </a:rPr>
              <a:t>We Have What Is Called As </a:t>
            </a:r>
            <a:r>
              <a:rPr lang="en-US" sz="2800" dirty="0" smtClean="0">
                <a:solidFill>
                  <a:schemeClr val="accent1"/>
                </a:solidFill>
                <a:latin typeface="Arial Black" pitchFamily="34" charset="0"/>
              </a:rPr>
              <a:t>Genuine</a:t>
            </a:r>
            <a:r>
              <a:rPr lang="en-US" sz="2800" dirty="0" smtClean="0">
                <a:latin typeface="Arial Black" pitchFamily="34" charset="0"/>
              </a:rPr>
              <a:t> ( Clear )</a:t>
            </a:r>
            <a:r>
              <a:rPr lang="en-US" sz="2800" dirty="0" smtClean="0">
                <a:solidFill>
                  <a:schemeClr val="accent1"/>
                </a:solidFill>
                <a:latin typeface="Arial Black" pitchFamily="34" charset="0"/>
              </a:rPr>
              <a:t>Ambiguity</a:t>
            </a:r>
            <a:r>
              <a:rPr lang="en-US" sz="2800" dirty="0" smtClean="0">
                <a:latin typeface="Arial Black" pitchFamily="34" charset="0"/>
              </a:rPr>
              <a:t>: The Two Interpretations Are Fully Antagonistic</a:t>
            </a:r>
            <a:r>
              <a:rPr lang="en-US" sz="2000" dirty="0" smtClean="0">
                <a:latin typeface="Arial Black" pitchFamily="34" charset="0"/>
              </a:rPr>
              <a:t>(used Once In Two Deferent Ways) </a:t>
            </a:r>
            <a:r>
              <a:rPr lang="en-US" sz="2800" dirty="0" smtClean="0">
                <a:latin typeface="Arial Black" pitchFamily="34" charset="0"/>
              </a:rPr>
              <a:t>. But There Is Neither Lexical Nor </a:t>
            </a:r>
          </a:p>
          <a:p>
            <a:pPr algn="l"/>
            <a:r>
              <a:rPr lang="en-US" sz="2800" dirty="0" smtClean="0">
                <a:latin typeface="Arial Black" pitchFamily="34" charset="0"/>
              </a:rPr>
              <a:t>Syntactic Ambiguity Present.</a:t>
            </a:r>
          </a:p>
          <a:p>
            <a:pPr algn="l" rtl="0"/>
            <a:r>
              <a:rPr lang="en-US" sz="2800" dirty="0" smtClean="0">
                <a:latin typeface="Arial Black" pitchFamily="34" charset="0"/>
              </a:rPr>
              <a:t>                                                               “</a:t>
            </a:r>
            <a:r>
              <a:rPr lang="en-US" sz="3200" b="1" dirty="0" smtClean="0">
                <a:solidFill>
                  <a:schemeClr val="accent1"/>
                </a:solidFill>
                <a:latin typeface="Arial Black" pitchFamily="34" charset="0"/>
              </a:rPr>
              <a:t>A New Tome</a:t>
            </a:r>
            <a:r>
              <a:rPr lang="en-US" sz="2800" dirty="0" smtClean="0">
                <a:latin typeface="Arial Black" pitchFamily="34" charset="0"/>
              </a:rPr>
              <a:t>” </a:t>
            </a:r>
          </a:p>
          <a:p>
            <a:pPr algn="l"/>
            <a:r>
              <a:rPr lang="en-US" sz="2800" dirty="0" smtClean="0">
                <a:latin typeface="Arial Black" pitchFamily="34" charset="0"/>
              </a:rPr>
              <a:t>E.G. A New </a:t>
            </a:r>
            <a:r>
              <a:rPr lang="en-US" sz="2800" dirty="0" smtClean="0">
                <a:solidFill>
                  <a:schemeClr val="accent1"/>
                </a:solidFill>
                <a:latin typeface="Arial Black" pitchFamily="34" charset="0"/>
              </a:rPr>
              <a:t>Book</a:t>
            </a:r>
            <a:r>
              <a:rPr lang="en-US" sz="2800" dirty="0" smtClean="0">
                <a:latin typeface="Arial Black" pitchFamily="34" charset="0"/>
              </a:rPr>
              <a:t> “ Two Readings: </a:t>
            </a:r>
          </a:p>
          <a:p>
            <a:pPr algn="l" rtl="0"/>
            <a:r>
              <a:rPr lang="en-US" sz="2800" dirty="0" smtClean="0">
                <a:latin typeface="Arial Black" pitchFamily="34" charset="0"/>
              </a:rPr>
              <a:t>                                                                “</a:t>
            </a:r>
            <a:r>
              <a:rPr lang="en-US" sz="3200" b="1" dirty="0" smtClean="0">
                <a:solidFill>
                  <a:schemeClr val="accent1"/>
                </a:solidFill>
                <a:latin typeface="Arial Black" pitchFamily="34" charset="0"/>
              </a:rPr>
              <a:t>A New Text</a:t>
            </a:r>
            <a:r>
              <a:rPr lang="en-US" sz="2800" dirty="0" smtClean="0">
                <a:latin typeface="Arial Black" pitchFamily="34" charset="0"/>
              </a:rPr>
              <a:t>"                                                                </a:t>
            </a:r>
          </a:p>
          <a:p>
            <a:pPr algn="l"/>
            <a:endParaRPr lang="en-US" dirty="0" smtClean="0">
              <a:latin typeface="Arial Black" pitchFamily="34" charset="0"/>
            </a:endParaRPr>
          </a:p>
          <a:p>
            <a:pPr algn="l" rtl="0"/>
            <a:r>
              <a:rPr lang="en-US" dirty="0" smtClean="0">
                <a:latin typeface="Arial Black" pitchFamily="34" charset="0"/>
              </a:rPr>
              <a:t>We May Attach  Two Different Adjectives To Two Different Facets </a:t>
            </a:r>
            <a:r>
              <a:rPr lang="en-US" dirty="0" smtClean="0">
                <a:solidFill>
                  <a:prstClr val="white"/>
                </a:solidFill>
                <a:latin typeface="Arial Black" pitchFamily="34" charset="0"/>
              </a:rPr>
              <a:t>To Solve Tension</a:t>
            </a:r>
            <a:r>
              <a:rPr lang="en-US" dirty="0" smtClean="0">
                <a:latin typeface="Arial Black" pitchFamily="34" charset="0"/>
              </a:rPr>
              <a:t> :</a:t>
            </a:r>
          </a:p>
          <a:p>
            <a:pPr algn="l" rtl="0"/>
            <a:r>
              <a:rPr lang="en-US" dirty="0" smtClean="0">
                <a:latin typeface="Arial Black" pitchFamily="34" charset="0"/>
              </a:rPr>
              <a:t>    </a:t>
            </a:r>
            <a:r>
              <a:rPr lang="en-US" dirty="0" smtClean="0">
                <a:solidFill>
                  <a:srgbClr val="009999"/>
                </a:solidFill>
                <a:latin typeface="Arial Black" pitchFamily="34" charset="0"/>
              </a:rPr>
              <a:t>(Text)          </a:t>
            </a:r>
            <a:r>
              <a:rPr lang="en-US" dirty="0" smtClean="0">
                <a:solidFill>
                  <a:schemeClr val="accent1"/>
                </a:solidFill>
                <a:latin typeface="Arial Black" pitchFamily="34" charset="0"/>
              </a:rPr>
              <a:t>Interesting</a:t>
            </a:r>
          </a:p>
          <a:p>
            <a:pPr algn="l" rtl="0"/>
            <a:r>
              <a:rPr lang="en-US" dirty="0" smtClean="0">
                <a:solidFill>
                  <a:schemeClr val="accent1"/>
                </a:solidFill>
                <a:latin typeface="Arial Black" pitchFamily="34" charset="0"/>
              </a:rPr>
              <a:t>   (Tome)          Heavy</a:t>
            </a:r>
          </a:p>
          <a:p>
            <a:pPr algn="l" rtl="0"/>
            <a:endParaRPr lang="en-US" dirty="0" smtClean="0">
              <a:solidFill>
                <a:schemeClr val="accent1"/>
              </a:solidFill>
              <a:latin typeface="Arial Black" pitchFamily="34" charset="0"/>
            </a:endParaRPr>
          </a:p>
        </p:txBody>
      </p:sp>
      <p:cxnSp>
        <p:nvCxnSpPr>
          <p:cNvPr id="4" name="Straight Arrow Connector 3"/>
          <p:cNvCxnSpPr/>
          <p:nvPr/>
        </p:nvCxnSpPr>
        <p:spPr>
          <a:xfrm>
            <a:off x="6958508" y="3835896"/>
            <a:ext cx="864096" cy="28803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7006970" y="3212232"/>
            <a:ext cx="864096" cy="28803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1773932" y="5661248"/>
            <a:ext cx="792088"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73932" y="6108521"/>
            <a:ext cx="792088"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657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4664"/>
            <a:ext cx="11783044" cy="4031873"/>
          </a:xfrm>
          <a:prstGeom prst="rect">
            <a:avLst/>
          </a:prstGeom>
        </p:spPr>
        <p:txBody>
          <a:bodyPr wrap="square">
            <a:spAutoFit/>
          </a:bodyPr>
          <a:lstStyle/>
          <a:p>
            <a:pPr algn="l" rtl="0"/>
            <a:r>
              <a:rPr lang="en-US" sz="2800" b="1" dirty="0">
                <a:solidFill>
                  <a:schemeClr val="accent1"/>
                </a:solidFill>
                <a:latin typeface="Arial Black" pitchFamily="34" charset="0"/>
              </a:rPr>
              <a:t>Independent metaphorical </a:t>
            </a:r>
            <a:r>
              <a:rPr lang="en-US" sz="2800" b="1" dirty="0" smtClean="0">
                <a:solidFill>
                  <a:schemeClr val="accent1"/>
                </a:solidFill>
                <a:latin typeface="Arial Black" pitchFamily="34" charset="0"/>
              </a:rPr>
              <a:t>extension:</a:t>
            </a:r>
          </a:p>
          <a:p>
            <a:pPr algn="l" rtl="0"/>
            <a:r>
              <a:rPr lang="en-US" sz="2000" dirty="0" smtClean="0">
                <a:latin typeface="Arial Black" pitchFamily="34" charset="0"/>
              </a:rPr>
              <a:t/>
            </a:r>
            <a:br>
              <a:rPr lang="en-US" sz="2000" dirty="0" smtClean="0">
                <a:latin typeface="Arial Black" pitchFamily="34" charset="0"/>
              </a:rPr>
            </a:br>
            <a:r>
              <a:rPr lang="en-US" sz="2000" dirty="0" smtClean="0">
                <a:latin typeface="Arial Black" pitchFamily="34" charset="0"/>
              </a:rPr>
              <a:t> consider the phrase:</a:t>
            </a:r>
          </a:p>
          <a:p>
            <a:pPr algn="l" rtl="0"/>
            <a:endParaRPr lang="en-US" sz="2000" dirty="0" smtClean="0">
              <a:latin typeface="Arial Black" pitchFamily="34" charset="0"/>
            </a:endParaRPr>
          </a:p>
          <a:p>
            <a:pPr marL="457200" indent="-457200" algn="l" rtl="0">
              <a:buFont typeface="+mj-lt"/>
              <a:buAutoNum type="arabicPeriod"/>
            </a:pPr>
            <a:r>
              <a:rPr lang="en-US" sz="2000" dirty="0" smtClean="0">
                <a:latin typeface="Arial Black" pitchFamily="34" charset="0"/>
              </a:rPr>
              <a:t> “a </a:t>
            </a:r>
            <a:r>
              <a:rPr lang="en-US" sz="2000" dirty="0">
                <a:latin typeface="Arial Black" pitchFamily="34" charset="0"/>
              </a:rPr>
              <a:t>book of </a:t>
            </a:r>
            <a:r>
              <a:rPr lang="en-US" sz="2000" dirty="0" smtClean="0">
                <a:latin typeface="Arial Black" pitchFamily="34" charset="0"/>
              </a:rPr>
              <a:t>matches”</a:t>
            </a:r>
            <a:r>
              <a:rPr lang="en-US" sz="2000" dirty="0">
                <a:latin typeface="Arial Black" pitchFamily="34" charset="0"/>
              </a:rPr>
              <a:t> </a:t>
            </a:r>
            <a:r>
              <a:rPr lang="en-US" sz="2000" dirty="0" smtClean="0">
                <a:latin typeface="Arial Black" pitchFamily="34" charset="0"/>
              </a:rPr>
              <a:t>(</a:t>
            </a:r>
            <a:r>
              <a:rPr lang="en-US" sz="2000" dirty="0" smtClean="0">
                <a:solidFill>
                  <a:schemeClr val="accent1"/>
                </a:solidFill>
                <a:latin typeface="Arial Black" pitchFamily="34" charset="0"/>
              </a:rPr>
              <a:t>TOME facet</a:t>
            </a:r>
            <a:r>
              <a:rPr lang="en-US" sz="2000" dirty="0" smtClean="0">
                <a:latin typeface="Arial Black" pitchFamily="34" charset="0"/>
              </a:rPr>
              <a:t>)</a:t>
            </a:r>
          </a:p>
          <a:p>
            <a:pPr marL="457200" indent="-457200" algn="l" rtl="0">
              <a:buFont typeface="+mj-lt"/>
              <a:buAutoNum type="arabicPeriod"/>
            </a:pPr>
            <a:r>
              <a:rPr lang="en-US" sz="2000" dirty="0">
                <a:latin typeface="Arial Black" pitchFamily="34" charset="0"/>
              </a:rPr>
              <a:t>That’s cheating in my book . (</a:t>
            </a:r>
            <a:r>
              <a:rPr lang="en-US" sz="2000" dirty="0">
                <a:solidFill>
                  <a:schemeClr val="accent1"/>
                </a:solidFill>
                <a:latin typeface="Arial Black" pitchFamily="34" charset="0"/>
              </a:rPr>
              <a:t>the </a:t>
            </a:r>
            <a:r>
              <a:rPr lang="en-US" sz="2000" dirty="0" smtClean="0">
                <a:solidFill>
                  <a:schemeClr val="accent1"/>
                </a:solidFill>
                <a:latin typeface="Arial Black" pitchFamily="34" charset="0"/>
              </a:rPr>
              <a:t>TEXT facet</a:t>
            </a:r>
            <a:r>
              <a:rPr lang="en-US" sz="2000" dirty="0">
                <a:latin typeface="Arial Black" pitchFamily="34" charset="0"/>
              </a:rPr>
              <a:t>)</a:t>
            </a:r>
          </a:p>
          <a:p>
            <a:pPr algn="l" rtl="0"/>
            <a:endParaRPr lang="en-US" sz="2000" dirty="0" smtClean="0">
              <a:latin typeface="Arial Black" pitchFamily="34" charset="0"/>
            </a:endParaRPr>
          </a:p>
          <a:p>
            <a:pPr marL="342900" indent="-342900" algn="l" rtl="0">
              <a:buFont typeface="Arial" pitchFamily="34" charset="0"/>
              <a:buChar char="•"/>
            </a:pPr>
            <a:r>
              <a:rPr lang="en-US" sz="2000" dirty="0" smtClean="0">
                <a:latin typeface="Arial Black" pitchFamily="34" charset="0"/>
              </a:rPr>
              <a:t> in 1 </a:t>
            </a:r>
            <a:r>
              <a:rPr lang="en-US" sz="2000" dirty="0">
                <a:latin typeface="Arial Black" pitchFamily="34" charset="0"/>
              </a:rPr>
              <a:t>the </a:t>
            </a:r>
            <a:r>
              <a:rPr lang="en-US" sz="2000" dirty="0">
                <a:solidFill>
                  <a:schemeClr val="accent1"/>
                </a:solidFill>
                <a:latin typeface="Arial Black" pitchFamily="34" charset="0"/>
              </a:rPr>
              <a:t>metaphor</a:t>
            </a:r>
            <a:r>
              <a:rPr lang="en-US" sz="2000" dirty="0">
                <a:latin typeface="Arial Black" pitchFamily="34" charset="0"/>
              </a:rPr>
              <a:t> relates only to </a:t>
            </a:r>
            <a:r>
              <a:rPr lang="en-US" sz="2000" dirty="0" smtClean="0">
                <a:latin typeface="Arial Black" pitchFamily="34" charset="0"/>
              </a:rPr>
              <a:t>the(</a:t>
            </a:r>
            <a:r>
              <a:rPr lang="en-US" sz="2000" dirty="0" smtClean="0">
                <a:solidFill>
                  <a:schemeClr val="accent1"/>
                </a:solidFill>
                <a:latin typeface="Arial Black" pitchFamily="34" charset="0"/>
              </a:rPr>
              <a:t>TOME facet</a:t>
            </a:r>
            <a:r>
              <a:rPr lang="en-US" sz="2000" dirty="0" smtClean="0">
                <a:latin typeface="Arial Black" pitchFamily="34" charset="0"/>
              </a:rPr>
              <a:t>); </a:t>
            </a:r>
            <a:r>
              <a:rPr lang="en-US" sz="2000" dirty="0">
                <a:latin typeface="Arial Black" pitchFamily="34" charset="0"/>
              </a:rPr>
              <a:t>the </a:t>
            </a:r>
            <a:r>
              <a:rPr lang="en-US" sz="2000" dirty="0" smtClean="0">
                <a:solidFill>
                  <a:schemeClr val="accent1"/>
                </a:solidFill>
                <a:latin typeface="Arial Black" pitchFamily="34" charset="0"/>
              </a:rPr>
              <a:t>(TEXT) </a:t>
            </a:r>
            <a:r>
              <a:rPr lang="en-US" sz="2000" dirty="0">
                <a:solidFill>
                  <a:schemeClr val="accent1"/>
                </a:solidFill>
                <a:latin typeface="Arial Black" pitchFamily="34" charset="0"/>
              </a:rPr>
              <a:t>facet </a:t>
            </a:r>
            <a:r>
              <a:rPr lang="en-US" sz="2000" dirty="0">
                <a:latin typeface="Arial Black" pitchFamily="34" charset="0"/>
              </a:rPr>
              <a:t>is completely </a:t>
            </a:r>
            <a:r>
              <a:rPr lang="en-US" sz="2000" dirty="0" smtClean="0">
                <a:latin typeface="Arial Black" pitchFamily="34" charset="0"/>
              </a:rPr>
              <a:t>irrelevant. It is related to the second example.</a:t>
            </a:r>
          </a:p>
          <a:p>
            <a:pPr marL="342900" indent="-342900" algn="l" rtl="0">
              <a:buFont typeface="Arial" pitchFamily="34" charset="0"/>
              <a:buChar char="•"/>
            </a:pPr>
            <a:endParaRPr lang="en-US" sz="2000" dirty="0" smtClean="0">
              <a:latin typeface="Arial Black" pitchFamily="34" charset="0"/>
            </a:endParaRPr>
          </a:p>
          <a:p>
            <a:pPr algn="l" rtl="0"/>
            <a:endParaRPr lang="en-US" sz="2000" dirty="0" smtClean="0">
              <a:latin typeface="Arial Black" pitchFamily="34" charset="0"/>
            </a:endParaRPr>
          </a:p>
          <a:p>
            <a:pPr algn="l" rtl="0"/>
            <a:r>
              <a:rPr lang="en-US" b="1" dirty="0">
                <a:solidFill>
                  <a:schemeClr val="accent1"/>
                </a:solidFill>
                <a:latin typeface="Arial Black" pitchFamily="34" charset="0"/>
              </a:rPr>
              <a:t> </a:t>
            </a:r>
            <a:endParaRPr lang="en-US" dirty="0">
              <a:latin typeface="Arial Black" pitchFamily="34" charset="0"/>
            </a:endParaRPr>
          </a:p>
        </p:txBody>
      </p:sp>
    </p:spTree>
    <p:extLst>
      <p:ext uri="{BB962C8B-B14F-4D97-AF65-F5344CB8AC3E}">
        <p14:creationId xmlns:p14="http://schemas.microsoft.com/office/powerpoint/2010/main" val="2606198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947" y="332656"/>
            <a:ext cx="12169352" cy="4401205"/>
          </a:xfrm>
          <a:prstGeom prst="rect">
            <a:avLst/>
          </a:prstGeom>
        </p:spPr>
        <p:txBody>
          <a:bodyPr wrap="square">
            <a:spAutoFit/>
          </a:bodyPr>
          <a:lstStyle/>
          <a:p>
            <a:pPr lvl="0" algn="l" rtl="0"/>
            <a:r>
              <a:rPr lang="en-US" b="1" dirty="0">
                <a:solidFill>
                  <a:srgbClr val="009999"/>
                </a:solidFill>
                <a:latin typeface="Arial Black" pitchFamily="34" charset="0"/>
              </a:rPr>
              <a:t>independent proper noun</a:t>
            </a:r>
            <a:r>
              <a:rPr lang="en-US" b="1" dirty="0" smtClean="0">
                <a:solidFill>
                  <a:srgbClr val="009999"/>
                </a:solidFill>
                <a:latin typeface="Arial Black" pitchFamily="34" charset="0"/>
              </a:rPr>
              <a:t>:</a:t>
            </a:r>
          </a:p>
          <a:p>
            <a:pPr lvl="0" algn="l" rtl="0"/>
            <a:endParaRPr lang="en-US" b="1" dirty="0">
              <a:solidFill>
                <a:srgbClr val="009999"/>
              </a:solidFill>
              <a:latin typeface="Arial Black" pitchFamily="34" charset="0"/>
            </a:endParaRPr>
          </a:p>
          <a:p>
            <a:pPr lvl="0" algn="l" rtl="0"/>
            <a:r>
              <a:rPr lang="en-US" dirty="0" smtClean="0">
                <a:latin typeface="Arial Black" pitchFamily="34" charset="0"/>
              </a:rPr>
              <a:t>e.g. WORK OF</a:t>
            </a:r>
            <a:r>
              <a:rPr lang="en-US" dirty="0" smtClean="0">
                <a:solidFill>
                  <a:srgbClr val="009999"/>
                </a:solidFill>
                <a:latin typeface="Arial Black" pitchFamily="34" charset="0"/>
              </a:rPr>
              <a:t>  </a:t>
            </a:r>
            <a:r>
              <a:rPr lang="en-US" dirty="0" smtClean="0">
                <a:latin typeface="Arial Black" pitchFamily="34" charset="0"/>
              </a:rPr>
              <a:t>HAMLET/</a:t>
            </a:r>
            <a:r>
              <a:rPr lang="en-US" dirty="0" smtClean="0">
                <a:solidFill>
                  <a:prstClr val="white"/>
                </a:solidFill>
                <a:latin typeface="Arial Black" pitchFamily="34" charset="0"/>
              </a:rPr>
              <a:t> DEAD SEA SCROLLS</a:t>
            </a:r>
          </a:p>
          <a:p>
            <a:pPr lvl="0" algn="l" rtl="0"/>
            <a:endParaRPr lang="en-US" dirty="0" smtClean="0">
              <a:solidFill>
                <a:srgbClr val="009999"/>
              </a:solidFill>
              <a:latin typeface="Arial Black" pitchFamily="34" charset="0"/>
            </a:endParaRPr>
          </a:p>
          <a:p>
            <a:pPr lvl="0" algn="l" rtl="0"/>
            <a:r>
              <a:rPr lang="en-US" sz="2000" dirty="0" smtClean="0">
                <a:solidFill>
                  <a:prstClr val="white"/>
                </a:solidFill>
                <a:latin typeface="Arial Black" pitchFamily="34" charset="0"/>
              </a:rPr>
              <a:t>Hamlet </a:t>
            </a:r>
            <a:r>
              <a:rPr lang="en-US" sz="2000" dirty="0">
                <a:solidFill>
                  <a:prstClr val="white"/>
                </a:solidFill>
                <a:latin typeface="Arial Black" pitchFamily="34" charset="0"/>
              </a:rPr>
              <a:t>: the proper name of the </a:t>
            </a:r>
            <a:r>
              <a:rPr lang="en-US" sz="2000" dirty="0">
                <a:solidFill>
                  <a:srgbClr val="009999"/>
                </a:solidFill>
                <a:latin typeface="Arial Black" pitchFamily="34" charset="0"/>
              </a:rPr>
              <a:t>[</a:t>
            </a:r>
            <a:r>
              <a:rPr lang="en-US" sz="2000" cap="small" dirty="0">
                <a:solidFill>
                  <a:srgbClr val="009999"/>
                </a:solidFill>
                <a:latin typeface="Arial Black" pitchFamily="34" charset="0"/>
              </a:rPr>
              <a:t>text</a:t>
            </a:r>
            <a:r>
              <a:rPr lang="en-US" sz="2000" dirty="0">
                <a:solidFill>
                  <a:srgbClr val="009999"/>
                </a:solidFill>
                <a:latin typeface="Arial Black" pitchFamily="34" charset="0"/>
              </a:rPr>
              <a:t>] facet</a:t>
            </a:r>
          </a:p>
          <a:p>
            <a:pPr lvl="0" algn="l"/>
            <a:r>
              <a:rPr lang="en-US" sz="2000" dirty="0">
                <a:solidFill>
                  <a:prstClr val="white"/>
                </a:solidFill>
                <a:latin typeface="Arial Black" pitchFamily="34" charset="0"/>
              </a:rPr>
              <a:t>the Dead Sea Scrolls: the proper name of the </a:t>
            </a:r>
            <a:r>
              <a:rPr lang="en-US" sz="2000" dirty="0">
                <a:solidFill>
                  <a:srgbClr val="009999"/>
                </a:solidFill>
                <a:latin typeface="Arial Black" pitchFamily="34" charset="0"/>
              </a:rPr>
              <a:t>[</a:t>
            </a:r>
            <a:r>
              <a:rPr lang="en-US" sz="2000" cap="small" dirty="0">
                <a:solidFill>
                  <a:srgbClr val="009999"/>
                </a:solidFill>
                <a:latin typeface="Arial Black" pitchFamily="34" charset="0"/>
              </a:rPr>
              <a:t>tome</a:t>
            </a:r>
            <a:r>
              <a:rPr lang="en-US" sz="2000" dirty="0">
                <a:solidFill>
                  <a:srgbClr val="009999"/>
                </a:solidFill>
                <a:latin typeface="Arial Black" pitchFamily="34" charset="0"/>
              </a:rPr>
              <a:t>] facet</a:t>
            </a:r>
          </a:p>
          <a:p>
            <a:pPr lvl="0" algn="l" rtl="0"/>
            <a:endParaRPr lang="en-US" sz="2000" dirty="0">
              <a:solidFill>
                <a:prstClr val="white"/>
              </a:solidFill>
              <a:latin typeface="Arial Black" pitchFamily="34" charset="0"/>
            </a:endParaRPr>
          </a:p>
          <a:p>
            <a:pPr marL="342900" lvl="0" indent="-342900" algn="l" rtl="0">
              <a:buFont typeface="Arial" pitchFamily="34" charset="0"/>
              <a:buChar char="•"/>
            </a:pPr>
            <a:r>
              <a:rPr lang="en-US" sz="2000" i="1" dirty="0">
                <a:solidFill>
                  <a:prstClr val="white"/>
                </a:solidFill>
                <a:latin typeface="Arial Black" pitchFamily="34" charset="0"/>
              </a:rPr>
              <a:t>Hamlet </a:t>
            </a:r>
            <a:r>
              <a:rPr lang="en-US" sz="2000" dirty="0">
                <a:solidFill>
                  <a:prstClr val="white"/>
                </a:solidFill>
                <a:latin typeface="Arial Black" pitchFamily="34" charset="0"/>
              </a:rPr>
              <a:t>described as the name of a book; but strictly speaking it is the name of a [</a:t>
            </a:r>
            <a:r>
              <a:rPr lang="en-US" sz="2000" dirty="0">
                <a:solidFill>
                  <a:srgbClr val="009999"/>
                </a:solidFill>
                <a:latin typeface="Arial Black" pitchFamily="34" charset="0"/>
              </a:rPr>
              <a:t>TEXT</a:t>
            </a:r>
            <a:r>
              <a:rPr lang="en-US" sz="2000" dirty="0">
                <a:solidFill>
                  <a:prstClr val="white"/>
                </a:solidFill>
                <a:latin typeface="Arial Black" pitchFamily="34" charset="0"/>
              </a:rPr>
              <a:t>], not of a [</a:t>
            </a:r>
            <a:r>
              <a:rPr lang="en-US" sz="2000" dirty="0">
                <a:solidFill>
                  <a:srgbClr val="009999"/>
                </a:solidFill>
                <a:latin typeface="Arial Black" pitchFamily="34" charset="0"/>
              </a:rPr>
              <a:t>TOME</a:t>
            </a:r>
            <a:r>
              <a:rPr lang="en-US" sz="2000" dirty="0">
                <a:solidFill>
                  <a:prstClr val="white"/>
                </a:solidFill>
                <a:latin typeface="Arial Black" pitchFamily="34" charset="0"/>
              </a:rPr>
              <a:t>]. </a:t>
            </a:r>
          </a:p>
          <a:p>
            <a:pPr lvl="0" algn="l" rtl="0"/>
            <a:endParaRPr lang="en-US" sz="1800" dirty="0" smtClean="0">
              <a:solidFill>
                <a:prstClr val="white"/>
              </a:solidFill>
              <a:latin typeface="Arial Black" pitchFamily="34" charset="0"/>
            </a:endParaRPr>
          </a:p>
          <a:p>
            <a:pPr lvl="0" algn="l" rtl="0"/>
            <a:endParaRPr lang="en-US" sz="1800" dirty="0">
              <a:solidFill>
                <a:prstClr val="white"/>
              </a:solidFill>
              <a:latin typeface="Arial Black" pitchFamily="34" charset="0"/>
            </a:endParaRPr>
          </a:p>
          <a:p>
            <a:pPr marL="342900" lvl="0" indent="-342900" algn="l" rtl="0">
              <a:buFont typeface="Arial" pitchFamily="34" charset="0"/>
              <a:buChar char="•"/>
            </a:pPr>
            <a:endParaRPr lang="en-US" dirty="0">
              <a:solidFill>
                <a:prstClr val="white"/>
              </a:solidFill>
              <a:latin typeface="Arial Black" pitchFamily="34" charset="0"/>
            </a:endParaRPr>
          </a:p>
          <a:p>
            <a:pPr lvl="0" algn="l" rtl="0"/>
            <a:endParaRPr lang="en-US" dirty="0">
              <a:solidFill>
                <a:prstClr val="white"/>
              </a:solidFill>
              <a:latin typeface="Arial Black" pitchFamily="34" charset="0"/>
            </a:endParaRPr>
          </a:p>
        </p:txBody>
      </p:sp>
    </p:spTree>
    <p:extLst>
      <p:ext uri="{BB962C8B-B14F-4D97-AF65-F5344CB8AC3E}">
        <p14:creationId xmlns:p14="http://schemas.microsoft.com/office/powerpoint/2010/main" val="3033459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788" y="243513"/>
            <a:ext cx="10945216" cy="5632311"/>
          </a:xfrm>
          <a:prstGeom prst="rect">
            <a:avLst/>
          </a:prstGeom>
        </p:spPr>
        <p:txBody>
          <a:bodyPr wrap="square">
            <a:spAutoFit/>
          </a:bodyPr>
          <a:lstStyle/>
          <a:p>
            <a:pPr algn="l"/>
            <a:endParaRPr lang="en-US" dirty="0"/>
          </a:p>
          <a:p>
            <a:pPr algn="l" rtl="0"/>
            <a:r>
              <a:rPr lang="en-US" dirty="0" smtClean="0"/>
              <a:t>Facets Are Not Merely Discrete, They Are Also</a:t>
            </a:r>
            <a:r>
              <a:rPr lang="en-US" b="1" dirty="0" smtClean="0"/>
              <a:t>.</a:t>
            </a:r>
            <a:r>
              <a:rPr lang="en-US" b="1" dirty="0" smtClean="0">
                <a:solidFill>
                  <a:schemeClr val="accent1"/>
                </a:solidFill>
              </a:rPr>
              <a:t> Autonomous(independent , Self-governing Or Self Producing That Has Its Own Parts </a:t>
            </a:r>
            <a:r>
              <a:rPr lang="en-US" b="1" dirty="0" smtClean="0"/>
              <a:t> </a:t>
            </a:r>
            <a:r>
              <a:rPr lang="en-US" dirty="0" smtClean="0"/>
              <a:t>Consider The Following:</a:t>
            </a:r>
          </a:p>
          <a:p>
            <a:pPr algn="l" rtl="0"/>
            <a:endParaRPr lang="en-US" dirty="0" smtClean="0"/>
          </a:p>
          <a:p>
            <a:pPr marL="457200" indent="-457200" algn="l" rtl="0">
              <a:buFont typeface="+mj-lt"/>
              <a:buAutoNum type="arabicPeriod"/>
            </a:pPr>
            <a:r>
              <a:rPr lang="en-US" dirty="0" smtClean="0"/>
              <a:t>I'm Not Interested In The Cover Design, Layout, Printing, And So On, I'm Interested In The Book Itself. </a:t>
            </a:r>
          </a:p>
          <a:p>
            <a:pPr marL="457200" indent="-457200" algn="l" rtl="0">
              <a:buFont typeface="+mj-lt"/>
              <a:buAutoNum type="arabicPeriod"/>
            </a:pPr>
            <a:r>
              <a:rPr lang="en-US" dirty="0" smtClean="0"/>
              <a:t> I'm Not Interested In The Plot, Characters, Or The Quality Of The Writing, I'm Interested In The Book Itself.</a:t>
            </a:r>
          </a:p>
          <a:p>
            <a:pPr algn="l" rtl="0"/>
            <a:endParaRPr lang="en-US" dirty="0" smtClean="0"/>
          </a:p>
          <a:p>
            <a:pPr algn="l" rtl="0"/>
            <a:r>
              <a:rPr lang="en-US" dirty="0" smtClean="0"/>
              <a:t>In 1 There Are No Problems About Interpreting Book As [</a:t>
            </a:r>
            <a:r>
              <a:rPr lang="en-US" dirty="0" smtClean="0">
                <a:solidFill>
                  <a:schemeClr val="accent1"/>
                </a:solidFill>
              </a:rPr>
              <a:t>Text</a:t>
            </a:r>
            <a:r>
              <a:rPr lang="en-US" dirty="0" smtClean="0"/>
              <a:t>], And In (2), As [Tome]. </a:t>
            </a:r>
            <a:r>
              <a:rPr lang="en-US" u="sng" dirty="0" smtClean="0"/>
              <a:t>This Use Of The X Itself Is A Particularly Strict Test For Autonomy</a:t>
            </a:r>
            <a:r>
              <a:rPr lang="en-US" dirty="0" smtClean="0"/>
              <a:t>. </a:t>
            </a:r>
          </a:p>
          <a:p>
            <a:pPr algn="l" rtl="0"/>
            <a:r>
              <a:rPr lang="en-US" dirty="0" smtClean="0"/>
              <a:t>A Further Indication Of Autonomy Is That </a:t>
            </a:r>
            <a:r>
              <a:rPr lang="en-US" dirty="0" smtClean="0">
                <a:solidFill>
                  <a:schemeClr val="accent1"/>
                </a:solidFill>
              </a:rPr>
              <a:t>Book</a:t>
            </a:r>
            <a:r>
              <a:rPr lang="en-US" dirty="0" smtClean="0"/>
              <a:t> Can Refer To Only A </a:t>
            </a:r>
            <a:r>
              <a:rPr lang="en-US" dirty="0" smtClean="0">
                <a:solidFill>
                  <a:schemeClr val="accent1"/>
                </a:solidFill>
              </a:rPr>
              <a:t>Text</a:t>
            </a:r>
            <a:r>
              <a:rPr lang="en-US" dirty="0" smtClean="0"/>
              <a:t>, Or Only A </a:t>
            </a:r>
            <a:r>
              <a:rPr lang="en-US" dirty="0" smtClean="0">
                <a:solidFill>
                  <a:schemeClr val="accent1"/>
                </a:solidFill>
              </a:rPr>
              <a:t>Tome</a:t>
            </a:r>
            <a:r>
              <a:rPr lang="en-US" dirty="0" smtClean="0"/>
              <a:t>, That Is, A Text That Has Been Composed, But Is Not Yet Embodied, Or A Book Which Has As Yet No Text In It </a:t>
            </a:r>
          </a:p>
          <a:p>
            <a:pPr algn="l" rtl="0"/>
            <a:r>
              <a:rPr lang="en-US" dirty="0" smtClean="0"/>
              <a:t>E.G.(I've Bought A Book To Write The Minutes Of The Meeting In)(</a:t>
            </a:r>
            <a:r>
              <a:rPr lang="en-US" dirty="0" smtClean="0">
                <a:solidFill>
                  <a:schemeClr val="accent1"/>
                </a:solidFill>
              </a:rPr>
              <a:t>tome</a:t>
            </a:r>
            <a:r>
              <a:rPr lang="en-US" dirty="0" smtClean="0"/>
              <a:t>)</a:t>
            </a:r>
            <a:endParaRPr lang="en-US" dirty="0"/>
          </a:p>
        </p:txBody>
      </p:sp>
    </p:spTree>
    <p:extLst>
      <p:ext uri="{BB962C8B-B14F-4D97-AF65-F5344CB8AC3E}">
        <p14:creationId xmlns:p14="http://schemas.microsoft.com/office/powerpoint/2010/main" val="1510689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404664"/>
            <a:ext cx="11495013" cy="5632311"/>
          </a:xfrm>
          <a:prstGeom prst="rect">
            <a:avLst/>
          </a:prstGeom>
        </p:spPr>
        <p:txBody>
          <a:bodyPr wrap="square">
            <a:spAutoFit/>
          </a:bodyPr>
          <a:lstStyle/>
          <a:p>
            <a:pPr algn="l" rtl="0"/>
            <a:r>
              <a:rPr lang="en-US" dirty="0">
                <a:latin typeface="Arial Black" pitchFamily="34" charset="0"/>
              </a:rPr>
              <a:t>in </a:t>
            </a:r>
            <a:r>
              <a:rPr lang="en-US" dirty="0" smtClean="0">
                <a:latin typeface="Arial Black" pitchFamily="34" charset="0"/>
              </a:rPr>
              <a:t>spite of their discreteness and ontological distinctness it would not be correct to say that they represented distinct concepts: </a:t>
            </a:r>
            <a:r>
              <a:rPr lang="en-US" b="1" u="sng" dirty="0" smtClean="0">
                <a:solidFill>
                  <a:schemeClr val="accent1"/>
                </a:solidFill>
                <a:latin typeface="Arial Black" pitchFamily="34" charset="0"/>
              </a:rPr>
              <a:t>they are somehow fused(combined) into a single conceptual unit</a:t>
            </a:r>
            <a:r>
              <a:rPr lang="en-US" dirty="0" smtClean="0">
                <a:latin typeface="Arial Black" pitchFamily="34" charset="0"/>
              </a:rPr>
              <a:t>. Amongst the evidence for this claim the following may be cited:</a:t>
            </a:r>
          </a:p>
          <a:p>
            <a:pPr algn="l" rtl="0"/>
            <a:endParaRPr lang="en-US" dirty="0" smtClean="0">
              <a:latin typeface="Arial Black" pitchFamily="34" charset="0"/>
            </a:endParaRPr>
          </a:p>
          <a:p>
            <a:pPr marL="342900" indent="-342900" algn="l" rtl="0">
              <a:buFont typeface="Arial" pitchFamily="34" charset="0"/>
              <a:buChar char="•"/>
            </a:pPr>
            <a:r>
              <a:rPr lang="en-US" dirty="0" smtClean="0">
                <a:latin typeface="Arial Black" pitchFamily="34" charset="0"/>
              </a:rPr>
              <a:t>Ordinary speakers are not normally aware of the dual nature of book: it has to be pointed out to them to become obvious . </a:t>
            </a:r>
            <a:r>
              <a:rPr lang="en-US" b="1" u="sng" dirty="0" smtClean="0">
                <a:solidFill>
                  <a:schemeClr val="accent1"/>
                </a:solidFill>
                <a:latin typeface="Arial Black" pitchFamily="34" charset="0"/>
              </a:rPr>
              <a:t>The default reading of book is the combined one. </a:t>
            </a:r>
          </a:p>
          <a:p>
            <a:pPr marL="342900" indent="-342900" algn="l" rtl="0">
              <a:buFont typeface="Arial" pitchFamily="34" charset="0"/>
              <a:buChar char="•"/>
            </a:pPr>
            <a:r>
              <a:rPr lang="en-US" dirty="0" smtClean="0">
                <a:latin typeface="Arial Black" pitchFamily="34" charset="0"/>
              </a:rPr>
              <a:t>Some predicates require both facets to be present: publish a book and read a book.</a:t>
            </a:r>
          </a:p>
          <a:p>
            <a:pPr marL="342900" indent="-342900" algn="l" rtl="0">
              <a:buFont typeface="Arial" pitchFamily="34" charset="0"/>
              <a:buChar char="•"/>
            </a:pPr>
            <a:endParaRPr lang="en-US" dirty="0" smtClean="0">
              <a:latin typeface="Arial Black" pitchFamily="34" charset="0"/>
            </a:endParaRPr>
          </a:p>
          <a:p>
            <a:pPr marL="342900" indent="-342900" algn="l" rtl="0">
              <a:buFont typeface="Arial" pitchFamily="34" charset="0"/>
              <a:buChar char="•"/>
            </a:pPr>
            <a:r>
              <a:rPr lang="en-US" dirty="0" smtClean="0">
                <a:latin typeface="Arial Black" pitchFamily="34" charset="0"/>
              </a:rPr>
              <a:t> The combined meaning can be </a:t>
            </a:r>
            <a:r>
              <a:rPr lang="en-US" b="1" u="sng" dirty="0" smtClean="0">
                <a:solidFill>
                  <a:schemeClr val="accent1"/>
                </a:solidFill>
                <a:latin typeface="Arial Black" pitchFamily="34" charset="0"/>
              </a:rPr>
              <a:t>metaphorically extended</a:t>
            </a:r>
            <a:r>
              <a:rPr lang="en-US" dirty="0" smtClean="0">
                <a:latin typeface="Arial Black" pitchFamily="34" charset="0"/>
              </a:rPr>
              <a:t>: </a:t>
            </a:r>
          </a:p>
          <a:p>
            <a:pPr algn="l" rtl="0"/>
            <a:r>
              <a:rPr lang="en-US" dirty="0" smtClean="0">
                <a:latin typeface="Arial Black" pitchFamily="34" charset="0"/>
              </a:rPr>
              <a:t>John's mind is a closed </a:t>
            </a:r>
            <a:r>
              <a:rPr lang="en-US" b="1" u="sng" dirty="0" smtClean="0">
                <a:solidFill>
                  <a:schemeClr val="accent1"/>
                </a:solidFill>
                <a:latin typeface="Arial Black" pitchFamily="34" charset="0"/>
              </a:rPr>
              <a:t>book</a:t>
            </a:r>
            <a:r>
              <a:rPr lang="en-US" dirty="0" smtClean="0">
                <a:solidFill>
                  <a:schemeClr val="accent1"/>
                </a:solidFill>
                <a:latin typeface="Arial Black" pitchFamily="34" charset="0"/>
              </a:rPr>
              <a:t> </a:t>
            </a:r>
            <a:r>
              <a:rPr lang="en-US" dirty="0" smtClean="0">
                <a:latin typeface="Arial Black" pitchFamily="34" charset="0"/>
              </a:rPr>
              <a:t>to me. (This cannot be construed unless one takes into account both facets.)</a:t>
            </a:r>
          </a:p>
          <a:p>
            <a:pPr algn="l" rtl="0"/>
            <a:r>
              <a:rPr lang="en-US" dirty="0" smtClean="0"/>
              <a:t> </a:t>
            </a:r>
            <a:endParaRPr lang="en-US" dirty="0"/>
          </a:p>
        </p:txBody>
      </p:sp>
    </p:spTree>
    <p:extLst>
      <p:ext uri="{BB962C8B-B14F-4D97-AF65-F5344CB8AC3E}">
        <p14:creationId xmlns:p14="http://schemas.microsoft.com/office/powerpoint/2010/main" val="3414328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11809312" cy="6001643"/>
          </a:xfrm>
          <a:prstGeom prst="rect">
            <a:avLst/>
          </a:prstGeom>
        </p:spPr>
        <p:txBody>
          <a:bodyPr wrap="square">
            <a:spAutoFit/>
          </a:bodyPr>
          <a:lstStyle/>
          <a:p>
            <a:pPr marL="342900" indent="-342900" algn="l" rtl="0">
              <a:buFont typeface="Arial" pitchFamily="34" charset="0"/>
              <a:buChar char="•"/>
            </a:pPr>
            <a:r>
              <a:rPr lang="en-US" b="1" dirty="0" smtClean="0">
                <a:latin typeface="Arial Black" pitchFamily="34" charset="0"/>
              </a:rPr>
              <a:t>WE MIGHT TAKE SOME OTHER EXAMPLES ON FACETS FOR FURTHER UNDERSTANDING:</a:t>
            </a:r>
          </a:p>
          <a:p>
            <a:pPr algn="l" rtl="0"/>
            <a:endParaRPr lang="en-US" dirty="0" smtClean="0">
              <a:latin typeface="Arial Black" pitchFamily="34" charset="0"/>
            </a:endParaRPr>
          </a:p>
          <a:p>
            <a:pPr algn="l" rtl="0"/>
            <a:endParaRPr lang="en-US" dirty="0">
              <a:latin typeface="Arial Black" pitchFamily="34" charset="0"/>
            </a:endParaRPr>
          </a:p>
          <a:p>
            <a:pPr algn="l" rtl="0"/>
            <a:r>
              <a:rPr lang="en-US" dirty="0" smtClean="0">
                <a:latin typeface="Arial Black" pitchFamily="34" charset="0"/>
              </a:rPr>
              <a:t>1.</a:t>
            </a:r>
            <a:r>
              <a:rPr lang="en-US" dirty="0" smtClean="0">
                <a:solidFill>
                  <a:schemeClr val="accent1"/>
                </a:solidFill>
                <a:latin typeface="Arial Black" pitchFamily="34" charset="0"/>
              </a:rPr>
              <a:t>Britain</a:t>
            </a:r>
            <a:r>
              <a:rPr lang="en-US" dirty="0" smtClean="0">
                <a:latin typeface="Arial Black" pitchFamily="34" charset="0"/>
              </a:rPr>
              <a:t> </a:t>
            </a:r>
            <a:r>
              <a:rPr lang="en-US" dirty="0">
                <a:latin typeface="Arial Black" pitchFamily="34" charset="0"/>
              </a:rPr>
              <a:t>lies under one </a:t>
            </a:r>
            <a:r>
              <a:rPr lang="en-US" dirty="0" smtClean="0">
                <a:latin typeface="Arial Black" pitchFamily="34" charset="0"/>
              </a:rPr>
              <a:t>meter </a:t>
            </a:r>
            <a:r>
              <a:rPr lang="en-US" dirty="0">
                <a:latin typeface="Arial Black" pitchFamily="34" charset="0"/>
              </a:rPr>
              <a:t>of snow. </a:t>
            </a:r>
            <a:endParaRPr lang="en-US" dirty="0" smtClean="0">
              <a:latin typeface="Arial Black" pitchFamily="34" charset="0"/>
            </a:endParaRPr>
          </a:p>
          <a:p>
            <a:pPr algn="l" rtl="0"/>
            <a:endParaRPr lang="en-US" dirty="0" smtClean="0">
              <a:latin typeface="Arial Black" pitchFamily="34" charset="0"/>
            </a:endParaRPr>
          </a:p>
          <a:p>
            <a:pPr algn="l" rtl="0"/>
            <a:r>
              <a:rPr lang="en-US" dirty="0" smtClean="0">
                <a:latin typeface="Arial Black" pitchFamily="34" charset="0"/>
              </a:rPr>
              <a:t>2.</a:t>
            </a:r>
            <a:r>
              <a:rPr lang="en-US" dirty="0" smtClean="0">
                <a:solidFill>
                  <a:schemeClr val="accent1"/>
                </a:solidFill>
                <a:latin typeface="Arial Black" pitchFamily="34" charset="0"/>
              </a:rPr>
              <a:t>Britain</a:t>
            </a:r>
            <a:r>
              <a:rPr lang="en-US" dirty="0" smtClean="0">
                <a:latin typeface="Arial Black" pitchFamily="34" charset="0"/>
              </a:rPr>
              <a:t> </a:t>
            </a:r>
            <a:r>
              <a:rPr lang="en-US" dirty="0">
                <a:latin typeface="Arial Black" pitchFamily="34" charset="0"/>
              </a:rPr>
              <a:t>mourns the death of the Queen Mother's corgi. </a:t>
            </a:r>
            <a:endParaRPr lang="en-US" dirty="0" smtClean="0">
              <a:latin typeface="Arial Black" pitchFamily="34" charset="0"/>
            </a:endParaRPr>
          </a:p>
          <a:p>
            <a:pPr algn="l" rtl="0"/>
            <a:endParaRPr lang="en-US" dirty="0" smtClean="0">
              <a:latin typeface="Arial Black" pitchFamily="34" charset="0"/>
            </a:endParaRPr>
          </a:p>
          <a:p>
            <a:pPr algn="l" rtl="0"/>
            <a:r>
              <a:rPr lang="en-US" dirty="0" smtClean="0">
                <a:latin typeface="Arial Black" pitchFamily="34" charset="0"/>
              </a:rPr>
              <a:t>3. </a:t>
            </a:r>
            <a:r>
              <a:rPr lang="en-US" dirty="0">
                <a:solidFill>
                  <a:schemeClr val="accent1"/>
                </a:solidFill>
                <a:latin typeface="Arial Black" pitchFamily="34" charset="0"/>
              </a:rPr>
              <a:t>Britain</a:t>
            </a:r>
            <a:r>
              <a:rPr lang="en-US" dirty="0">
                <a:latin typeface="Arial Black" pitchFamily="34" charset="0"/>
              </a:rPr>
              <a:t> has declared war on San Marino</a:t>
            </a:r>
            <a:r>
              <a:rPr lang="en-US" dirty="0" smtClean="0">
                <a:latin typeface="Arial Black" pitchFamily="34" charset="0"/>
              </a:rPr>
              <a:t>.</a:t>
            </a:r>
          </a:p>
          <a:p>
            <a:pPr algn="l" rtl="0"/>
            <a:endParaRPr lang="en-US" dirty="0">
              <a:latin typeface="Arial Black" pitchFamily="34" charset="0"/>
            </a:endParaRPr>
          </a:p>
          <a:p>
            <a:pPr algn="l" rtl="0"/>
            <a:endParaRPr lang="en-US" dirty="0">
              <a:latin typeface="Arial Black" pitchFamily="34" charset="0"/>
            </a:endParaRPr>
          </a:p>
          <a:p>
            <a:pPr algn="l" rtl="0"/>
            <a:r>
              <a:rPr lang="en-US" dirty="0">
                <a:latin typeface="Arial Black" pitchFamily="34" charset="0"/>
              </a:rPr>
              <a:t>In </a:t>
            </a:r>
            <a:r>
              <a:rPr lang="en-US" dirty="0" smtClean="0">
                <a:latin typeface="Arial Black" pitchFamily="34" charset="0"/>
              </a:rPr>
              <a:t>1 Britain </a:t>
            </a:r>
            <a:r>
              <a:rPr lang="en-US" dirty="0">
                <a:latin typeface="Arial Black" pitchFamily="34" charset="0"/>
              </a:rPr>
              <a:t>designates a </a:t>
            </a:r>
            <a:r>
              <a:rPr lang="en-US" dirty="0" smtClean="0">
                <a:latin typeface="Arial Black" pitchFamily="34" charset="0"/>
              </a:rPr>
              <a:t>(</a:t>
            </a:r>
            <a:r>
              <a:rPr lang="en-US" dirty="0" smtClean="0">
                <a:solidFill>
                  <a:schemeClr val="accent1"/>
                </a:solidFill>
                <a:latin typeface="Arial Black" pitchFamily="34" charset="0"/>
              </a:rPr>
              <a:t>geographical entity</a:t>
            </a:r>
            <a:r>
              <a:rPr lang="en-US" dirty="0" smtClean="0">
                <a:latin typeface="Arial Black" pitchFamily="34" charset="0"/>
              </a:rPr>
              <a:t>), </a:t>
            </a:r>
            <a:r>
              <a:rPr lang="en-US" dirty="0">
                <a:latin typeface="Arial Black" pitchFamily="34" charset="0"/>
              </a:rPr>
              <a:t>in </a:t>
            </a:r>
            <a:r>
              <a:rPr lang="en-US" dirty="0" smtClean="0">
                <a:latin typeface="Arial Black" pitchFamily="34" charset="0"/>
              </a:rPr>
              <a:t>2 (</a:t>
            </a:r>
            <a:r>
              <a:rPr lang="en-US" dirty="0" smtClean="0">
                <a:solidFill>
                  <a:schemeClr val="accent1"/>
                </a:solidFill>
                <a:latin typeface="Arial Black" pitchFamily="34" charset="0"/>
              </a:rPr>
              <a:t>the </a:t>
            </a:r>
            <a:r>
              <a:rPr lang="en-US" dirty="0">
                <a:solidFill>
                  <a:schemeClr val="accent1"/>
                </a:solidFill>
                <a:latin typeface="Arial Black" pitchFamily="34" charset="0"/>
              </a:rPr>
              <a:t>population, a human </a:t>
            </a:r>
            <a:r>
              <a:rPr lang="en-US" dirty="0" smtClean="0">
                <a:solidFill>
                  <a:schemeClr val="accent1"/>
                </a:solidFill>
                <a:latin typeface="Arial Black" pitchFamily="34" charset="0"/>
              </a:rPr>
              <a:t>entity</a:t>
            </a:r>
            <a:r>
              <a:rPr lang="en-US" dirty="0" smtClean="0">
                <a:latin typeface="Arial Black" pitchFamily="34" charset="0"/>
              </a:rPr>
              <a:t>) and </a:t>
            </a:r>
            <a:r>
              <a:rPr lang="en-US" dirty="0">
                <a:latin typeface="Arial Black" pitchFamily="34" charset="0"/>
              </a:rPr>
              <a:t>in </a:t>
            </a:r>
            <a:r>
              <a:rPr lang="en-US" dirty="0" smtClean="0">
                <a:latin typeface="Arial Black" pitchFamily="34" charset="0"/>
              </a:rPr>
              <a:t>3 (</a:t>
            </a:r>
            <a:r>
              <a:rPr lang="en-US" dirty="0" smtClean="0">
                <a:solidFill>
                  <a:schemeClr val="accent1"/>
                </a:solidFill>
                <a:latin typeface="Arial Black" pitchFamily="34" charset="0"/>
              </a:rPr>
              <a:t>political entity</a:t>
            </a:r>
            <a:r>
              <a:rPr lang="en-US" dirty="0" smtClean="0">
                <a:latin typeface="Arial Black" pitchFamily="34" charset="0"/>
              </a:rPr>
              <a:t>). </a:t>
            </a:r>
          </a:p>
          <a:p>
            <a:pPr algn="l" rtl="0"/>
            <a:endParaRPr lang="en-US" dirty="0" smtClean="0">
              <a:latin typeface="Arial Black" pitchFamily="34" charset="0"/>
            </a:endParaRPr>
          </a:p>
          <a:p>
            <a:pPr algn="l" rtl="0"/>
            <a:r>
              <a:rPr lang="en-US" dirty="0" smtClean="0">
                <a:latin typeface="Arial Black" pitchFamily="34" charset="0"/>
              </a:rPr>
              <a:t>Here The combination in facets </a:t>
            </a:r>
            <a:r>
              <a:rPr lang="en-US" dirty="0">
                <a:latin typeface="Arial Black" pitchFamily="34" charset="0"/>
              </a:rPr>
              <a:t>may </a:t>
            </a:r>
            <a:r>
              <a:rPr lang="en-US" dirty="0" smtClean="0">
                <a:latin typeface="Arial Black" pitchFamily="34" charset="0"/>
              </a:rPr>
              <a:t>involve a </a:t>
            </a:r>
            <a:r>
              <a:rPr lang="en-US" dirty="0">
                <a:latin typeface="Arial Black" pitchFamily="34" charset="0"/>
              </a:rPr>
              <a:t>proper </a:t>
            </a:r>
            <a:r>
              <a:rPr lang="en-US" dirty="0" smtClean="0">
                <a:latin typeface="Arial Black" pitchFamily="34" charset="0"/>
              </a:rPr>
              <a:t>name like </a:t>
            </a:r>
            <a:r>
              <a:rPr lang="en-US" dirty="0" smtClean="0">
                <a:solidFill>
                  <a:schemeClr val="accent1"/>
                </a:solidFill>
                <a:latin typeface="Arial Black" pitchFamily="34" charset="0"/>
              </a:rPr>
              <a:t>Britain </a:t>
            </a:r>
            <a:r>
              <a:rPr lang="en-US" dirty="0" smtClean="0">
                <a:latin typeface="Arial Black" pitchFamily="34" charset="0"/>
              </a:rPr>
              <a:t>.</a:t>
            </a:r>
            <a:endParaRPr lang="en-US" dirty="0">
              <a:solidFill>
                <a:schemeClr val="accent1"/>
              </a:solidFill>
              <a:latin typeface="Arial Black" pitchFamily="34" charset="0"/>
            </a:endParaRPr>
          </a:p>
        </p:txBody>
      </p:sp>
    </p:spTree>
    <p:extLst>
      <p:ext uri="{BB962C8B-B14F-4D97-AF65-F5344CB8AC3E}">
        <p14:creationId xmlns:p14="http://schemas.microsoft.com/office/powerpoint/2010/main" val="527406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6632"/>
            <a:ext cx="11290082" cy="707886"/>
          </a:xfrm>
          <a:prstGeom prst="rect">
            <a:avLst/>
          </a:prstGeom>
        </p:spPr>
        <p:txBody>
          <a:bodyPr wrap="square">
            <a:spAutoFit/>
          </a:bodyPr>
          <a:lstStyle/>
          <a:p>
            <a:pPr algn="l" rtl="0"/>
            <a:r>
              <a:rPr lang="en-US" sz="2000" dirty="0">
                <a:latin typeface="Arial Black" pitchFamily="34" charset="0"/>
              </a:rPr>
              <a:t> </a:t>
            </a:r>
            <a:r>
              <a:rPr lang="en-US" sz="2000" b="1" dirty="0" smtClean="0">
                <a:latin typeface="Arial Black" pitchFamily="34" charset="0"/>
              </a:rPr>
              <a:t>PERSPECTIVES</a:t>
            </a:r>
            <a:r>
              <a:rPr lang="en-US" sz="2000" dirty="0" smtClean="0">
                <a:latin typeface="Arial Black" pitchFamily="34" charset="0"/>
              </a:rPr>
              <a:t>: The Second Degree Of Distinctness Between Polysemy And </a:t>
            </a:r>
            <a:r>
              <a:rPr lang="en-US" sz="2000" dirty="0" err="1" smtClean="0">
                <a:latin typeface="Arial Black" pitchFamily="34" charset="0"/>
              </a:rPr>
              <a:t>Monosymy</a:t>
            </a:r>
            <a:r>
              <a:rPr lang="en-US" sz="2000" dirty="0" smtClean="0">
                <a:latin typeface="Arial Black" pitchFamily="34" charset="0"/>
              </a:rPr>
              <a:t>.</a:t>
            </a:r>
          </a:p>
        </p:txBody>
      </p:sp>
      <p:sp>
        <p:nvSpPr>
          <p:cNvPr id="5" name="Rectangle 4"/>
          <p:cNvSpPr/>
          <p:nvPr/>
        </p:nvSpPr>
        <p:spPr>
          <a:xfrm>
            <a:off x="0" y="824518"/>
            <a:ext cx="12071076" cy="6093976"/>
          </a:xfrm>
          <a:prstGeom prst="rect">
            <a:avLst/>
          </a:prstGeom>
        </p:spPr>
        <p:txBody>
          <a:bodyPr wrap="square">
            <a:spAutoFit/>
          </a:bodyPr>
          <a:lstStyle/>
          <a:p>
            <a:pPr algn="l"/>
            <a:r>
              <a:rPr lang="en-US" sz="1800" dirty="0" smtClean="0">
                <a:latin typeface="Arial Black" pitchFamily="34" charset="0"/>
              </a:rPr>
              <a:t>Which Is The Other Type Of Difference Between Readings That Displays A Certain </a:t>
            </a:r>
          </a:p>
          <a:p>
            <a:pPr algn="l"/>
            <a:r>
              <a:rPr lang="en-US" sz="1800" dirty="0" smtClean="0">
                <a:latin typeface="Arial Black" pitchFamily="34" charset="0"/>
              </a:rPr>
              <a:t>Level Of </a:t>
            </a:r>
            <a:r>
              <a:rPr lang="en-US" sz="1800" b="1" u="sng" dirty="0" smtClean="0">
                <a:latin typeface="Arial Black" pitchFamily="34" charset="0"/>
              </a:rPr>
              <a:t>Discreteness</a:t>
            </a:r>
            <a:r>
              <a:rPr lang="en-US" sz="1800" dirty="0" smtClean="0">
                <a:latin typeface="Arial Black" pitchFamily="34" charset="0"/>
              </a:rPr>
              <a:t>  But Not As Much As  Facets Do, And Without Autonomy. </a:t>
            </a:r>
          </a:p>
          <a:p>
            <a:pPr algn="l"/>
            <a:endParaRPr lang="en-US" sz="1800" dirty="0" smtClean="0">
              <a:latin typeface="Arial Black" pitchFamily="34" charset="0"/>
            </a:endParaRPr>
          </a:p>
          <a:p>
            <a:pPr marL="342900" indent="-342900" algn="l" rtl="0">
              <a:buFont typeface="Arial" pitchFamily="34" charset="0"/>
              <a:buChar char="•"/>
            </a:pPr>
            <a:r>
              <a:rPr lang="en-US" sz="1800" dirty="0" smtClean="0">
                <a:latin typeface="Arial Black" pitchFamily="34" charset="0"/>
              </a:rPr>
              <a:t> A Simple Way Of Explaining These With Looking At An Everyday Object From </a:t>
            </a:r>
            <a:r>
              <a:rPr lang="en-US" sz="1800" b="1" u="sng" dirty="0" smtClean="0">
                <a:solidFill>
                  <a:schemeClr val="accent1"/>
                </a:solidFill>
                <a:latin typeface="Arial Black" pitchFamily="34" charset="0"/>
              </a:rPr>
              <a:t>In Front, From The Sides, From Behind, From On Top</a:t>
            </a:r>
            <a:r>
              <a:rPr lang="en-US" sz="1800" dirty="0" smtClean="0">
                <a:latin typeface="Arial Black" pitchFamily="34" charset="0"/>
              </a:rPr>
              <a:t>, Etc. All These Different Views Are Perceptually Distinct, But The Mind Unifies Them Into A Single Conceptual Unity. Something Similar Happens With Meaning.</a:t>
            </a:r>
          </a:p>
          <a:p>
            <a:pPr marL="342900" indent="-342900" algn="l" rtl="0">
              <a:buFont typeface="Arial" pitchFamily="34" charset="0"/>
              <a:buChar char="•"/>
            </a:pPr>
            <a:endParaRPr lang="en-US" sz="1800" dirty="0" smtClean="0">
              <a:latin typeface="Arial Black" pitchFamily="34" charset="0"/>
            </a:endParaRPr>
          </a:p>
          <a:p>
            <a:pPr marL="342900" indent="-342900" algn="l" rtl="0">
              <a:buFont typeface="Arial" pitchFamily="34" charset="0"/>
              <a:buChar char="•"/>
            </a:pPr>
            <a:r>
              <a:rPr lang="en-US" sz="1800" dirty="0" smtClean="0">
                <a:latin typeface="Arial Black" pitchFamily="34" charset="0"/>
              </a:rPr>
              <a:t>A </a:t>
            </a:r>
            <a:r>
              <a:rPr lang="en-US" sz="1800" i="1" dirty="0" smtClean="0">
                <a:solidFill>
                  <a:schemeClr val="accent1"/>
                </a:solidFill>
                <a:latin typeface="Arial Black" pitchFamily="34" charset="0"/>
              </a:rPr>
              <a:t>House</a:t>
            </a:r>
            <a:r>
              <a:rPr lang="en-US" sz="1800" dirty="0" smtClean="0">
                <a:latin typeface="Arial Black" pitchFamily="34" charset="0"/>
              </a:rPr>
              <a:t> Can Be Thought Of As An </a:t>
            </a:r>
            <a:r>
              <a:rPr lang="en-US" sz="1800" u="sng" dirty="0" smtClean="0">
                <a:solidFill>
                  <a:schemeClr val="accent1"/>
                </a:solidFill>
                <a:latin typeface="Arial Black" pitchFamily="34" charset="0"/>
              </a:rPr>
              <a:t>Architectural Style</a:t>
            </a:r>
            <a:r>
              <a:rPr lang="en-US" sz="1800" dirty="0" smtClean="0">
                <a:latin typeface="Arial Black" pitchFamily="34" charset="0"/>
              </a:rPr>
              <a:t>, As </a:t>
            </a:r>
            <a:r>
              <a:rPr lang="en-US" sz="1800" u="sng" dirty="0" smtClean="0">
                <a:solidFill>
                  <a:schemeClr val="accent1"/>
                </a:solidFill>
                <a:latin typeface="Arial Black" pitchFamily="34" charset="0"/>
              </a:rPr>
              <a:t>A Dwelling</a:t>
            </a:r>
            <a:r>
              <a:rPr lang="en-US" sz="1800" dirty="0" smtClean="0">
                <a:latin typeface="Arial Black" pitchFamily="34" charset="0"/>
              </a:rPr>
              <a:t>, As A </a:t>
            </a:r>
            <a:r>
              <a:rPr lang="en-US" sz="1800" u="sng" dirty="0" smtClean="0">
                <a:solidFill>
                  <a:schemeClr val="accent1"/>
                </a:solidFill>
                <a:latin typeface="Arial Black" pitchFamily="34" charset="0"/>
              </a:rPr>
              <a:t>Piece Of Property</a:t>
            </a:r>
            <a:r>
              <a:rPr lang="en-US" sz="1800" dirty="0" smtClean="0">
                <a:latin typeface="Arial Black" pitchFamily="34" charset="0"/>
              </a:rPr>
              <a:t>, As A </a:t>
            </a:r>
            <a:r>
              <a:rPr lang="en-US" sz="1800" u="sng" dirty="0" smtClean="0">
                <a:solidFill>
                  <a:schemeClr val="accent1"/>
                </a:solidFill>
                <a:latin typeface="Arial Black" pitchFamily="34" charset="0"/>
              </a:rPr>
              <a:t>Piece Of Construction Work</a:t>
            </a:r>
            <a:r>
              <a:rPr lang="en-US" sz="1800" dirty="0" smtClean="0">
                <a:latin typeface="Arial Black" pitchFamily="34" charset="0"/>
              </a:rPr>
              <a:t>, Etc.</a:t>
            </a:r>
          </a:p>
          <a:p>
            <a:pPr algn="l" rtl="0"/>
            <a:endParaRPr lang="en-US" sz="1800" dirty="0" smtClean="0">
              <a:latin typeface="Arial Black" pitchFamily="34" charset="0"/>
            </a:endParaRPr>
          </a:p>
          <a:p>
            <a:pPr marL="285750" indent="-285750" algn="l" rtl="0">
              <a:buFont typeface="Arial" pitchFamily="34" charset="0"/>
              <a:buChar char="•"/>
            </a:pPr>
            <a:r>
              <a:rPr lang="en-US" sz="1800" dirty="0" smtClean="0">
                <a:latin typeface="Arial Black" pitchFamily="34" charset="0"/>
              </a:rPr>
              <a:t> We Have An Ambiguous Phrase Without Ambiguous Lexical Items: A Delightful House.</a:t>
            </a:r>
          </a:p>
          <a:p>
            <a:pPr algn="l" rtl="0"/>
            <a:r>
              <a:rPr lang="en-US" sz="1800" dirty="0" smtClean="0">
                <a:latin typeface="Arial Black" pitchFamily="34" charset="0"/>
              </a:rPr>
              <a:t>(</a:t>
            </a:r>
            <a:r>
              <a:rPr lang="en-US" sz="1800" dirty="0" smtClean="0">
                <a:solidFill>
                  <a:schemeClr val="accent1"/>
                </a:solidFill>
                <a:latin typeface="Arial Black" pitchFamily="34" charset="0"/>
              </a:rPr>
              <a:t>Delightful</a:t>
            </a:r>
            <a:r>
              <a:rPr lang="en-US" sz="1800" dirty="0" smtClean="0">
                <a:latin typeface="Arial Black" pitchFamily="34" charset="0"/>
              </a:rPr>
              <a:t> From Which Point Of View?), Delightful From The Point Of View Of Its </a:t>
            </a:r>
            <a:r>
              <a:rPr lang="en-US" sz="1800" dirty="0" smtClean="0">
                <a:solidFill>
                  <a:schemeClr val="accent1"/>
                </a:solidFill>
                <a:latin typeface="Arial Black" pitchFamily="34" charset="0"/>
              </a:rPr>
              <a:t>Architectural</a:t>
            </a:r>
            <a:r>
              <a:rPr lang="en-US" sz="1800" dirty="0" smtClean="0">
                <a:latin typeface="Arial Black" pitchFamily="34" charset="0"/>
              </a:rPr>
              <a:t> </a:t>
            </a:r>
            <a:r>
              <a:rPr lang="en-US" sz="1800" dirty="0" smtClean="0">
                <a:solidFill>
                  <a:schemeClr val="accent1"/>
                </a:solidFill>
                <a:latin typeface="Arial Black" pitchFamily="34" charset="0"/>
              </a:rPr>
              <a:t>Qualities</a:t>
            </a:r>
            <a:r>
              <a:rPr lang="en-US" sz="1800" dirty="0" smtClean="0">
                <a:latin typeface="Arial Black" pitchFamily="34" charset="0"/>
              </a:rPr>
              <a:t>, Or Because Of Its </a:t>
            </a:r>
            <a:r>
              <a:rPr lang="en-US" sz="1800" dirty="0" smtClean="0">
                <a:solidFill>
                  <a:schemeClr val="accent1"/>
                </a:solidFill>
                <a:latin typeface="Arial Black" pitchFamily="34" charset="0"/>
              </a:rPr>
              <a:t>Qualities</a:t>
            </a:r>
            <a:r>
              <a:rPr lang="en-US" sz="1800" dirty="0" smtClean="0">
                <a:latin typeface="Arial Black" pitchFamily="34" charset="0"/>
              </a:rPr>
              <a:t> </a:t>
            </a:r>
            <a:r>
              <a:rPr lang="en-US" sz="1800" dirty="0" smtClean="0">
                <a:solidFill>
                  <a:schemeClr val="accent1"/>
                </a:solidFill>
                <a:latin typeface="Arial Black" pitchFamily="34" charset="0"/>
              </a:rPr>
              <a:t>As A Place To Live In</a:t>
            </a:r>
            <a:r>
              <a:rPr lang="en-US" sz="1800" dirty="0" smtClean="0">
                <a:latin typeface="Arial Black" pitchFamily="34" charset="0"/>
              </a:rPr>
              <a:t>.</a:t>
            </a:r>
          </a:p>
          <a:p>
            <a:pPr marL="342900" indent="-342900" algn="l" rtl="0">
              <a:buFont typeface="Arial" pitchFamily="34" charset="0"/>
              <a:buChar char="•"/>
            </a:pPr>
            <a:endParaRPr lang="en-US" sz="1800" dirty="0">
              <a:latin typeface="Arial Black" pitchFamily="34" charset="0"/>
            </a:endParaRPr>
          </a:p>
          <a:p>
            <a:pPr marL="342900" indent="-342900" algn="l" rtl="0">
              <a:buFont typeface="Arial" pitchFamily="34" charset="0"/>
              <a:buChar char="•"/>
            </a:pPr>
            <a:r>
              <a:rPr lang="en-US" sz="2000" dirty="0" smtClean="0">
                <a:latin typeface="Arial Black" pitchFamily="34" charset="0"/>
              </a:rPr>
              <a:t>John </a:t>
            </a:r>
            <a:r>
              <a:rPr lang="en-US" sz="2000" dirty="0">
                <a:latin typeface="Arial Black" pitchFamily="34" charset="0"/>
              </a:rPr>
              <a:t>began the </a:t>
            </a:r>
            <a:r>
              <a:rPr lang="en-US" sz="2000" b="1" dirty="0">
                <a:solidFill>
                  <a:schemeClr val="accent1"/>
                </a:solidFill>
                <a:latin typeface="Arial Black" pitchFamily="34" charset="0"/>
              </a:rPr>
              <a:t>book</a:t>
            </a:r>
            <a:r>
              <a:rPr lang="en-US" sz="2000" dirty="0" smtClean="0">
                <a:latin typeface="Arial Black" pitchFamily="34" charset="0"/>
              </a:rPr>
              <a:t>.</a:t>
            </a:r>
          </a:p>
          <a:p>
            <a:pPr algn="l" rtl="0"/>
            <a:r>
              <a:rPr lang="en-US" sz="2000" dirty="0" smtClean="0">
                <a:latin typeface="Arial Black" pitchFamily="34" charset="0"/>
              </a:rPr>
              <a:t>This is ambiguous, and two of its possible readings are </a:t>
            </a:r>
            <a:r>
              <a:rPr lang="en-US" sz="2000" u="sng" dirty="0" smtClean="0">
                <a:solidFill>
                  <a:schemeClr val="accent1"/>
                </a:solidFill>
                <a:latin typeface="Arial Black" pitchFamily="34" charset="0"/>
              </a:rPr>
              <a:t>that John began reading the book</a:t>
            </a:r>
            <a:r>
              <a:rPr lang="en-US" sz="2000" dirty="0" smtClean="0">
                <a:latin typeface="Arial Black" pitchFamily="34" charset="0"/>
              </a:rPr>
              <a:t>, and that </a:t>
            </a:r>
            <a:r>
              <a:rPr lang="en-US" sz="2000" u="sng" dirty="0" smtClean="0">
                <a:solidFill>
                  <a:schemeClr val="accent1"/>
                </a:solidFill>
                <a:latin typeface="Arial Black" pitchFamily="34" charset="0"/>
              </a:rPr>
              <a:t>he began writing it</a:t>
            </a:r>
            <a:r>
              <a:rPr lang="en-US" sz="2000" dirty="0" smtClean="0">
                <a:latin typeface="Arial Black" pitchFamily="34" charset="0"/>
              </a:rPr>
              <a:t>. Notice that in both cases it is the [TEXT] facet which is involved.</a:t>
            </a:r>
          </a:p>
          <a:p>
            <a:pPr algn="l" rtl="0"/>
            <a:r>
              <a:rPr lang="en-US" sz="2000" dirty="0" smtClean="0">
                <a:latin typeface="Arial Black" pitchFamily="34" charset="0"/>
              </a:rPr>
              <a:t> </a:t>
            </a:r>
            <a:r>
              <a:rPr lang="en-US" sz="2000" dirty="0">
                <a:latin typeface="Arial Black" pitchFamily="34" charset="0"/>
              </a:rPr>
              <a:t>as [text] to read (</a:t>
            </a:r>
            <a:r>
              <a:rPr lang="en-US" sz="2000" dirty="0" smtClean="0">
                <a:latin typeface="Arial Black" pitchFamily="34" charset="0"/>
              </a:rPr>
              <a:t>functional </a:t>
            </a:r>
            <a:r>
              <a:rPr lang="en-US" sz="2000" dirty="0">
                <a:latin typeface="Arial Black" pitchFamily="34" charset="0"/>
              </a:rPr>
              <a:t>perspective</a:t>
            </a:r>
            <a:r>
              <a:rPr lang="en-US" sz="2000" dirty="0" smtClean="0">
                <a:latin typeface="Arial Black" pitchFamily="34" charset="0"/>
              </a:rPr>
              <a:t>)</a:t>
            </a:r>
            <a:endParaRPr lang="en-US" sz="2000" dirty="0">
              <a:latin typeface="Arial Black" pitchFamily="34" charset="0"/>
            </a:endParaRPr>
          </a:p>
          <a:p>
            <a:pPr algn="l" rtl="0"/>
            <a:r>
              <a:rPr lang="en-US" sz="2000" dirty="0">
                <a:latin typeface="Arial Black" pitchFamily="34" charset="0"/>
              </a:rPr>
              <a:t>as [text] to write </a:t>
            </a:r>
            <a:r>
              <a:rPr lang="en-US" sz="2000" dirty="0" smtClean="0">
                <a:latin typeface="Arial Black" pitchFamily="34" charset="0"/>
              </a:rPr>
              <a:t>(life-cycle perspective)</a:t>
            </a:r>
          </a:p>
        </p:txBody>
      </p:sp>
    </p:spTree>
    <p:extLst>
      <p:ext uri="{BB962C8B-B14F-4D97-AF65-F5344CB8AC3E}">
        <p14:creationId xmlns:p14="http://schemas.microsoft.com/office/powerpoint/2010/main" val="275274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787" y="332656"/>
            <a:ext cx="9505057" cy="1569660"/>
          </a:xfrm>
          <a:prstGeom prst="rect">
            <a:avLst/>
          </a:prstGeom>
        </p:spPr>
        <p:txBody>
          <a:bodyPr wrap="square">
            <a:spAutoFit/>
          </a:bodyPr>
          <a:lstStyle/>
          <a:p>
            <a:pPr algn="l" rtl="0"/>
            <a:endParaRPr lang="en-US" dirty="0" smtClean="0"/>
          </a:p>
          <a:p>
            <a:pPr algn="l" rtl="0"/>
            <a:endParaRPr lang="en-US" dirty="0"/>
          </a:p>
          <a:p>
            <a:pPr algn="l" rtl="0"/>
            <a:endParaRPr lang="en-US" dirty="0" smtClean="0"/>
          </a:p>
          <a:p>
            <a:pPr algn="l" rtl="0"/>
            <a:endParaRPr lang="en-US" dirty="0"/>
          </a:p>
        </p:txBody>
      </p:sp>
      <p:sp>
        <p:nvSpPr>
          <p:cNvPr id="2" name="Rectangle 1"/>
          <p:cNvSpPr/>
          <p:nvPr/>
        </p:nvSpPr>
        <p:spPr>
          <a:xfrm>
            <a:off x="189756" y="620688"/>
            <a:ext cx="11017224" cy="5298886"/>
          </a:xfrm>
          <a:prstGeom prst="rect">
            <a:avLst/>
          </a:prstGeom>
        </p:spPr>
        <p:txBody>
          <a:bodyPr wrap="square">
            <a:spAutoFit/>
          </a:bodyPr>
          <a:lstStyle/>
          <a:p>
            <a:pPr algn="l" rtl="0"/>
            <a:r>
              <a:rPr lang="en-US" dirty="0" smtClean="0"/>
              <a:t> </a:t>
            </a:r>
            <a:r>
              <a:rPr lang="en-US" sz="2000" dirty="0" smtClean="0">
                <a:latin typeface="Arial Black" pitchFamily="34" charset="0"/>
              </a:rPr>
              <a:t>we have to ask and answer such questions in order to understand these types of variation:</a:t>
            </a:r>
          </a:p>
          <a:p>
            <a:pPr algn="l" rtl="0"/>
            <a:endParaRPr lang="en-US" sz="2000" dirty="0" smtClean="0">
              <a:latin typeface="Arial Black" pitchFamily="34" charset="0"/>
            </a:endParaRPr>
          </a:p>
          <a:p>
            <a:pPr marL="457200" indent="-457200" algn="l" rtl="0">
              <a:buFont typeface="+mj-lt"/>
              <a:buAutoNum type="arabicPeriod"/>
            </a:pPr>
            <a:r>
              <a:rPr lang="en-US" sz="2000" dirty="0" smtClean="0">
                <a:latin typeface="Arial Black" pitchFamily="34" charset="0"/>
              </a:rPr>
              <a:t>Do words typically have multiple meanings  in two different contexts?</a:t>
            </a:r>
          </a:p>
          <a:p>
            <a:pPr marL="457200" indent="-457200" algn="l" rtl="0">
              <a:buFont typeface="+mj-lt"/>
              <a:buAutoNum type="arabicPeriod"/>
            </a:pPr>
            <a:endParaRPr lang="en-US" sz="2000" dirty="0" smtClean="0">
              <a:latin typeface="Arial Black" pitchFamily="34" charset="0"/>
            </a:endParaRPr>
          </a:p>
          <a:p>
            <a:pPr marL="457200" indent="-457200" algn="l" rtl="0">
              <a:buFont typeface="+mj-lt"/>
              <a:buAutoNum type="arabicPeriod"/>
            </a:pPr>
            <a:r>
              <a:rPr lang="en-US" sz="2000" dirty="0" smtClean="0">
                <a:latin typeface="Arial Black" pitchFamily="34" charset="0"/>
              </a:rPr>
              <a:t> </a:t>
            </a:r>
            <a:r>
              <a:rPr lang="en-US" sz="2000" dirty="0">
                <a:latin typeface="Arial Black" pitchFamily="34" charset="0"/>
              </a:rPr>
              <a:t>How do we decide what constitutes 'a meaning</a:t>
            </a:r>
            <a:r>
              <a:rPr lang="en-US" sz="2000" dirty="0" smtClean="0">
                <a:latin typeface="Arial Black" pitchFamily="34" charset="0"/>
              </a:rPr>
              <a:t>'?</a:t>
            </a:r>
          </a:p>
          <a:p>
            <a:pPr marL="457200" indent="-457200" algn="l" rtl="0">
              <a:buFont typeface="+mj-lt"/>
              <a:buAutoNum type="arabicPeriod"/>
            </a:pPr>
            <a:endParaRPr lang="en-US" sz="2000" dirty="0" smtClean="0">
              <a:latin typeface="Arial Black" pitchFamily="34" charset="0"/>
            </a:endParaRPr>
          </a:p>
          <a:p>
            <a:pPr marL="457200" indent="-457200" algn="l" rtl="0">
              <a:buFont typeface="+mj-lt"/>
              <a:buAutoNum type="arabicPeriod"/>
            </a:pPr>
            <a:r>
              <a:rPr lang="en-US" sz="2000" dirty="0">
                <a:latin typeface="Arial Black" pitchFamily="34" charset="0"/>
              </a:rPr>
              <a:t>How are the meanings related to one another</a:t>
            </a:r>
            <a:r>
              <a:rPr lang="en-US" sz="2000" dirty="0" smtClean="0">
                <a:latin typeface="Arial Black" pitchFamily="34" charset="0"/>
              </a:rPr>
              <a:t>?</a:t>
            </a:r>
          </a:p>
          <a:p>
            <a:pPr marL="457200" indent="-457200" algn="l" rtl="0">
              <a:buFont typeface="+mj-lt"/>
              <a:buAutoNum type="arabicPeriod"/>
            </a:pPr>
            <a:endParaRPr lang="en-US" sz="2000" dirty="0">
              <a:latin typeface="Arial Black" pitchFamily="34" charset="0"/>
            </a:endParaRPr>
          </a:p>
          <a:p>
            <a:pPr marL="457200" indent="-457200" algn="l" rtl="0">
              <a:buFont typeface="+mj-lt"/>
              <a:buAutoNum type="arabicPeriod"/>
            </a:pPr>
            <a:r>
              <a:rPr lang="en-US" sz="2000" dirty="0" smtClean="0">
                <a:latin typeface="Arial Black" pitchFamily="34" charset="0"/>
              </a:rPr>
              <a:t> </a:t>
            </a:r>
            <a:r>
              <a:rPr lang="en-US" sz="2000" dirty="0">
                <a:latin typeface="Arial Black" pitchFamily="34" charset="0"/>
              </a:rPr>
              <a:t>Is there a finite number of such meanings? </a:t>
            </a:r>
            <a:endParaRPr lang="en-US" sz="2000" dirty="0" smtClean="0">
              <a:latin typeface="Arial Black" pitchFamily="34" charset="0"/>
            </a:endParaRPr>
          </a:p>
          <a:p>
            <a:pPr marL="457200" indent="-457200" algn="l" rtl="0">
              <a:buFont typeface="+mj-lt"/>
              <a:buAutoNum type="arabicPeriod"/>
            </a:pPr>
            <a:endParaRPr lang="en-US" sz="2000" dirty="0" smtClean="0">
              <a:latin typeface="Arial Black" pitchFamily="34" charset="0"/>
            </a:endParaRPr>
          </a:p>
          <a:p>
            <a:pPr marL="457200" indent="-457200" algn="l" rtl="0">
              <a:buFont typeface="+mj-lt"/>
              <a:buAutoNum type="arabicPeriod"/>
            </a:pPr>
            <a:r>
              <a:rPr lang="en-US" sz="2000" dirty="0">
                <a:latin typeface="Arial Black" pitchFamily="34" charset="0"/>
              </a:rPr>
              <a:t>how </a:t>
            </a:r>
            <a:r>
              <a:rPr lang="en-US" sz="2000" b="1" dirty="0">
                <a:solidFill>
                  <a:schemeClr val="accent1"/>
                </a:solidFill>
                <a:latin typeface="Arial Black" pitchFamily="34" charset="0"/>
              </a:rPr>
              <a:t>discrete</a:t>
            </a:r>
            <a:r>
              <a:rPr lang="en-US" sz="2000" dirty="0">
                <a:solidFill>
                  <a:schemeClr val="accent1"/>
                </a:solidFill>
                <a:latin typeface="Arial Black" pitchFamily="34" charset="0"/>
              </a:rPr>
              <a:t> </a:t>
            </a:r>
            <a:r>
              <a:rPr lang="en-US" sz="2000" dirty="0">
                <a:latin typeface="Arial Black" pitchFamily="34" charset="0"/>
              </a:rPr>
              <a:t>(the semantic boundaries between tow readings) those words are or whether they are </a:t>
            </a:r>
            <a:r>
              <a:rPr lang="en-US" sz="2000" b="1" dirty="0">
                <a:solidFill>
                  <a:schemeClr val="accent1"/>
                </a:solidFill>
                <a:latin typeface="Arial Black" pitchFamily="34" charset="0"/>
              </a:rPr>
              <a:t>antagonistic</a:t>
            </a:r>
            <a:r>
              <a:rPr lang="en-US" sz="2000" dirty="0">
                <a:solidFill>
                  <a:schemeClr val="accent1"/>
                </a:solidFill>
                <a:latin typeface="Arial Black" pitchFamily="34" charset="0"/>
              </a:rPr>
              <a:t> </a:t>
            </a:r>
            <a:r>
              <a:rPr lang="en-US" sz="2000" dirty="0">
                <a:latin typeface="Arial Black" pitchFamily="34" charset="0"/>
              </a:rPr>
              <a:t>(opposition or enmity) or </a:t>
            </a:r>
            <a:r>
              <a:rPr lang="en-US" sz="2000" b="1" dirty="0">
                <a:solidFill>
                  <a:schemeClr val="accent1"/>
                </a:solidFill>
                <a:latin typeface="Arial Black" pitchFamily="34" charset="0"/>
              </a:rPr>
              <a:t>ambiguous</a:t>
            </a:r>
            <a:r>
              <a:rPr lang="en-US" sz="2000" dirty="0" smtClean="0">
                <a:latin typeface="Arial Black" pitchFamily="34" charset="0"/>
              </a:rPr>
              <a:t>?</a:t>
            </a:r>
          </a:p>
          <a:p>
            <a:pPr algn="l">
              <a:lnSpc>
                <a:spcPct val="115000"/>
              </a:lnSpc>
              <a:spcAft>
                <a:spcPts val="1000"/>
              </a:spcAft>
            </a:pPr>
            <a:endParaRPr lang="en-US" sz="2000" dirty="0">
              <a:latin typeface="Arial Black" pitchFamily="34" charset="0"/>
              <a:ea typeface="Calibri"/>
              <a:cs typeface="Arial"/>
            </a:endParaRPr>
          </a:p>
          <a:p>
            <a:pPr algn="ctr">
              <a:lnSpc>
                <a:spcPct val="115000"/>
              </a:lnSpc>
              <a:spcAft>
                <a:spcPts val="1000"/>
              </a:spcAft>
            </a:pPr>
            <a:r>
              <a:rPr lang="en-US" sz="2000" b="1" dirty="0" smtClean="0">
                <a:solidFill>
                  <a:schemeClr val="accent1"/>
                </a:solidFill>
                <a:latin typeface="Arial Black" pitchFamily="34" charset="0"/>
                <a:ea typeface="Calibri"/>
                <a:cs typeface="Arial"/>
              </a:rPr>
              <a:t> </a:t>
            </a:r>
            <a:endParaRPr lang="en-US" dirty="0" smtClean="0"/>
          </a:p>
        </p:txBody>
      </p:sp>
    </p:spTree>
    <p:extLst>
      <p:ext uri="{BB962C8B-B14F-4D97-AF65-F5344CB8AC3E}">
        <p14:creationId xmlns:p14="http://schemas.microsoft.com/office/powerpoint/2010/main" val="3149659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189" y="0"/>
            <a:ext cx="11350996" cy="7355860"/>
          </a:xfrm>
          <a:prstGeom prst="rect">
            <a:avLst/>
          </a:prstGeom>
        </p:spPr>
        <p:txBody>
          <a:bodyPr wrap="square">
            <a:spAutoFit/>
          </a:bodyPr>
          <a:lstStyle/>
          <a:p>
            <a:pPr marL="342900" indent="-342900" algn="l" rtl="0">
              <a:buFont typeface="Arial" pitchFamily="34" charset="0"/>
              <a:buChar char="•"/>
            </a:pPr>
            <a:endParaRPr lang="en-US" dirty="0" smtClean="0"/>
          </a:p>
          <a:p>
            <a:pPr marL="342900" indent="-342900" algn="l" rtl="0">
              <a:buFont typeface="Arial" pitchFamily="34" charset="0"/>
              <a:buChar char="•"/>
            </a:pPr>
            <a:r>
              <a:rPr lang="en-US" sz="2000" dirty="0" smtClean="0">
                <a:latin typeface="Arial Black" pitchFamily="34" charset="0"/>
              </a:rPr>
              <a:t>We have four types perspectives</a:t>
            </a:r>
            <a:r>
              <a:rPr lang="en-US" sz="2000" dirty="0">
                <a:latin typeface="Arial Black" pitchFamily="34" charset="0"/>
              </a:rPr>
              <a:t>  </a:t>
            </a:r>
            <a:r>
              <a:rPr lang="en-US" sz="2000" dirty="0" smtClean="0">
                <a:latin typeface="Arial Black" pitchFamily="34" charset="0"/>
              </a:rPr>
              <a:t>called </a:t>
            </a:r>
            <a:r>
              <a:rPr lang="en-US" sz="2000" b="1" dirty="0" smtClean="0">
                <a:latin typeface="Arial Black" pitchFamily="34" charset="0"/>
              </a:rPr>
              <a:t>qualia roles according to </a:t>
            </a:r>
            <a:r>
              <a:rPr lang="en-US" sz="2000" dirty="0">
                <a:latin typeface="Arial Black" pitchFamily="34" charset="0"/>
              </a:rPr>
              <a:t> </a:t>
            </a:r>
            <a:r>
              <a:rPr lang="en-US" sz="2000" dirty="0" smtClean="0">
                <a:latin typeface="Arial Black" pitchFamily="34" charset="0"/>
              </a:rPr>
              <a:t>(</a:t>
            </a:r>
            <a:r>
              <a:rPr lang="en-US" sz="2000" dirty="0" err="1" smtClean="0">
                <a:latin typeface="Arial Black" pitchFamily="34" charset="0"/>
              </a:rPr>
              <a:t>Pustejovsky</a:t>
            </a:r>
            <a:r>
              <a:rPr lang="en-US" sz="2000" dirty="0" smtClean="0">
                <a:latin typeface="Arial Black" pitchFamily="34" charset="0"/>
              </a:rPr>
              <a:t> 1995):</a:t>
            </a:r>
          </a:p>
          <a:p>
            <a:pPr marL="342900" indent="-342900" algn="l" rtl="0">
              <a:buFont typeface="Arial" pitchFamily="34" charset="0"/>
              <a:buChar char="•"/>
            </a:pPr>
            <a:endParaRPr lang="en-US" sz="2000" dirty="0" smtClean="0">
              <a:latin typeface="Arial Black" pitchFamily="34" charset="0"/>
            </a:endParaRPr>
          </a:p>
          <a:p>
            <a:pPr marL="457200" indent="-457200" algn="l" rtl="0">
              <a:buFont typeface="+mj-lt"/>
              <a:buAutoNum type="arabicPeriod"/>
            </a:pPr>
            <a:r>
              <a:rPr lang="en-US" sz="2000" u="sng" dirty="0" smtClean="0">
                <a:latin typeface="Arial Black" pitchFamily="34" charset="0"/>
              </a:rPr>
              <a:t>constitutive </a:t>
            </a:r>
            <a:r>
              <a:rPr lang="en-US" sz="2000" u="sng" dirty="0">
                <a:latin typeface="Arial Black" pitchFamily="34" charset="0"/>
              </a:rPr>
              <a:t>role</a:t>
            </a:r>
            <a:r>
              <a:rPr lang="en-US" sz="2000" dirty="0">
                <a:latin typeface="Arial Black" pitchFamily="34" charset="0"/>
              </a:rPr>
              <a:t> (viewed as a whole consisting of parts</a:t>
            </a:r>
            <a:r>
              <a:rPr lang="en-US" sz="2000" dirty="0" smtClean="0">
                <a:latin typeface="Arial Black" pitchFamily="34" charset="0"/>
              </a:rPr>
              <a:t>)</a:t>
            </a:r>
          </a:p>
          <a:p>
            <a:pPr marL="342900" indent="-342900" algn="l" rtl="0">
              <a:buFont typeface="Arial" pitchFamily="34" charset="0"/>
              <a:buChar char="•"/>
            </a:pPr>
            <a:r>
              <a:rPr lang="en-US" sz="2000" dirty="0" smtClean="0">
                <a:latin typeface="Arial Black" pitchFamily="34" charset="0"/>
              </a:rPr>
              <a:t>e.g. </a:t>
            </a:r>
            <a:r>
              <a:rPr lang="en-US" sz="2000" dirty="0">
                <a:latin typeface="Arial Black" pitchFamily="34" charset="0"/>
              </a:rPr>
              <a:t>garage mechanic to a </a:t>
            </a:r>
            <a:r>
              <a:rPr lang="en-US" sz="2000" dirty="0" smtClean="0">
                <a:latin typeface="Arial Black" pitchFamily="34" charset="0"/>
              </a:rPr>
              <a:t>car.</a:t>
            </a:r>
          </a:p>
          <a:p>
            <a:pPr marL="342900" indent="-342900" algn="l" rtl="0">
              <a:buFont typeface="Arial" pitchFamily="34" charset="0"/>
              <a:buChar char="•"/>
            </a:pPr>
            <a:r>
              <a:rPr lang="en-US" sz="2000" dirty="0" smtClean="0">
                <a:latin typeface="Arial Black" pitchFamily="34" charset="0"/>
              </a:rPr>
              <a:t>Horse’s body and its parts.</a:t>
            </a:r>
          </a:p>
          <a:p>
            <a:pPr marL="342900" indent="-342900" algn="l" rtl="0">
              <a:buFont typeface="Arial" pitchFamily="34" charset="0"/>
              <a:buChar char="•"/>
            </a:pPr>
            <a:endParaRPr lang="en-US" sz="2000" dirty="0">
              <a:latin typeface="Arial Black" pitchFamily="34" charset="0"/>
            </a:endParaRPr>
          </a:p>
          <a:p>
            <a:pPr algn="l" rtl="0"/>
            <a:r>
              <a:rPr lang="en-US" sz="2000" dirty="0" smtClean="0">
                <a:latin typeface="Arial Black" pitchFamily="34" charset="0"/>
              </a:rPr>
              <a:t>2. </a:t>
            </a:r>
            <a:r>
              <a:rPr lang="en-US" sz="2000" u="sng" dirty="0" smtClean="0">
                <a:latin typeface="Arial Black" pitchFamily="34" charset="0"/>
              </a:rPr>
              <a:t>formal</a:t>
            </a:r>
            <a:r>
              <a:rPr lang="en-US" sz="2000" dirty="0" smtClean="0">
                <a:latin typeface="Arial Black" pitchFamily="34" charset="0"/>
              </a:rPr>
              <a:t> </a:t>
            </a:r>
            <a:r>
              <a:rPr lang="en-US" sz="2000" u="sng" dirty="0">
                <a:latin typeface="Arial Black" pitchFamily="34" charset="0"/>
              </a:rPr>
              <a:t>role</a:t>
            </a:r>
            <a:r>
              <a:rPr lang="en-US" sz="2000" dirty="0">
                <a:latin typeface="Arial Black" pitchFamily="34" charset="0"/>
              </a:rPr>
              <a:t> </a:t>
            </a:r>
            <a:r>
              <a:rPr lang="en-US" sz="2000" dirty="0" smtClean="0">
                <a:latin typeface="Arial Black" pitchFamily="34" charset="0"/>
              </a:rPr>
              <a:t>(seeing something as </a:t>
            </a:r>
            <a:r>
              <a:rPr lang="en-US" sz="2000" dirty="0">
                <a:latin typeface="Arial Black" pitchFamily="34" charset="0"/>
              </a:rPr>
              <a:t>a kind in contrast with other kinds</a:t>
            </a:r>
            <a:r>
              <a:rPr lang="en-US" sz="2000" dirty="0" smtClean="0">
                <a:latin typeface="Arial Black" pitchFamily="34" charset="0"/>
              </a:rPr>
              <a:t>)</a:t>
            </a:r>
          </a:p>
          <a:p>
            <a:pPr algn="l" rtl="0"/>
            <a:r>
              <a:rPr lang="en-US" sz="2000" dirty="0" smtClean="0">
                <a:latin typeface="Arial Black" pitchFamily="34" charset="0"/>
              </a:rPr>
              <a:t> e.g. horse differ from deer, zebras and so on.</a:t>
            </a:r>
          </a:p>
          <a:p>
            <a:pPr algn="l" rtl="0"/>
            <a:endParaRPr lang="en-US" sz="2000" dirty="0">
              <a:latin typeface="Arial Black" pitchFamily="34" charset="0"/>
            </a:endParaRPr>
          </a:p>
          <a:p>
            <a:pPr marL="342900" indent="-342900" algn="l" rtl="0">
              <a:buFont typeface="Arial" pitchFamily="34" charset="0"/>
              <a:buChar char="•"/>
            </a:pPr>
            <a:r>
              <a:rPr lang="en-US" sz="2000" u="sng" dirty="0">
                <a:latin typeface="Arial Black" pitchFamily="34" charset="0"/>
              </a:rPr>
              <a:t>telic role</a:t>
            </a:r>
            <a:r>
              <a:rPr lang="en-US" sz="2000" dirty="0">
                <a:latin typeface="Arial Black" pitchFamily="34" charset="0"/>
              </a:rPr>
              <a:t> </a:t>
            </a:r>
            <a:r>
              <a:rPr lang="en-US" sz="2000" dirty="0" smtClean="0">
                <a:latin typeface="Arial Black" pitchFamily="34" charset="0"/>
              </a:rPr>
              <a:t>(seeing something in terms </a:t>
            </a:r>
            <a:r>
              <a:rPr lang="en-US" sz="2000" dirty="0">
                <a:latin typeface="Arial Black" pitchFamily="34" charset="0"/>
              </a:rPr>
              <a:t>of </a:t>
            </a:r>
            <a:r>
              <a:rPr lang="en-US" sz="2000" dirty="0" smtClean="0">
                <a:latin typeface="Arial Black" pitchFamily="34" charset="0"/>
              </a:rPr>
              <a:t>its certain </a:t>
            </a:r>
            <a:r>
              <a:rPr lang="en-US" sz="2000" dirty="0">
                <a:latin typeface="Arial Black" pitchFamily="34" charset="0"/>
              </a:rPr>
              <a:t>function</a:t>
            </a:r>
            <a:r>
              <a:rPr lang="en-US" sz="2000" dirty="0" smtClean="0">
                <a:latin typeface="Arial Black" pitchFamily="34" charset="0"/>
              </a:rPr>
              <a:t>)</a:t>
            </a:r>
          </a:p>
          <a:p>
            <a:pPr marL="342900" indent="-342900" algn="l" rtl="0">
              <a:buFont typeface="Arial" pitchFamily="34" charset="0"/>
              <a:buChar char="•"/>
            </a:pPr>
            <a:endParaRPr lang="en-US" sz="2000" dirty="0" smtClean="0">
              <a:latin typeface="Arial Black" pitchFamily="34" charset="0"/>
            </a:endParaRPr>
          </a:p>
          <a:p>
            <a:pPr algn="l" rtl="0"/>
            <a:r>
              <a:rPr lang="en-US" sz="2000" dirty="0" smtClean="0">
                <a:latin typeface="Arial Black" pitchFamily="34" charset="0"/>
              </a:rPr>
              <a:t>e.g. </a:t>
            </a:r>
            <a:r>
              <a:rPr lang="en-US" sz="2000" dirty="0">
                <a:latin typeface="Arial Black" pitchFamily="34" charset="0"/>
              </a:rPr>
              <a:t>think of a </a:t>
            </a:r>
            <a:r>
              <a:rPr lang="en-US" sz="2000" dirty="0">
                <a:solidFill>
                  <a:schemeClr val="accent1"/>
                </a:solidFill>
                <a:latin typeface="Arial Black" pitchFamily="34" charset="0"/>
              </a:rPr>
              <a:t>veterinarian's</a:t>
            </a:r>
            <a:r>
              <a:rPr lang="en-US" sz="2000" dirty="0">
                <a:latin typeface="Arial Black" pitchFamily="34" charset="0"/>
              </a:rPr>
              <a:t> and a </a:t>
            </a:r>
            <a:r>
              <a:rPr lang="en-US" sz="2000" dirty="0">
                <a:solidFill>
                  <a:schemeClr val="accent1"/>
                </a:solidFill>
                <a:latin typeface="Arial Black" pitchFamily="34" charset="0"/>
              </a:rPr>
              <a:t>jockey's/racehorse trainer's </a:t>
            </a:r>
            <a:r>
              <a:rPr lang="en-US" sz="2000" dirty="0" smtClean="0">
                <a:latin typeface="Arial Black" pitchFamily="34" charset="0"/>
              </a:rPr>
              <a:t>differing interpretations of This horse is in excellent condition: health and race fitness are not the same thing.</a:t>
            </a:r>
            <a:br>
              <a:rPr lang="en-US" sz="2000" dirty="0" smtClean="0">
                <a:latin typeface="Arial Black" pitchFamily="34" charset="0"/>
              </a:rPr>
            </a:br>
            <a:endParaRPr lang="en-US" sz="2000" dirty="0">
              <a:latin typeface="Arial Black" pitchFamily="34" charset="0"/>
            </a:endParaRPr>
          </a:p>
          <a:p>
            <a:pPr marL="342900" indent="-342900" algn="l" rtl="0">
              <a:buFont typeface="Arial" pitchFamily="34" charset="0"/>
              <a:buChar char="•"/>
            </a:pPr>
            <a:r>
              <a:rPr lang="en-US" sz="2000" u="sng" dirty="0">
                <a:latin typeface="Arial Black" pitchFamily="34" charset="0"/>
              </a:rPr>
              <a:t>agentive role</a:t>
            </a:r>
            <a:r>
              <a:rPr lang="en-US" sz="2000" dirty="0">
                <a:latin typeface="Arial Black" pitchFamily="34" charset="0"/>
              </a:rPr>
              <a:t> </a:t>
            </a:r>
            <a:r>
              <a:rPr lang="en-US" sz="2000" dirty="0" smtClean="0">
                <a:latin typeface="Arial Black" pitchFamily="34" charset="0"/>
              </a:rPr>
              <a:t>(seeing something from the point </a:t>
            </a:r>
            <a:r>
              <a:rPr lang="en-US" sz="2000" dirty="0">
                <a:latin typeface="Arial Black" pitchFamily="34" charset="0"/>
              </a:rPr>
              <a:t>of its origin or life cycle</a:t>
            </a:r>
            <a:r>
              <a:rPr lang="en-US" sz="2000" dirty="0" smtClean="0">
                <a:latin typeface="Arial Black" pitchFamily="34" charset="0"/>
              </a:rPr>
              <a:t>)</a:t>
            </a:r>
          </a:p>
          <a:p>
            <a:pPr algn="l" rtl="0"/>
            <a:r>
              <a:rPr lang="en-US" sz="2000" dirty="0" smtClean="0">
                <a:latin typeface="Arial Black" pitchFamily="34" charset="0"/>
              </a:rPr>
              <a:t>e.g.</a:t>
            </a:r>
            <a:r>
              <a:rPr lang="en-US" sz="2000" i="1" dirty="0">
                <a:latin typeface="Arial Black" pitchFamily="34" charset="0"/>
              </a:rPr>
              <a:t> John began the </a:t>
            </a:r>
            <a:r>
              <a:rPr lang="en-US" sz="2000" i="1" u="sng" dirty="0">
                <a:solidFill>
                  <a:schemeClr val="accent1"/>
                </a:solidFill>
                <a:latin typeface="Arial Black" pitchFamily="34" charset="0"/>
              </a:rPr>
              <a:t>book</a:t>
            </a:r>
            <a:r>
              <a:rPr lang="en-US" sz="2000" i="1" dirty="0">
                <a:latin typeface="Arial Black" pitchFamily="34" charset="0"/>
              </a:rPr>
              <a:t>.</a:t>
            </a:r>
            <a:endParaRPr lang="en-US" sz="2000" dirty="0">
              <a:latin typeface="Arial Black" pitchFamily="34" charset="0"/>
            </a:endParaRPr>
          </a:p>
          <a:p>
            <a:pPr algn="l" rtl="0"/>
            <a:r>
              <a:rPr lang="en-US" sz="2000" dirty="0" smtClean="0">
                <a:latin typeface="Arial Black" pitchFamily="34" charset="0"/>
              </a:rPr>
              <a:t>as </a:t>
            </a:r>
            <a:r>
              <a:rPr lang="en-US" sz="2000" dirty="0">
                <a:latin typeface="Arial Black" pitchFamily="34" charset="0"/>
              </a:rPr>
              <a:t>[</a:t>
            </a:r>
            <a:r>
              <a:rPr lang="en-US" sz="2000" cap="small" dirty="0">
                <a:solidFill>
                  <a:schemeClr val="accent1"/>
                </a:solidFill>
                <a:latin typeface="Arial Black" pitchFamily="34" charset="0"/>
              </a:rPr>
              <a:t>text</a:t>
            </a:r>
            <a:r>
              <a:rPr lang="en-US" sz="2000" dirty="0">
                <a:latin typeface="Arial Black" pitchFamily="34" charset="0"/>
              </a:rPr>
              <a:t>] to read (</a:t>
            </a:r>
            <a:r>
              <a:rPr lang="en-US" sz="2000" dirty="0">
                <a:solidFill>
                  <a:schemeClr val="accent1"/>
                </a:solidFill>
                <a:latin typeface="Arial Black" pitchFamily="34" charset="0"/>
              </a:rPr>
              <a:t>functional perspective</a:t>
            </a:r>
            <a:r>
              <a:rPr lang="en-US" sz="2000" dirty="0">
                <a:latin typeface="Arial Black" pitchFamily="34" charset="0"/>
              </a:rPr>
              <a:t>) or</a:t>
            </a:r>
          </a:p>
          <a:p>
            <a:pPr algn="l" rtl="0"/>
            <a:r>
              <a:rPr lang="en-US" sz="2000" dirty="0">
                <a:latin typeface="Arial Black" pitchFamily="34" charset="0"/>
              </a:rPr>
              <a:t>as [</a:t>
            </a:r>
            <a:r>
              <a:rPr lang="en-US" sz="2000" cap="small" dirty="0">
                <a:solidFill>
                  <a:schemeClr val="accent1"/>
                </a:solidFill>
                <a:latin typeface="Arial Black" pitchFamily="34" charset="0"/>
              </a:rPr>
              <a:t>text</a:t>
            </a:r>
            <a:r>
              <a:rPr lang="en-US" sz="2000" dirty="0">
                <a:latin typeface="Arial Black" pitchFamily="34" charset="0"/>
              </a:rPr>
              <a:t>] to write (</a:t>
            </a:r>
            <a:r>
              <a:rPr lang="en-US" sz="2000" dirty="0">
                <a:solidFill>
                  <a:schemeClr val="accent1"/>
                </a:solidFill>
                <a:latin typeface="Arial Black" pitchFamily="34" charset="0"/>
              </a:rPr>
              <a:t>life-cycle </a:t>
            </a:r>
            <a:r>
              <a:rPr lang="en-US" sz="2000" dirty="0" smtClean="0">
                <a:solidFill>
                  <a:schemeClr val="accent1"/>
                </a:solidFill>
                <a:latin typeface="Arial Black" pitchFamily="34" charset="0"/>
              </a:rPr>
              <a:t>perspective)</a:t>
            </a:r>
            <a:r>
              <a:rPr lang="en-US" sz="2000" dirty="0">
                <a:latin typeface="Arial Black" pitchFamily="34" charset="0"/>
              </a:rPr>
              <a:t>.</a:t>
            </a:r>
          </a:p>
          <a:p>
            <a:pPr algn="l" rtl="0"/>
            <a:endParaRPr lang="en-US" dirty="0" smtClean="0"/>
          </a:p>
          <a:p>
            <a:pPr algn="l" rtl="0"/>
            <a:r>
              <a:rPr lang="en-US" dirty="0"/>
              <a:t> </a:t>
            </a:r>
          </a:p>
        </p:txBody>
      </p:sp>
    </p:spTree>
    <p:extLst>
      <p:ext uri="{BB962C8B-B14F-4D97-AF65-F5344CB8AC3E}">
        <p14:creationId xmlns:p14="http://schemas.microsoft.com/office/powerpoint/2010/main" val="3718794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189" y="0"/>
            <a:ext cx="11350996" cy="5909310"/>
          </a:xfrm>
          <a:prstGeom prst="rect">
            <a:avLst/>
          </a:prstGeom>
        </p:spPr>
        <p:txBody>
          <a:bodyPr wrap="square">
            <a:spAutoFit/>
          </a:bodyPr>
          <a:lstStyle/>
          <a:p>
            <a:pPr algn="ctr" rtl="0"/>
            <a:r>
              <a:rPr lang="en-US" sz="3600" b="1" u="sng" dirty="0" err="1" smtClean="0"/>
              <a:t>Subsense</a:t>
            </a:r>
            <a:endParaRPr lang="en-US" sz="3200" b="1" u="sng" dirty="0" smtClean="0"/>
          </a:p>
          <a:p>
            <a:pPr marL="342900" indent="-342900" algn="l" rtl="0">
              <a:buFont typeface="Arial" pitchFamily="34" charset="0"/>
              <a:buChar char="•"/>
            </a:pPr>
            <a:r>
              <a:rPr lang="en-US" sz="2000" dirty="0" smtClean="0">
                <a:latin typeface="Arial Black" pitchFamily="34" charset="0"/>
              </a:rPr>
              <a:t>a </a:t>
            </a:r>
            <a:r>
              <a:rPr lang="en-US" sz="2000" dirty="0">
                <a:latin typeface="Arial Black" pitchFamily="34" charset="0"/>
              </a:rPr>
              <a:t>lower </a:t>
            </a:r>
            <a:r>
              <a:rPr lang="en-US" sz="2000" dirty="0" smtClean="0">
                <a:latin typeface="Arial Black" pitchFamily="34" charset="0"/>
              </a:rPr>
              <a:t>level of </a:t>
            </a:r>
            <a:r>
              <a:rPr lang="en-US" sz="2000" dirty="0">
                <a:latin typeface="Arial Black" pitchFamily="34" charset="0"/>
              </a:rPr>
              <a:t>both discreteness and antagonism than full </a:t>
            </a:r>
            <a:r>
              <a:rPr lang="en-US" sz="2000" dirty="0" smtClean="0">
                <a:latin typeface="Arial Black" pitchFamily="34" charset="0"/>
              </a:rPr>
              <a:t>senses,</a:t>
            </a:r>
          </a:p>
          <a:p>
            <a:pPr marL="342900" indent="-342900" algn="l" rtl="0">
              <a:buFont typeface="Arial" pitchFamily="34" charset="0"/>
              <a:buChar char="•"/>
            </a:pPr>
            <a:endParaRPr lang="en-US" sz="2000" b="1" u="sng" dirty="0" smtClean="0">
              <a:latin typeface="Arial Black" pitchFamily="34" charset="0"/>
            </a:endParaRPr>
          </a:p>
          <a:p>
            <a:pPr marL="342900" indent="-342900" algn="l" rtl="0">
              <a:buFont typeface="Arial" pitchFamily="34" charset="0"/>
              <a:buChar char="•"/>
            </a:pPr>
            <a:r>
              <a:rPr lang="en-US" sz="2000" dirty="0" smtClean="0">
                <a:latin typeface="Arial Black" pitchFamily="34" charset="0"/>
              </a:rPr>
              <a:t>A </a:t>
            </a:r>
            <a:r>
              <a:rPr lang="en-US" sz="2000" dirty="0">
                <a:latin typeface="Arial Black" pitchFamily="34" charset="0"/>
              </a:rPr>
              <a:t>good example of this is afforded </a:t>
            </a:r>
            <a:r>
              <a:rPr lang="en-US" sz="2000" dirty="0" smtClean="0">
                <a:latin typeface="Arial Black" pitchFamily="34" charset="0"/>
              </a:rPr>
              <a:t>b </a:t>
            </a:r>
            <a:r>
              <a:rPr lang="en-US" sz="2000" dirty="0">
                <a:latin typeface="Arial Black" pitchFamily="34" charset="0"/>
              </a:rPr>
              <a:t>the word </a:t>
            </a:r>
            <a:r>
              <a:rPr lang="en-US" sz="2000" dirty="0">
                <a:solidFill>
                  <a:schemeClr val="accent1"/>
                </a:solidFill>
                <a:latin typeface="Arial Black" pitchFamily="34" charset="0"/>
              </a:rPr>
              <a:t>knife</a:t>
            </a:r>
            <a:r>
              <a:rPr lang="en-US" sz="2000" dirty="0">
                <a:latin typeface="Arial Black" pitchFamily="34" charset="0"/>
              </a:rPr>
              <a:t>. Although there is a </a:t>
            </a:r>
            <a:r>
              <a:rPr lang="en-US" sz="2000" dirty="0">
                <a:solidFill>
                  <a:schemeClr val="accent1"/>
                </a:solidFill>
                <a:latin typeface="Arial Black" pitchFamily="34" charset="0"/>
              </a:rPr>
              <a:t>superordinate</a:t>
            </a:r>
            <a:r>
              <a:rPr lang="en-US" sz="2000" dirty="0">
                <a:latin typeface="Arial Black" pitchFamily="34" charset="0"/>
              </a:rPr>
              <a:t> sense of knife, according to which a </a:t>
            </a:r>
            <a:r>
              <a:rPr lang="en-US" sz="2000" dirty="0">
                <a:solidFill>
                  <a:schemeClr val="accent1"/>
                </a:solidFill>
                <a:latin typeface="Arial Black" pitchFamily="34" charset="0"/>
              </a:rPr>
              <a:t>penknife</a:t>
            </a:r>
            <a:r>
              <a:rPr lang="en-US" sz="2000" dirty="0">
                <a:latin typeface="Arial Black" pitchFamily="34" charset="0"/>
              </a:rPr>
              <a:t>, a </a:t>
            </a:r>
            <a:r>
              <a:rPr lang="en-US" sz="2000" dirty="0">
                <a:solidFill>
                  <a:schemeClr val="accent1"/>
                </a:solidFill>
                <a:latin typeface="Arial Black" pitchFamily="34" charset="0"/>
              </a:rPr>
              <a:t>table</a:t>
            </a:r>
            <a:r>
              <a:rPr lang="en-US" sz="2000" dirty="0">
                <a:latin typeface="Arial Black" pitchFamily="34" charset="0"/>
              </a:rPr>
              <a:t> knife, and a </a:t>
            </a:r>
            <a:r>
              <a:rPr lang="en-US" sz="2000" dirty="0" smtClean="0">
                <a:solidFill>
                  <a:schemeClr val="accent1"/>
                </a:solidFill>
                <a:latin typeface="Arial Black" pitchFamily="34" charset="0"/>
              </a:rPr>
              <a:t>pruning</a:t>
            </a:r>
            <a:r>
              <a:rPr lang="en-US" sz="2000" dirty="0" smtClean="0">
                <a:latin typeface="Arial Black" pitchFamily="34" charset="0"/>
              </a:rPr>
              <a:t> knife </a:t>
            </a:r>
            <a:r>
              <a:rPr lang="en-US" sz="2000" dirty="0">
                <a:latin typeface="Arial Black" pitchFamily="34" charset="0"/>
              </a:rPr>
              <a:t>are all knives, in certain contexts, the default reading of knife is a specific one appropriate to the </a:t>
            </a:r>
            <a:r>
              <a:rPr lang="en-US" sz="2000" dirty="0" smtClean="0">
                <a:latin typeface="Arial Black" pitchFamily="34" charset="0"/>
              </a:rPr>
              <a:t>context.</a:t>
            </a:r>
          </a:p>
          <a:p>
            <a:pPr marL="342900" indent="-342900" algn="l" rtl="0">
              <a:buFont typeface="Arial" pitchFamily="34" charset="0"/>
              <a:buChar char="•"/>
            </a:pPr>
            <a:endParaRPr lang="en-US" sz="2000" dirty="0" smtClean="0">
              <a:latin typeface="Arial Black" pitchFamily="34" charset="0"/>
            </a:endParaRPr>
          </a:p>
          <a:p>
            <a:pPr marL="342900" indent="-342900" algn="l" rtl="0">
              <a:buFont typeface="Arial" pitchFamily="34" charset="0"/>
              <a:buChar char="•"/>
            </a:pPr>
            <a:r>
              <a:rPr lang="en-US" sz="2000" dirty="0" smtClean="0">
                <a:latin typeface="Arial Black" pitchFamily="34" charset="0"/>
              </a:rPr>
              <a:t> </a:t>
            </a:r>
            <a:r>
              <a:rPr lang="en-US" sz="1800" dirty="0" smtClean="0">
                <a:latin typeface="Arial Black" pitchFamily="34" charset="0"/>
              </a:rPr>
              <a:t>The independence of this reading is further confirmed by the fact that it forms part of a lexical </a:t>
            </a:r>
            <a:r>
              <a:rPr lang="en-US" sz="1800" dirty="0" smtClean="0">
                <a:solidFill>
                  <a:schemeClr val="accent1"/>
                </a:solidFill>
                <a:latin typeface="Arial Black" pitchFamily="34" charset="0"/>
              </a:rPr>
              <a:t>hierarchy</a:t>
            </a:r>
            <a:r>
              <a:rPr lang="en-US" sz="1800" dirty="0" smtClean="0">
                <a:latin typeface="Arial Black" pitchFamily="34" charset="0"/>
              </a:rPr>
              <a:t>, with cutlery as an inclusive term, and fork and spoon as sister cutlery items. Other readings of knife have different sense relations. For instance, a </a:t>
            </a:r>
            <a:r>
              <a:rPr lang="en-US" sz="1800" dirty="0" smtClean="0">
                <a:solidFill>
                  <a:schemeClr val="accent1"/>
                </a:solidFill>
                <a:latin typeface="Arial Black" pitchFamily="34" charset="0"/>
              </a:rPr>
              <a:t>pruning </a:t>
            </a:r>
            <a:r>
              <a:rPr lang="en-US" sz="1800" dirty="0" smtClean="0">
                <a:latin typeface="Arial Black" pitchFamily="34" charset="0"/>
              </a:rPr>
              <a:t>knife is a </a:t>
            </a:r>
            <a:r>
              <a:rPr lang="en-US" sz="1800" u="sng" dirty="0" smtClean="0">
                <a:latin typeface="Arial Black" pitchFamily="34" charset="0"/>
              </a:rPr>
              <a:t>tool</a:t>
            </a:r>
            <a:r>
              <a:rPr lang="en-US" sz="1800" dirty="0" smtClean="0">
                <a:latin typeface="Arial Black" pitchFamily="34" charset="0"/>
              </a:rPr>
              <a:t>, a </a:t>
            </a:r>
            <a:r>
              <a:rPr lang="en-US" sz="1800" u="sng" dirty="0" smtClean="0">
                <a:solidFill>
                  <a:schemeClr val="accent1"/>
                </a:solidFill>
                <a:latin typeface="Arial Black" pitchFamily="34" charset="0"/>
              </a:rPr>
              <a:t>commando's</a:t>
            </a:r>
            <a:r>
              <a:rPr lang="en-US" sz="1800" u="sng" dirty="0" smtClean="0">
                <a:latin typeface="Arial Black" pitchFamily="34" charset="0"/>
              </a:rPr>
              <a:t> knife is a weapon</a:t>
            </a:r>
            <a:r>
              <a:rPr lang="en-US" sz="1800" dirty="0" smtClean="0">
                <a:latin typeface="Arial Black" pitchFamily="34" charset="0"/>
              </a:rPr>
              <a:t>,  </a:t>
            </a:r>
            <a:r>
              <a:rPr lang="en-US" sz="1800" u="sng" dirty="0" smtClean="0">
                <a:latin typeface="Arial Black" pitchFamily="34" charset="0"/>
              </a:rPr>
              <a:t>and a </a:t>
            </a:r>
            <a:r>
              <a:rPr lang="en-US" sz="1800" u="sng" dirty="0" smtClean="0">
                <a:solidFill>
                  <a:schemeClr val="accent1"/>
                </a:solidFill>
                <a:latin typeface="Arial Black" pitchFamily="34" charset="0"/>
              </a:rPr>
              <a:t>surgeon's </a:t>
            </a:r>
            <a:r>
              <a:rPr lang="en-US" sz="1800" u="sng" dirty="0" smtClean="0">
                <a:latin typeface="Arial Black" pitchFamily="34" charset="0"/>
              </a:rPr>
              <a:t>knife is a surgical instrument</a:t>
            </a:r>
            <a:r>
              <a:rPr lang="en-US" sz="1800" dirty="0" smtClean="0">
                <a:latin typeface="Arial Black" pitchFamily="34" charset="0"/>
              </a:rPr>
              <a:t>. </a:t>
            </a:r>
          </a:p>
          <a:p>
            <a:pPr marL="342900" indent="-342900" algn="l" rtl="0">
              <a:buFont typeface="Arial" pitchFamily="34" charset="0"/>
              <a:buChar char="•"/>
            </a:pPr>
            <a:endParaRPr lang="en-US" sz="1800" dirty="0">
              <a:latin typeface="Arial Black" pitchFamily="34" charset="0"/>
            </a:endParaRPr>
          </a:p>
          <a:p>
            <a:pPr marL="342900" indent="-342900" algn="l" rtl="0">
              <a:buFont typeface="Arial" pitchFamily="34" charset="0"/>
              <a:buChar char="•"/>
            </a:pPr>
            <a:endParaRPr lang="en-US" sz="1800" dirty="0" smtClean="0">
              <a:latin typeface="Arial Black" pitchFamily="34" charset="0"/>
            </a:endParaRPr>
          </a:p>
          <a:p>
            <a:pPr marL="285750" indent="-285750" algn="l" rtl="0">
              <a:buFont typeface="Arial" pitchFamily="34" charset="0"/>
              <a:buChar char="•"/>
            </a:pPr>
            <a:r>
              <a:rPr lang="en-US" sz="1800" dirty="0" smtClean="0">
                <a:latin typeface="Arial Black" pitchFamily="34" charset="0"/>
              </a:rPr>
              <a:t>mental </a:t>
            </a:r>
            <a:r>
              <a:rPr lang="en-US" sz="1800" dirty="0">
                <a:latin typeface="Arial Black" pitchFamily="34" charset="0"/>
              </a:rPr>
              <a:t>representation of a word like knife is a collection of </a:t>
            </a:r>
            <a:r>
              <a:rPr lang="en-US" sz="1800" u="sng" dirty="0">
                <a:latin typeface="Arial Black" pitchFamily="34" charset="0"/>
              </a:rPr>
              <a:t>specific readings loosely held together</a:t>
            </a:r>
            <a:r>
              <a:rPr lang="en-US" sz="1800" dirty="0">
                <a:latin typeface="Arial Black" pitchFamily="34" charset="0"/>
              </a:rPr>
              <a:t> .</a:t>
            </a:r>
            <a:r>
              <a:rPr lang="en-US" sz="1800" u="sng" dirty="0" smtClean="0">
                <a:latin typeface="Arial Black" pitchFamily="34" charset="0"/>
              </a:rPr>
              <a:t>the specific readings </a:t>
            </a:r>
            <a:r>
              <a:rPr lang="en-US" sz="1800" u="sng" dirty="0">
                <a:latin typeface="Arial Black" pitchFamily="34" charset="0"/>
              </a:rPr>
              <a:t>of knife are selected from </a:t>
            </a:r>
            <a:r>
              <a:rPr lang="en-US" sz="1800" u="sng" dirty="0" smtClean="0">
                <a:latin typeface="Arial Black" pitchFamily="34" charset="0"/>
              </a:rPr>
              <a:t>an </a:t>
            </a:r>
            <a:r>
              <a:rPr lang="en-US" sz="1800" u="sng" dirty="0" smtClean="0">
                <a:solidFill>
                  <a:schemeClr val="accent1"/>
                </a:solidFill>
                <a:latin typeface="Arial Black" pitchFamily="34" charset="0"/>
              </a:rPr>
              <a:t>established set</a:t>
            </a:r>
            <a:r>
              <a:rPr lang="en-US" sz="1800" dirty="0" smtClean="0">
                <a:latin typeface="Arial Black" pitchFamily="34" charset="0"/>
              </a:rPr>
              <a:t>, </a:t>
            </a:r>
            <a:r>
              <a:rPr lang="en-US" sz="1800" dirty="0">
                <a:latin typeface="Arial Black" pitchFamily="34" charset="0"/>
              </a:rPr>
              <a:t>and are not the result of </a:t>
            </a:r>
            <a:r>
              <a:rPr lang="en-US" sz="1800" dirty="0" smtClean="0">
                <a:solidFill>
                  <a:schemeClr val="accent1"/>
                </a:solidFill>
                <a:latin typeface="Arial Black" pitchFamily="34" charset="0"/>
              </a:rPr>
              <a:t>contextual enrichment </a:t>
            </a:r>
            <a:r>
              <a:rPr lang="en-US" sz="1800" dirty="0">
                <a:latin typeface="Arial Black" pitchFamily="34" charset="0"/>
              </a:rPr>
              <a:t>of the inclusive </a:t>
            </a:r>
            <a:r>
              <a:rPr lang="en-US" sz="1800" dirty="0" smtClean="0">
                <a:latin typeface="Arial Black" pitchFamily="34" charset="0"/>
              </a:rPr>
              <a:t>reading.</a:t>
            </a:r>
          </a:p>
          <a:p>
            <a:pPr marL="285750" indent="-285750" algn="l" rtl="0">
              <a:buFont typeface="Arial" pitchFamily="34" charset="0"/>
              <a:buChar char="•"/>
            </a:pPr>
            <a:endParaRPr lang="en-US" sz="2000" dirty="0">
              <a:latin typeface="Arial Black" pitchFamily="34" charset="0"/>
            </a:endParaRPr>
          </a:p>
        </p:txBody>
      </p:sp>
    </p:spTree>
    <p:extLst>
      <p:ext uri="{BB962C8B-B14F-4D97-AF65-F5344CB8AC3E}">
        <p14:creationId xmlns:p14="http://schemas.microsoft.com/office/powerpoint/2010/main" val="3513706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9796" y="428179"/>
            <a:ext cx="11521280" cy="6740307"/>
          </a:xfrm>
          <a:prstGeom prst="rect">
            <a:avLst/>
          </a:prstGeom>
        </p:spPr>
        <p:txBody>
          <a:bodyPr wrap="square">
            <a:spAutoFit/>
          </a:bodyPr>
          <a:lstStyle/>
          <a:p>
            <a:pPr algn="l" rtl="0"/>
            <a:r>
              <a:rPr lang="en-US" b="1" dirty="0" smtClean="0"/>
              <a:t>Sense spectra </a:t>
            </a:r>
            <a:r>
              <a:rPr lang="en-US" dirty="0" smtClean="0"/>
              <a:t>:Another </a:t>
            </a:r>
            <a:r>
              <a:rPr lang="en-US" dirty="0"/>
              <a:t>similar phenomenon is that of the </a:t>
            </a:r>
            <a:r>
              <a:rPr lang="en-US" b="1" dirty="0" smtClean="0">
                <a:solidFill>
                  <a:schemeClr val="accent1"/>
                </a:solidFill>
              </a:rPr>
              <a:t>local sense</a:t>
            </a:r>
            <a:r>
              <a:rPr lang="en-US" dirty="0"/>
              <a:t>. These, too, are domain </a:t>
            </a:r>
            <a:r>
              <a:rPr lang="en-US" dirty="0" smtClean="0"/>
              <a:t>specific</a:t>
            </a:r>
            <a:r>
              <a:rPr lang="en-US" dirty="0"/>
              <a:t>.</a:t>
            </a:r>
            <a:endParaRPr lang="en-US" dirty="0" smtClean="0"/>
          </a:p>
          <a:p>
            <a:pPr algn="l" rtl="0"/>
            <a:r>
              <a:rPr lang="en-US" dirty="0" smtClean="0"/>
              <a:t> </a:t>
            </a:r>
            <a:r>
              <a:rPr lang="en-US" dirty="0"/>
              <a:t>they differ from </a:t>
            </a:r>
            <a:r>
              <a:rPr lang="en-US" dirty="0" err="1"/>
              <a:t>subsenses</a:t>
            </a:r>
            <a:r>
              <a:rPr lang="en-US" dirty="0" smtClean="0"/>
              <a:t>, </a:t>
            </a:r>
            <a:r>
              <a:rPr lang="en-US" dirty="0"/>
              <a:t>in that </a:t>
            </a:r>
            <a:r>
              <a:rPr lang="en-US" dirty="0" smtClean="0"/>
              <a:t>:</a:t>
            </a:r>
          </a:p>
          <a:p>
            <a:pPr marL="514350" indent="-514350" algn="l" rtl="0">
              <a:buFont typeface="+mj-lt"/>
              <a:buAutoNum type="arabicPeriod"/>
            </a:pPr>
            <a:r>
              <a:rPr lang="en-US" dirty="0" smtClean="0"/>
              <a:t>they </a:t>
            </a:r>
            <a:r>
              <a:rPr lang="en-US" dirty="0"/>
              <a:t>are points on a semantic continuum (called in Cruse 1986 a </a:t>
            </a:r>
            <a:r>
              <a:rPr lang="en-US" b="1" dirty="0">
                <a:solidFill>
                  <a:schemeClr val="accent1"/>
                </a:solidFill>
              </a:rPr>
              <a:t>sense spectrum</a:t>
            </a:r>
            <a:r>
              <a:rPr lang="en-US" dirty="0" smtClean="0"/>
              <a:t>).</a:t>
            </a:r>
          </a:p>
          <a:p>
            <a:pPr marL="514350" indent="-514350" algn="l" rtl="0">
              <a:buAutoNum type="arabicPeriod"/>
            </a:pPr>
            <a:r>
              <a:rPr lang="en-US" dirty="0" smtClean="0"/>
              <a:t>the </a:t>
            </a:r>
            <a:r>
              <a:rPr lang="en-US" dirty="0"/>
              <a:t>degree of antagonism between readings depends </a:t>
            </a:r>
            <a:r>
              <a:rPr lang="en-US" dirty="0" smtClean="0"/>
              <a:t>on how </a:t>
            </a:r>
            <a:r>
              <a:rPr lang="en-US" dirty="0"/>
              <a:t>far apart they are on the spectrum (in other words, </a:t>
            </a:r>
            <a:r>
              <a:rPr lang="en-US" dirty="0" err="1"/>
              <a:t>superordination</a:t>
            </a:r>
            <a:r>
              <a:rPr lang="en-US" dirty="0"/>
              <a:t> is also </a:t>
            </a:r>
            <a:r>
              <a:rPr lang="en-US" dirty="0" smtClean="0"/>
              <a:t>local</a:t>
            </a:r>
            <a:r>
              <a:rPr lang="ar-IQ" dirty="0" smtClean="0"/>
              <a:t>.</a:t>
            </a:r>
            <a:endParaRPr lang="en-US" dirty="0" smtClean="0"/>
          </a:p>
          <a:p>
            <a:pPr marL="457200" indent="-457200" algn="l" rtl="0">
              <a:buFont typeface="+mj-lt"/>
              <a:buAutoNum type="arabicPeriod"/>
            </a:pPr>
            <a:r>
              <a:rPr lang="en-US" dirty="0" smtClean="0"/>
              <a:t> </a:t>
            </a:r>
            <a:r>
              <a:rPr lang="en-US" dirty="0"/>
              <a:t>literal and figurative readings can be </a:t>
            </a:r>
            <a:r>
              <a:rPr lang="en-US" dirty="0" smtClean="0"/>
              <a:t>intuited.</a:t>
            </a:r>
            <a:endParaRPr lang="ar-IQ" dirty="0" smtClean="0"/>
          </a:p>
          <a:p>
            <a:pPr marL="457200" indent="-457200" algn="l" rtl="0">
              <a:buFont typeface="+mj-lt"/>
              <a:buAutoNum type="arabicPeriod"/>
            </a:pPr>
            <a:endParaRPr lang="en-US" dirty="0" smtClean="0"/>
          </a:p>
          <a:p>
            <a:pPr marL="457200" indent="-457200" algn="l" rtl="0">
              <a:buFont typeface="+mj-lt"/>
              <a:buAutoNum type="arabicPeriod"/>
            </a:pPr>
            <a:r>
              <a:rPr lang="en-US" dirty="0" smtClean="0"/>
              <a:t>there </a:t>
            </a:r>
            <a:r>
              <a:rPr lang="en-US" dirty="0"/>
              <a:t>is no inclusive </a:t>
            </a:r>
            <a:r>
              <a:rPr lang="en-US" dirty="0" smtClean="0"/>
              <a:t>reading unlike sub-senses .</a:t>
            </a:r>
            <a:endParaRPr lang="ar-IQ" dirty="0" smtClean="0"/>
          </a:p>
          <a:p>
            <a:pPr algn="l" rtl="0"/>
            <a:r>
              <a:rPr lang="en-US" dirty="0" smtClean="0"/>
              <a:t>The </a:t>
            </a:r>
            <a:r>
              <a:rPr lang="en-US" dirty="0"/>
              <a:t>example of a sense spectrum given in Cruse (1986) was that of </a:t>
            </a:r>
            <a:r>
              <a:rPr lang="en-US" dirty="0" smtClean="0"/>
              <a:t>mouth</a:t>
            </a:r>
          </a:p>
          <a:p>
            <a:pPr algn="l" rtl="0"/>
            <a:r>
              <a:rPr lang="en-US" dirty="0" smtClean="0"/>
              <a:t>The core (</a:t>
            </a:r>
            <a:r>
              <a:rPr lang="en-US" dirty="0" smtClean="0">
                <a:solidFill>
                  <a:schemeClr val="accent1"/>
                </a:solidFill>
              </a:rPr>
              <a:t>literal</a:t>
            </a:r>
            <a:r>
              <a:rPr lang="en-US" dirty="0" smtClean="0"/>
              <a:t> ) meaning mouth </a:t>
            </a:r>
            <a:r>
              <a:rPr lang="en-US" dirty="0"/>
              <a:t>of an </a:t>
            </a:r>
            <a:r>
              <a:rPr lang="en-US" b="1" dirty="0">
                <a:solidFill>
                  <a:schemeClr val="accent1"/>
                </a:solidFill>
              </a:rPr>
              <a:t>animal</a:t>
            </a:r>
            <a:r>
              <a:rPr lang="en-US" dirty="0"/>
              <a:t> or </a:t>
            </a:r>
            <a:r>
              <a:rPr lang="en-US" dirty="0">
                <a:solidFill>
                  <a:schemeClr val="accent1"/>
                </a:solidFill>
              </a:rPr>
              <a:t>human</a:t>
            </a:r>
            <a:r>
              <a:rPr lang="en-US" dirty="0"/>
              <a:t>, </a:t>
            </a:r>
            <a:endParaRPr lang="en-US" dirty="0" smtClean="0"/>
          </a:p>
          <a:p>
            <a:pPr algn="l" rtl="0"/>
            <a:r>
              <a:rPr lang="en-US" dirty="0" smtClean="0"/>
              <a:t>other </a:t>
            </a:r>
            <a:r>
              <a:rPr lang="en-US" dirty="0"/>
              <a:t>readings are </a:t>
            </a:r>
            <a:r>
              <a:rPr lang="en-US" b="1" dirty="0">
                <a:solidFill>
                  <a:schemeClr val="accent1"/>
                </a:solidFill>
              </a:rPr>
              <a:t>metaphorical </a:t>
            </a:r>
            <a:r>
              <a:rPr lang="en-US" b="1" dirty="0" smtClean="0">
                <a:solidFill>
                  <a:schemeClr val="accent1"/>
                </a:solidFill>
              </a:rPr>
              <a:t>extensions</a:t>
            </a:r>
            <a:r>
              <a:rPr lang="en-US" dirty="0" smtClean="0"/>
              <a:t>. is </a:t>
            </a:r>
            <a:r>
              <a:rPr lang="en-US" dirty="0"/>
              <a:t>mouth of river</a:t>
            </a:r>
            <a:r>
              <a:rPr lang="en-US" dirty="0" smtClean="0"/>
              <a:t>.</a:t>
            </a:r>
          </a:p>
          <a:p>
            <a:pPr algn="l" rtl="0"/>
            <a:r>
              <a:rPr lang="en-US" dirty="0" smtClean="0"/>
              <a:t> </a:t>
            </a:r>
            <a:r>
              <a:rPr lang="en-US" dirty="0"/>
              <a:t>If we try to coordinate this with the literal reading, results </a:t>
            </a:r>
            <a:r>
              <a:rPr lang="en-US" dirty="0" smtClean="0">
                <a:solidFill>
                  <a:schemeClr val="accent1"/>
                </a:solidFill>
              </a:rPr>
              <a:t>zeugma</a:t>
            </a:r>
            <a:r>
              <a:rPr lang="en-US" dirty="0" smtClean="0"/>
              <a:t> (a word that is used in two different ways),co-ordination </a:t>
            </a:r>
            <a:r>
              <a:rPr lang="en-US" dirty="0"/>
              <a:t>of readings closer together on the spectrum produces </a:t>
            </a:r>
            <a:r>
              <a:rPr lang="en-US" dirty="0" smtClean="0"/>
              <a:t>will result </a:t>
            </a:r>
            <a:r>
              <a:rPr lang="en-US" dirty="0" err="1" smtClean="0"/>
              <a:t>ziugma</a:t>
            </a:r>
            <a:r>
              <a:rPr lang="en-US" dirty="0" smtClean="0"/>
              <a:t>.</a:t>
            </a:r>
          </a:p>
          <a:p>
            <a:pPr marL="342900" indent="-342900" algn="l" rtl="0">
              <a:buFont typeface="Arial" pitchFamily="34" charset="0"/>
              <a:buChar char="•"/>
            </a:pPr>
            <a:r>
              <a:rPr lang="en-US" dirty="0" smtClean="0"/>
              <a:t>The </a:t>
            </a:r>
            <a:r>
              <a:rPr lang="en-US" dirty="0"/>
              <a:t>poisoned chocolate slipped into the </a:t>
            </a:r>
            <a:r>
              <a:rPr lang="en-US" dirty="0" err="1"/>
              <a:t>Contessa's</a:t>
            </a:r>
            <a:r>
              <a:rPr lang="en-US" dirty="0"/>
              <a:t> mouth just as her yacht entered that of the river</a:t>
            </a:r>
            <a:r>
              <a:rPr lang="en-US" dirty="0" smtClean="0"/>
              <a:t>.</a:t>
            </a:r>
          </a:p>
          <a:p>
            <a:pPr algn="l" rtl="0"/>
            <a:r>
              <a:rPr lang="en-US" dirty="0" smtClean="0"/>
              <a:t> </a:t>
            </a:r>
            <a:endParaRPr lang="en-US" dirty="0"/>
          </a:p>
        </p:txBody>
      </p:sp>
    </p:spTree>
    <p:extLst>
      <p:ext uri="{BB962C8B-B14F-4D97-AF65-F5344CB8AC3E}">
        <p14:creationId xmlns:p14="http://schemas.microsoft.com/office/powerpoint/2010/main" val="115641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1764" y="11702"/>
            <a:ext cx="11161240" cy="8048357"/>
          </a:xfrm>
          <a:prstGeom prst="rect">
            <a:avLst/>
          </a:prstGeom>
        </p:spPr>
        <p:txBody>
          <a:bodyPr wrap="square">
            <a:spAutoFit/>
          </a:bodyPr>
          <a:lstStyle/>
          <a:p>
            <a:pPr algn="ctr">
              <a:lnSpc>
                <a:spcPct val="115000"/>
              </a:lnSpc>
              <a:spcAft>
                <a:spcPts val="1000"/>
              </a:spcAft>
            </a:pPr>
            <a:r>
              <a:rPr lang="en-US" sz="2800" b="1" dirty="0">
                <a:latin typeface="Arial Black" pitchFamily="34" charset="0"/>
              </a:rPr>
              <a:t>Sense </a:t>
            </a:r>
            <a:r>
              <a:rPr lang="en-US" sz="2800" b="1" dirty="0" smtClean="0">
                <a:latin typeface="Arial Black" pitchFamily="34" charset="0"/>
              </a:rPr>
              <a:t>modulation</a:t>
            </a:r>
            <a:endParaRPr lang="ar-IQ" sz="2800" b="1" dirty="0">
              <a:latin typeface="Arial Black" pitchFamily="34" charset="0"/>
              <a:ea typeface="Calibri"/>
              <a:cs typeface="Arial"/>
            </a:endParaRPr>
          </a:p>
          <a:p>
            <a:pPr algn="l">
              <a:lnSpc>
                <a:spcPct val="115000"/>
              </a:lnSpc>
              <a:spcAft>
                <a:spcPts val="1000"/>
              </a:spcAft>
            </a:pPr>
            <a:endParaRPr lang="ar-IQ" sz="2000" dirty="0" smtClean="0">
              <a:latin typeface="Arial Black" pitchFamily="34" charset="0"/>
              <a:ea typeface="Calibri"/>
              <a:cs typeface="Arial"/>
            </a:endParaRPr>
          </a:p>
          <a:p>
            <a:pPr algn="l" rtl="0">
              <a:lnSpc>
                <a:spcPct val="115000"/>
              </a:lnSpc>
              <a:spcAft>
                <a:spcPts val="1000"/>
              </a:spcAft>
            </a:pPr>
            <a:r>
              <a:rPr lang="en-US" sz="2000" b="1" dirty="0" smtClean="0">
                <a:latin typeface="Arial Black" pitchFamily="34" charset="0"/>
                <a:ea typeface="Calibri"/>
                <a:cs typeface="Arial"/>
              </a:rPr>
              <a:t>the </a:t>
            </a:r>
            <a:r>
              <a:rPr lang="en-US" sz="2000" b="1" dirty="0">
                <a:latin typeface="Arial Black" pitchFamily="34" charset="0"/>
                <a:ea typeface="Calibri"/>
                <a:cs typeface="Arial"/>
              </a:rPr>
              <a:t>effects of context on the meaning of a word summarized </a:t>
            </a:r>
            <a:r>
              <a:rPr lang="en-US" sz="2000" b="1" dirty="0" smtClean="0">
                <a:latin typeface="Arial Black" pitchFamily="34" charset="0"/>
                <a:ea typeface="Calibri"/>
                <a:cs typeface="Arial"/>
              </a:rPr>
              <a:t>under</a:t>
            </a:r>
            <a:r>
              <a:rPr lang="ar-IQ" sz="2000" b="1" dirty="0" smtClean="0">
                <a:latin typeface="Arial Black" pitchFamily="34" charset="0"/>
                <a:ea typeface="Calibri"/>
                <a:cs typeface="Arial"/>
              </a:rPr>
              <a:t>:</a:t>
            </a:r>
            <a:r>
              <a:rPr lang="en-US" sz="2000" b="1" dirty="0" smtClean="0">
                <a:latin typeface="Arial Black" pitchFamily="34" charset="0"/>
                <a:ea typeface="Calibri"/>
                <a:cs typeface="Arial"/>
              </a:rPr>
              <a:t>the </a:t>
            </a:r>
            <a:r>
              <a:rPr lang="en-US" sz="2000" b="1" dirty="0">
                <a:latin typeface="Arial Black" pitchFamily="34" charset="0"/>
                <a:ea typeface="Calibri"/>
                <a:cs typeface="Arial"/>
              </a:rPr>
              <a:t>three </a:t>
            </a:r>
            <a:r>
              <a:rPr lang="en-US" sz="2000" b="1" dirty="0" smtClean="0">
                <a:latin typeface="Arial Black" pitchFamily="34" charset="0"/>
                <a:ea typeface="Calibri"/>
                <a:cs typeface="Arial"/>
              </a:rPr>
              <a:t>headings</a:t>
            </a:r>
            <a:r>
              <a:rPr lang="ar-IQ" sz="2000" b="1" dirty="0" smtClean="0">
                <a:latin typeface="Arial Black" pitchFamily="34" charset="0"/>
                <a:ea typeface="Calibri"/>
                <a:cs typeface="Arial"/>
              </a:rPr>
              <a:t> </a:t>
            </a:r>
            <a:r>
              <a:rPr lang="en-US" sz="2000" b="1" dirty="0" smtClean="0">
                <a:latin typeface="Arial Black" pitchFamily="34" charset="0"/>
                <a:ea typeface="Calibri"/>
                <a:cs typeface="Arial"/>
              </a:rPr>
              <a:t>:</a:t>
            </a:r>
            <a:endParaRPr lang="ar-IQ" sz="2000" b="1" dirty="0" smtClean="0">
              <a:latin typeface="Arial Black" pitchFamily="34" charset="0"/>
              <a:ea typeface="Calibri"/>
              <a:cs typeface="Arial"/>
            </a:endParaRPr>
          </a:p>
          <a:p>
            <a:pPr marL="457200" indent="-457200" algn="l" rtl="0">
              <a:buFont typeface="+mj-lt"/>
              <a:buAutoNum type="arabicPeriod"/>
            </a:pPr>
            <a:r>
              <a:rPr lang="en-US" sz="2000" dirty="0">
                <a:latin typeface="Arial Black" pitchFamily="34" charset="0"/>
              </a:rPr>
              <a:t> </a:t>
            </a:r>
            <a:r>
              <a:rPr lang="en-US" sz="2000" u="sng" dirty="0">
                <a:solidFill>
                  <a:schemeClr val="accent1"/>
                </a:solidFill>
                <a:latin typeface="Arial Black" pitchFamily="34" charset="0"/>
              </a:rPr>
              <a:t>selection</a:t>
            </a:r>
            <a:endParaRPr lang="en-US" sz="2000" dirty="0">
              <a:solidFill>
                <a:schemeClr val="accent1"/>
              </a:solidFill>
              <a:latin typeface="Arial Black" pitchFamily="34" charset="0"/>
            </a:endParaRPr>
          </a:p>
          <a:p>
            <a:pPr algn="l"/>
            <a:r>
              <a:rPr lang="en-US" sz="2000" dirty="0" smtClean="0">
                <a:latin typeface="Arial Black" pitchFamily="34" charset="0"/>
              </a:rPr>
              <a:t>・</a:t>
            </a:r>
            <a:r>
              <a:rPr lang="en-US" sz="2000" dirty="0">
                <a:latin typeface="Arial Black" pitchFamily="34" charset="0"/>
              </a:rPr>
              <a:t>    ready-made bundles of meaning, selectively activated by </a:t>
            </a:r>
            <a:r>
              <a:rPr lang="en-US" sz="2000" dirty="0" smtClean="0">
                <a:latin typeface="Arial Black" pitchFamily="34" charset="0"/>
              </a:rPr>
              <a:t>contexts.</a:t>
            </a:r>
            <a:endParaRPr lang="en-US" sz="2000" dirty="0">
              <a:latin typeface="Arial Black" pitchFamily="34" charset="0"/>
            </a:endParaRPr>
          </a:p>
          <a:p>
            <a:pPr algn="l" rtl="0"/>
            <a:r>
              <a:rPr lang="en-US" sz="2000" dirty="0">
                <a:latin typeface="Arial Black" pitchFamily="34" charset="0"/>
              </a:rPr>
              <a:t>・    </a:t>
            </a:r>
            <a:r>
              <a:rPr lang="en-US" sz="2000" dirty="0" smtClean="0">
                <a:latin typeface="Arial Black" pitchFamily="34" charset="0"/>
              </a:rPr>
              <a:t>If </a:t>
            </a:r>
            <a:r>
              <a:rPr lang="en-US" sz="2000" dirty="0">
                <a:latin typeface="Arial Black" pitchFamily="34" charset="0"/>
              </a:rPr>
              <a:t>all the readings are suppressed except one, then this one will be </a:t>
            </a:r>
            <a:r>
              <a:rPr lang="en-US" sz="2000" dirty="0" smtClean="0">
                <a:latin typeface="Arial Black" pitchFamily="34" charset="0"/>
              </a:rPr>
              <a:t>'selected</a:t>
            </a:r>
            <a:r>
              <a:rPr lang="en-US" sz="2000" dirty="0">
                <a:latin typeface="Arial Black" pitchFamily="34" charset="0"/>
              </a:rPr>
              <a:t>', and generally in such a situation the alternatives do not even enter the </a:t>
            </a:r>
            <a:r>
              <a:rPr lang="en-US" sz="2000" dirty="0" smtClean="0">
                <a:latin typeface="Arial Black" pitchFamily="34" charset="0"/>
              </a:rPr>
              <a:t>awareness </a:t>
            </a:r>
            <a:r>
              <a:rPr lang="en-US" sz="2000" dirty="0">
                <a:latin typeface="Arial Black" pitchFamily="34" charset="0"/>
              </a:rPr>
              <a:t>of either speaker or </a:t>
            </a:r>
            <a:r>
              <a:rPr lang="en-US" sz="2000" dirty="0" smtClean="0">
                <a:latin typeface="Arial Black" pitchFamily="34" charset="0"/>
              </a:rPr>
              <a:t>hearer,</a:t>
            </a:r>
            <a:r>
              <a:rPr lang="en-US" sz="2000" dirty="0">
                <a:latin typeface="Arial Black" pitchFamily="34" charset="0"/>
              </a:rPr>
              <a:t> </a:t>
            </a:r>
            <a:r>
              <a:rPr lang="en-US" sz="2000" b="1" dirty="0" smtClean="0">
                <a:latin typeface="Arial Black" pitchFamily="34" charset="0"/>
                <a:ea typeface="Calibri"/>
                <a:cs typeface="Arial"/>
              </a:rPr>
              <a:t>selection </a:t>
            </a:r>
            <a:r>
              <a:rPr lang="en-US" sz="2000" b="1" dirty="0">
                <a:latin typeface="Arial Black" pitchFamily="34" charset="0"/>
                <a:ea typeface="Calibri"/>
                <a:cs typeface="Arial"/>
              </a:rPr>
              <a:t>through the suppression of readings </a:t>
            </a:r>
            <a:r>
              <a:rPr lang="en-US" sz="2000" b="1" dirty="0" smtClean="0">
                <a:latin typeface="Arial Black" pitchFamily="34" charset="0"/>
                <a:ea typeface="Calibri"/>
                <a:cs typeface="Arial"/>
              </a:rPr>
              <a:t>would give </a:t>
            </a:r>
            <a:r>
              <a:rPr lang="en-US" sz="2000" b="1" dirty="0">
                <a:latin typeface="Arial Black" pitchFamily="34" charset="0"/>
                <a:ea typeface="Calibri"/>
                <a:cs typeface="Arial"/>
              </a:rPr>
              <a:t>rise to some sort of semantic clash with the context.</a:t>
            </a:r>
          </a:p>
          <a:p>
            <a:pPr algn="l" rtl="0">
              <a:lnSpc>
                <a:spcPct val="115000"/>
              </a:lnSpc>
              <a:spcAft>
                <a:spcPts val="1000"/>
              </a:spcAft>
            </a:pPr>
            <a:endParaRPr lang="ar-IQ" sz="2000" b="1" dirty="0" smtClean="0">
              <a:latin typeface="Arial Black" pitchFamily="34" charset="0"/>
              <a:ea typeface="Calibri"/>
              <a:cs typeface="Arial"/>
            </a:endParaRPr>
          </a:p>
          <a:p>
            <a:pPr marL="457200" indent="-457200" algn="l" rtl="0">
              <a:spcAft>
                <a:spcPts val="0"/>
              </a:spcAft>
              <a:buFont typeface="+mj-lt"/>
              <a:buAutoNum type="arabicPeriod"/>
            </a:pPr>
            <a:r>
              <a:rPr lang="en-US" sz="2000" u="sng" dirty="0" smtClean="0">
                <a:solidFill>
                  <a:schemeClr val="accent1"/>
                </a:solidFill>
                <a:latin typeface="Arial Black" pitchFamily="34" charset="0"/>
              </a:rPr>
              <a:t>Coercion(force</a:t>
            </a:r>
            <a:r>
              <a:rPr lang="en-US" sz="2000" u="sng" dirty="0" smtClean="0">
                <a:latin typeface="Arial Black" pitchFamily="34" charset="0"/>
              </a:rPr>
              <a:t>):</a:t>
            </a:r>
            <a:endParaRPr lang="en-US" sz="2000" dirty="0">
              <a:latin typeface="Arial Black" pitchFamily="34" charset="0"/>
            </a:endParaRPr>
          </a:p>
          <a:p>
            <a:pPr marL="533400" algn="l" rtl="0">
              <a:spcAft>
                <a:spcPts val="0"/>
              </a:spcAft>
            </a:pPr>
            <a:r>
              <a:rPr lang="en-US" sz="2000" dirty="0" smtClean="0">
                <a:latin typeface="Arial Black" pitchFamily="34" charset="0"/>
              </a:rPr>
              <a:t>When it happens to have that none </a:t>
            </a:r>
            <a:r>
              <a:rPr lang="en-US" sz="2000" dirty="0">
                <a:latin typeface="Arial Black" pitchFamily="34" charset="0"/>
              </a:rPr>
              <a:t>of the established readings of a word is </a:t>
            </a:r>
            <a:r>
              <a:rPr lang="en-US" sz="2000" dirty="0" smtClean="0">
                <a:latin typeface="Arial Black" pitchFamily="34" charset="0"/>
              </a:rPr>
              <a:t>well-matched </a:t>
            </a:r>
            <a:r>
              <a:rPr lang="en-US" sz="2000" dirty="0">
                <a:latin typeface="Arial Black" pitchFamily="34" charset="0"/>
              </a:rPr>
              <a:t>with the context</a:t>
            </a:r>
          </a:p>
          <a:p>
            <a:pPr marL="533400" algn="l" rtl="0">
              <a:spcAft>
                <a:spcPts val="0"/>
              </a:spcAft>
            </a:pPr>
            <a:r>
              <a:rPr lang="en-US" sz="2000" dirty="0" smtClean="0">
                <a:latin typeface="Arial Black" pitchFamily="34" charset="0"/>
              </a:rPr>
              <a:t>・this triggers off</a:t>
            </a:r>
            <a:r>
              <a:rPr lang="en-US" sz="2000" dirty="0">
                <a:latin typeface="Arial Black" pitchFamily="34" charset="0"/>
              </a:rPr>
              <a:t> a search is </a:t>
            </a:r>
            <a:r>
              <a:rPr lang="en-US" sz="2000" dirty="0" smtClean="0">
                <a:latin typeface="Arial Black" pitchFamily="34" charset="0"/>
              </a:rPr>
              <a:t>made through </a:t>
            </a:r>
            <a:r>
              <a:rPr lang="en-US" sz="2000" dirty="0">
                <a:latin typeface="Arial Black" pitchFamily="34" charset="0"/>
              </a:rPr>
              <a:t>possible meaning extensions (metaphor and metonymy) for a reading </a:t>
            </a:r>
            <a:r>
              <a:rPr lang="en-US" sz="2000" dirty="0" smtClean="0">
                <a:latin typeface="Arial Black" pitchFamily="34" charset="0"/>
              </a:rPr>
              <a:t>well-matched with the context</a:t>
            </a:r>
            <a:r>
              <a:rPr lang="ar-IQ" sz="2000" dirty="0" smtClean="0">
                <a:latin typeface="Arial Black" pitchFamily="34" charset="0"/>
              </a:rPr>
              <a:t>.</a:t>
            </a:r>
            <a:endParaRPr lang="en-US" sz="2000" dirty="0" smtClean="0">
              <a:latin typeface="Arial Black" pitchFamily="34" charset="0"/>
            </a:endParaRPr>
          </a:p>
          <a:p>
            <a:pPr marL="533400" algn="l" rtl="0">
              <a:spcAft>
                <a:spcPts val="0"/>
              </a:spcAft>
            </a:pPr>
            <a:r>
              <a:rPr lang="en-US" sz="2000" dirty="0" smtClean="0">
                <a:latin typeface="Arial Black" pitchFamily="34" charset="0"/>
              </a:rPr>
              <a:t>・    if one is found then the context has </a:t>
            </a:r>
            <a:r>
              <a:rPr lang="en-US" sz="2000" dirty="0" smtClean="0">
                <a:solidFill>
                  <a:schemeClr val="accent1"/>
                </a:solidFill>
                <a:latin typeface="Arial Black" pitchFamily="34" charset="0"/>
              </a:rPr>
              <a:t>coerced</a:t>
            </a:r>
            <a:r>
              <a:rPr lang="en-US" sz="2000" dirty="0" smtClean="0">
                <a:latin typeface="Arial Black" pitchFamily="34" charset="0"/>
              </a:rPr>
              <a:t> (forced)a new reading.</a:t>
            </a:r>
          </a:p>
          <a:p>
            <a:pPr algn="l" rtl="0">
              <a:lnSpc>
                <a:spcPct val="115000"/>
              </a:lnSpc>
              <a:spcAft>
                <a:spcPts val="1000"/>
              </a:spcAft>
            </a:pPr>
            <a:endParaRPr lang="ar-IQ" b="1" dirty="0">
              <a:ea typeface="Calibri"/>
              <a:cs typeface="Arial"/>
            </a:endParaRPr>
          </a:p>
          <a:p>
            <a:pPr algn="l" rtl="0">
              <a:lnSpc>
                <a:spcPct val="115000"/>
              </a:lnSpc>
              <a:spcAft>
                <a:spcPts val="1000"/>
              </a:spcAft>
            </a:pPr>
            <a:endParaRPr lang="ar-IQ" b="1" dirty="0" smtClean="0">
              <a:ea typeface="Calibri"/>
              <a:cs typeface="Arial"/>
            </a:endParaRPr>
          </a:p>
          <a:p>
            <a:pPr algn="l" rtl="0">
              <a:lnSpc>
                <a:spcPct val="115000"/>
              </a:lnSpc>
              <a:spcAft>
                <a:spcPts val="1000"/>
              </a:spcAft>
            </a:pPr>
            <a:endParaRPr lang="en-US" b="1" dirty="0">
              <a:ea typeface="Calibri"/>
              <a:cs typeface="Arial"/>
            </a:endParaRPr>
          </a:p>
        </p:txBody>
      </p:sp>
    </p:spTree>
    <p:extLst>
      <p:ext uri="{BB962C8B-B14F-4D97-AF65-F5344CB8AC3E}">
        <p14:creationId xmlns:p14="http://schemas.microsoft.com/office/powerpoint/2010/main" val="280707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548680"/>
            <a:ext cx="10945216" cy="9694962"/>
          </a:xfrm>
          <a:prstGeom prst="rect">
            <a:avLst/>
          </a:prstGeom>
        </p:spPr>
        <p:txBody>
          <a:bodyPr wrap="square">
            <a:spAutoFit/>
          </a:bodyPr>
          <a:lstStyle/>
          <a:p>
            <a:pPr algn="l"/>
            <a:r>
              <a:rPr lang="en-US" dirty="0" smtClean="0"/>
              <a:t>3.contextual modulation</a:t>
            </a:r>
            <a:endParaRPr lang="en-US" dirty="0"/>
          </a:p>
          <a:p>
            <a:pPr algn="l" rtl="0"/>
            <a:r>
              <a:rPr lang="en-US" dirty="0"/>
              <a:t>possibilities of contextual variation </a:t>
            </a:r>
            <a:r>
              <a:rPr lang="en-US" dirty="0" smtClean="0"/>
              <a:t>,which arises as a result of contextual </a:t>
            </a:r>
            <a:r>
              <a:rPr lang="en-US" dirty="0"/>
              <a:t>effects which do not go beyond the bounds of a single </a:t>
            </a:r>
            <a:r>
              <a:rPr lang="en-US" dirty="0" smtClean="0"/>
              <a:t>sense, there are two main verities  :</a:t>
            </a:r>
            <a:r>
              <a:rPr lang="en-US" dirty="0" smtClean="0">
                <a:solidFill>
                  <a:schemeClr val="accent1"/>
                </a:solidFill>
              </a:rPr>
              <a:t>enrichment</a:t>
            </a:r>
            <a:r>
              <a:rPr lang="en-US" dirty="0" smtClean="0"/>
              <a:t> </a:t>
            </a:r>
            <a:r>
              <a:rPr lang="en-US" dirty="0"/>
              <a:t>and </a:t>
            </a:r>
            <a:r>
              <a:rPr lang="en-US" dirty="0" smtClean="0">
                <a:solidFill>
                  <a:schemeClr val="accent1"/>
                </a:solidFill>
              </a:rPr>
              <a:t>impoverishment  </a:t>
            </a:r>
            <a:r>
              <a:rPr lang="en-US" dirty="0" smtClean="0"/>
              <a:t>according to whether  the effect is to add to remove meaning .</a:t>
            </a:r>
            <a:endParaRPr lang="en-US" dirty="0">
              <a:solidFill>
                <a:schemeClr val="accent1"/>
              </a:solidFill>
            </a:endParaRPr>
          </a:p>
          <a:p>
            <a:pPr algn="l"/>
            <a:endParaRPr lang="en-US" dirty="0"/>
          </a:p>
          <a:p>
            <a:pPr algn="l" rtl="0"/>
            <a:r>
              <a:rPr lang="en-US" b="1" dirty="0" smtClean="0">
                <a:solidFill>
                  <a:schemeClr val="accent1"/>
                </a:solidFill>
              </a:rPr>
              <a:t>Enrichment(make </a:t>
            </a:r>
            <a:r>
              <a:rPr lang="en-US" b="1" dirty="0">
                <a:solidFill>
                  <a:schemeClr val="accent1"/>
                </a:solidFill>
              </a:rPr>
              <a:t>the meaning more </a:t>
            </a:r>
            <a:r>
              <a:rPr lang="en-US" b="1" dirty="0" smtClean="0">
                <a:solidFill>
                  <a:schemeClr val="accent1"/>
                </a:solidFill>
              </a:rPr>
              <a:t>specific)</a:t>
            </a:r>
            <a:r>
              <a:rPr lang="en-US" dirty="0" smtClean="0">
                <a:solidFill>
                  <a:schemeClr val="accent1"/>
                </a:solidFill>
              </a:rPr>
              <a:t>:</a:t>
            </a:r>
          </a:p>
          <a:p>
            <a:pPr marL="342900" indent="-342900" algn="l" rtl="0">
              <a:buFont typeface="Arial" pitchFamily="34" charset="0"/>
              <a:buChar char="•"/>
            </a:pPr>
            <a:r>
              <a:rPr lang="en-US" dirty="0"/>
              <a:t>The most obvious effect of context is to add semantic content, that is, to enrich a meaning or make it more </a:t>
            </a:r>
            <a:r>
              <a:rPr lang="en-US" dirty="0" smtClean="0"/>
              <a:t>specific.</a:t>
            </a:r>
          </a:p>
          <a:p>
            <a:pPr marL="342900" indent="-342900" algn="l" rtl="0">
              <a:buFont typeface="Arial" pitchFamily="34" charset="0"/>
              <a:buChar char="•"/>
            </a:pPr>
            <a:r>
              <a:rPr lang="en-US" dirty="0"/>
              <a:t>The enrichments arise as a result of processes of inference which are in principle no different from those operating more generally in language </a:t>
            </a:r>
            <a:r>
              <a:rPr lang="en-US" dirty="0" smtClean="0"/>
              <a:t>understanding.</a:t>
            </a:r>
            <a:endParaRPr lang="en-US" dirty="0"/>
          </a:p>
          <a:p>
            <a:pPr algn="l" rtl="0"/>
            <a:endParaRPr lang="en-US" dirty="0" smtClean="0"/>
          </a:p>
          <a:p>
            <a:pPr marL="342900" indent="-342900" algn="l" rtl="0">
              <a:buFont typeface="Arial" pitchFamily="34" charset="0"/>
              <a:buChar char="•"/>
            </a:pPr>
            <a:r>
              <a:rPr lang="en-US" dirty="0"/>
              <a:t> There are two main ways of being more specific: </a:t>
            </a:r>
            <a:r>
              <a:rPr lang="en-US" b="1" dirty="0">
                <a:solidFill>
                  <a:schemeClr val="accent1"/>
                </a:solidFill>
              </a:rPr>
              <a:t>by narrowing down to a subclass </a:t>
            </a:r>
            <a:r>
              <a:rPr lang="en-US" dirty="0"/>
              <a:t>(i.e. </a:t>
            </a:r>
            <a:r>
              <a:rPr lang="en-US" dirty="0" err="1"/>
              <a:t>hyponymic</a:t>
            </a:r>
            <a:r>
              <a:rPr lang="en-US" dirty="0"/>
              <a:t> specialization), </a:t>
            </a:r>
            <a:r>
              <a:rPr lang="en-US" b="1" dirty="0">
                <a:solidFill>
                  <a:schemeClr val="accent1"/>
                </a:solidFill>
              </a:rPr>
              <a:t>and by narrowing down to a subpart</a:t>
            </a:r>
            <a:r>
              <a:rPr lang="en-US" dirty="0"/>
              <a:t> (i.e. </a:t>
            </a:r>
            <a:r>
              <a:rPr lang="en-US" dirty="0" err="1"/>
              <a:t>meronymic</a:t>
            </a:r>
            <a:r>
              <a:rPr lang="en-US" dirty="0"/>
              <a:t> </a:t>
            </a:r>
            <a:r>
              <a:rPr lang="en-US" dirty="0" smtClean="0"/>
              <a:t>specialization) Both </a:t>
            </a:r>
            <a:r>
              <a:rPr lang="en-US" dirty="0"/>
              <a:t>may, of course, operate at the same time</a:t>
            </a:r>
            <a:r>
              <a:rPr lang="en-US" dirty="0" smtClean="0"/>
              <a:t>.</a:t>
            </a:r>
          </a:p>
          <a:p>
            <a:pPr marL="342900" indent="-342900" algn="l" rtl="0">
              <a:buFont typeface="Arial" pitchFamily="34" charset="0"/>
              <a:buChar char="•"/>
            </a:pPr>
            <a:endParaRPr lang="en-US" dirty="0"/>
          </a:p>
          <a:p>
            <a:pPr algn="l" rtl="0"/>
            <a:endParaRPr lang="en-US" dirty="0" smtClean="0"/>
          </a:p>
          <a:p>
            <a:pPr algn="l" rtl="0"/>
            <a:endParaRPr lang="en-US" dirty="0"/>
          </a:p>
          <a:p>
            <a:pPr algn="l" rtl="0"/>
            <a:r>
              <a:rPr lang="en-US" dirty="0" smtClean="0"/>
              <a:t>・ </a:t>
            </a:r>
            <a:r>
              <a:rPr lang="en-US" dirty="0"/>
              <a:t>to add semantic content (make the meaning more specific) as a result of processes of inference: two sub-classes: </a:t>
            </a:r>
            <a:r>
              <a:rPr lang="en-US" dirty="0" err="1"/>
              <a:t>hyponymic</a:t>
            </a:r>
            <a:r>
              <a:rPr lang="en-US" dirty="0"/>
              <a:t> enrichment and </a:t>
            </a:r>
            <a:r>
              <a:rPr lang="en-US" dirty="0" err="1"/>
              <a:t>meronymic</a:t>
            </a:r>
            <a:r>
              <a:rPr lang="en-US" dirty="0"/>
              <a:t> enrichment</a:t>
            </a:r>
          </a:p>
          <a:p>
            <a:pPr algn="l" rtl="0"/>
            <a:endParaRPr lang="en-US" dirty="0"/>
          </a:p>
          <a:p>
            <a:pPr algn="l" rtl="0"/>
            <a:endParaRPr lang="en-US" dirty="0" smtClean="0"/>
          </a:p>
          <a:p>
            <a:pPr algn="l" rtl="0"/>
            <a:endParaRPr lang="en-US" dirty="0"/>
          </a:p>
          <a:p>
            <a:pPr algn="l" rtl="0"/>
            <a:endParaRPr lang="en-US" dirty="0" smtClean="0"/>
          </a:p>
          <a:p>
            <a:pPr algn="l" rtl="0"/>
            <a:endParaRPr lang="en-US" dirty="0"/>
          </a:p>
          <a:p>
            <a:pPr algn="l" rtl="0"/>
            <a:endParaRPr lang="en-US" dirty="0"/>
          </a:p>
        </p:txBody>
      </p:sp>
    </p:spTree>
    <p:extLst>
      <p:ext uri="{BB962C8B-B14F-4D97-AF65-F5344CB8AC3E}">
        <p14:creationId xmlns:p14="http://schemas.microsoft.com/office/powerpoint/2010/main" val="1358555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56" y="764704"/>
            <a:ext cx="12241360" cy="892552"/>
          </a:xfrm>
          <a:prstGeom prst="rect">
            <a:avLst/>
          </a:prstGeom>
        </p:spPr>
        <p:txBody>
          <a:bodyPr wrap="square">
            <a:spAutoFit/>
          </a:bodyPr>
          <a:lstStyle/>
          <a:p>
            <a:pPr lvl="0" algn="l" rtl="0"/>
            <a:r>
              <a:rPr lang="en-US" sz="2800" b="1" dirty="0" smtClean="0">
                <a:solidFill>
                  <a:prstClr val="white"/>
                </a:solidFill>
              </a:rPr>
              <a:t>      </a:t>
            </a:r>
            <a:r>
              <a:rPr lang="en-US" sz="2800" b="1" dirty="0" err="1" smtClean="0">
                <a:solidFill>
                  <a:prstClr val="white"/>
                </a:solidFill>
              </a:rPr>
              <a:t>hyponymic</a:t>
            </a:r>
            <a:r>
              <a:rPr lang="en-US" sz="2800" b="1" dirty="0" smtClean="0">
                <a:solidFill>
                  <a:prstClr val="white"/>
                </a:solidFill>
              </a:rPr>
              <a:t> enrichment :</a:t>
            </a:r>
          </a:p>
          <a:p>
            <a:pPr lvl="0" algn="l" rtl="0"/>
            <a:endParaRPr lang="en-US" dirty="0">
              <a:solidFill>
                <a:prstClr val="white"/>
              </a:solidFill>
            </a:endParaRPr>
          </a:p>
        </p:txBody>
      </p:sp>
      <p:sp>
        <p:nvSpPr>
          <p:cNvPr id="3" name="Rectangle 2"/>
          <p:cNvSpPr/>
          <p:nvPr/>
        </p:nvSpPr>
        <p:spPr>
          <a:xfrm>
            <a:off x="305529" y="1484784"/>
            <a:ext cx="11305256" cy="4093428"/>
          </a:xfrm>
          <a:prstGeom prst="rect">
            <a:avLst/>
          </a:prstGeom>
        </p:spPr>
        <p:txBody>
          <a:bodyPr wrap="square">
            <a:spAutoFit/>
          </a:bodyPr>
          <a:lstStyle/>
          <a:p>
            <a:pPr algn="l" rtl="0"/>
            <a:r>
              <a:rPr lang="en-US" sz="2000" dirty="0"/>
              <a:t>The context may simply add features of meaning to a word which are not made explicit by the lexical item itself. For instance, </a:t>
            </a:r>
            <a:r>
              <a:rPr lang="en-US" sz="2000" dirty="0">
                <a:solidFill>
                  <a:schemeClr val="accent1"/>
                </a:solidFill>
              </a:rPr>
              <a:t>gender may be determined:</a:t>
            </a:r>
          </a:p>
          <a:p>
            <a:pPr algn="l" rtl="0"/>
            <a:r>
              <a:rPr lang="en-US" sz="2000" dirty="0" smtClean="0"/>
              <a:t>1.Our math's </a:t>
            </a:r>
            <a:r>
              <a:rPr lang="en-US" sz="2000" dirty="0"/>
              <a:t>teacher is on maternity leave.</a:t>
            </a:r>
          </a:p>
          <a:p>
            <a:pPr algn="l" rtl="0"/>
            <a:r>
              <a:rPr lang="en-US" sz="2000" dirty="0">
                <a:solidFill>
                  <a:schemeClr val="accent1"/>
                </a:solidFill>
              </a:rPr>
              <a:t>or height:</a:t>
            </a:r>
          </a:p>
          <a:p>
            <a:pPr algn="l" rtl="0"/>
            <a:r>
              <a:rPr lang="en-US" sz="2000" dirty="0" smtClean="0"/>
              <a:t>2.My </a:t>
            </a:r>
            <a:r>
              <a:rPr lang="en-US" sz="2000" dirty="0"/>
              <a:t>brother always bumps his head when he goes through the door.</a:t>
            </a:r>
          </a:p>
          <a:p>
            <a:pPr algn="l" rtl="0"/>
            <a:r>
              <a:rPr lang="en-US" sz="2000" dirty="0"/>
              <a:t>or </a:t>
            </a:r>
            <a:r>
              <a:rPr lang="en-US" sz="2000" dirty="0">
                <a:solidFill>
                  <a:schemeClr val="accent1"/>
                </a:solidFill>
              </a:rPr>
              <a:t>temperature</a:t>
            </a:r>
            <a:r>
              <a:rPr lang="en-US" sz="2000" dirty="0"/>
              <a:t>:</a:t>
            </a:r>
          </a:p>
          <a:p>
            <a:pPr algn="l" rtl="0"/>
            <a:r>
              <a:rPr lang="en-US" sz="2000" dirty="0" smtClean="0"/>
              <a:t>3.The </a:t>
            </a:r>
            <a:r>
              <a:rPr lang="en-US" sz="2000" dirty="0"/>
              <a:t>coffee burnt my tongue.</a:t>
            </a:r>
          </a:p>
          <a:p>
            <a:pPr algn="l" rtl="0"/>
            <a:r>
              <a:rPr lang="en-US" sz="2000" dirty="0"/>
              <a:t>or </a:t>
            </a:r>
            <a:r>
              <a:rPr lang="en-US" sz="2000" dirty="0">
                <a:solidFill>
                  <a:schemeClr val="accent1"/>
                </a:solidFill>
              </a:rPr>
              <a:t>legality</a:t>
            </a:r>
            <a:r>
              <a:rPr lang="en-US" sz="2000" dirty="0"/>
              <a:t>:</a:t>
            </a:r>
          </a:p>
          <a:p>
            <a:pPr algn="l" rtl="0"/>
            <a:r>
              <a:rPr lang="en-US" sz="2000" dirty="0" smtClean="0"/>
              <a:t>4.Our </a:t>
            </a:r>
            <a:r>
              <a:rPr lang="en-US" sz="2000" dirty="0"/>
              <a:t>house was burgled while we were away. They only took the video, though.</a:t>
            </a:r>
          </a:p>
          <a:p>
            <a:pPr algn="l" rtl="0"/>
            <a:r>
              <a:rPr lang="en-US" sz="2000" b="1" dirty="0">
                <a:solidFill>
                  <a:schemeClr val="accent1"/>
                </a:solidFill>
              </a:rPr>
              <a:t>Contextual determination may be to a specific kind of the class normally denoted by the lexical item employed, rather than adding a feature:</a:t>
            </a:r>
          </a:p>
          <a:p>
            <a:pPr algn="l" rtl="0"/>
            <a:r>
              <a:rPr lang="en-US" sz="2000" dirty="0" smtClean="0"/>
              <a:t>5.I </a:t>
            </a:r>
            <a:r>
              <a:rPr lang="en-US" sz="2000" dirty="0"/>
              <a:t>wish that animal would stop barking/</a:t>
            </a:r>
            <a:r>
              <a:rPr lang="en-US" sz="2000" dirty="0" err="1"/>
              <a:t>miaowing</a:t>
            </a:r>
            <a:r>
              <a:rPr lang="en-US" sz="2000" dirty="0" smtClean="0"/>
              <a:t>.</a:t>
            </a:r>
          </a:p>
          <a:p>
            <a:pPr algn="l" rtl="0"/>
            <a:r>
              <a:rPr lang="en-US" sz="2000" dirty="0" smtClean="0"/>
              <a:t> 6. </a:t>
            </a:r>
            <a:r>
              <a:rPr lang="en-US" sz="2000" dirty="0"/>
              <a:t>John is going well in the 1500-metres freestyle</a:t>
            </a:r>
            <a:r>
              <a:rPr lang="en-US" sz="2000" dirty="0" smtClean="0"/>
              <a:t>.</a:t>
            </a:r>
            <a:endParaRPr lang="en-US" sz="2000" dirty="0"/>
          </a:p>
        </p:txBody>
      </p:sp>
    </p:spTree>
    <p:extLst>
      <p:ext uri="{BB962C8B-B14F-4D97-AF65-F5344CB8AC3E}">
        <p14:creationId xmlns:p14="http://schemas.microsoft.com/office/powerpoint/2010/main" val="1333032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5820" y="116632"/>
            <a:ext cx="9433048" cy="5016758"/>
          </a:xfrm>
          <a:prstGeom prst="rect">
            <a:avLst/>
          </a:prstGeom>
        </p:spPr>
        <p:txBody>
          <a:bodyPr wrap="square">
            <a:spAutoFit/>
          </a:bodyPr>
          <a:lstStyle/>
          <a:p>
            <a:pPr algn="l"/>
            <a:r>
              <a:rPr lang="en-US" dirty="0"/>
              <a:t>  </a:t>
            </a:r>
            <a:endParaRPr lang="en-US" dirty="0" smtClean="0"/>
          </a:p>
          <a:p>
            <a:pPr algn="l"/>
            <a:endParaRPr lang="en-US" dirty="0"/>
          </a:p>
          <a:p>
            <a:pPr algn="l"/>
            <a:endParaRPr lang="en-US" dirty="0" smtClean="0"/>
          </a:p>
          <a:p>
            <a:pPr algn="l"/>
            <a:r>
              <a:rPr lang="en-US" sz="3200" b="1" dirty="0"/>
              <a:t>  </a:t>
            </a:r>
            <a:r>
              <a:rPr lang="en-US" sz="3200" b="1" dirty="0" err="1"/>
              <a:t>meronymic</a:t>
            </a:r>
            <a:r>
              <a:rPr lang="en-US" sz="3200" b="1" dirty="0"/>
              <a:t> </a:t>
            </a:r>
            <a:r>
              <a:rPr lang="en-US" sz="3200" b="1" dirty="0" smtClean="0"/>
              <a:t>enrichment: </a:t>
            </a:r>
          </a:p>
          <a:p>
            <a:pPr algn="l"/>
            <a:r>
              <a:rPr lang="en-US" dirty="0" smtClean="0"/>
              <a:t>Specification </a:t>
            </a:r>
            <a:r>
              <a:rPr lang="en-US" dirty="0"/>
              <a:t>is to part of what the lexical item usually refers to</a:t>
            </a:r>
            <a:r>
              <a:rPr lang="en-US" dirty="0" smtClean="0"/>
              <a:t>.</a:t>
            </a:r>
          </a:p>
          <a:p>
            <a:pPr algn="l" rtl="0"/>
            <a:endParaRPr lang="en-US" dirty="0" smtClean="0"/>
          </a:p>
          <a:p>
            <a:pPr marL="342900" indent="-342900" algn="l" rtl="0">
              <a:buFont typeface="Arial" pitchFamily="34" charset="0"/>
              <a:buChar char="•"/>
            </a:pPr>
            <a:r>
              <a:rPr lang="en-US" dirty="0" smtClean="0"/>
              <a:t>a </a:t>
            </a:r>
            <a:r>
              <a:rPr lang="en-US" dirty="0"/>
              <a:t>red book (with red covers, not in red </a:t>
            </a:r>
            <a:r>
              <a:rPr lang="en-US" dirty="0" smtClean="0"/>
              <a:t>letters) </a:t>
            </a:r>
            <a:r>
              <a:rPr lang="en-US" dirty="0"/>
              <a:t>vs. a red warning sign (in red letters</a:t>
            </a:r>
            <a:r>
              <a:rPr lang="en-US" dirty="0" smtClean="0"/>
              <a:t>)</a:t>
            </a:r>
          </a:p>
          <a:p>
            <a:pPr marL="342900" indent="-342900" algn="l" rtl="0">
              <a:buFont typeface="Arial" pitchFamily="34" charset="0"/>
              <a:buChar char="•"/>
            </a:pPr>
            <a:r>
              <a:rPr lang="en-US" dirty="0"/>
              <a:t>The car has a </a:t>
            </a:r>
            <a:r>
              <a:rPr lang="en-US" dirty="0" smtClean="0"/>
              <a:t>puncture</a:t>
            </a:r>
          </a:p>
          <a:p>
            <a:pPr algn="l" rtl="0"/>
            <a:r>
              <a:rPr lang="en-US" dirty="0" smtClean="0"/>
              <a:t>.</a:t>
            </a:r>
            <a:endParaRPr lang="en-US" dirty="0"/>
          </a:p>
          <a:p>
            <a:pPr algn="l" rtl="0"/>
            <a:r>
              <a:rPr lang="en-US" dirty="0"/>
              <a:t>The only part of a car that this can refer to is one of the </a:t>
            </a:r>
            <a:r>
              <a:rPr lang="en-US" dirty="0" err="1"/>
              <a:t>tyres</a:t>
            </a:r>
            <a:r>
              <a:rPr lang="en-US" dirty="0"/>
              <a:t>. The specification may, on the other hand, be less definite:</a:t>
            </a:r>
          </a:p>
          <a:p>
            <a:pPr algn="l"/>
            <a:endParaRPr lang="en-US" dirty="0"/>
          </a:p>
        </p:txBody>
      </p:sp>
    </p:spTree>
    <p:extLst>
      <p:ext uri="{BB962C8B-B14F-4D97-AF65-F5344CB8AC3E}">
        <p14:creationId xmlns:p14="http://schemas.microsoft.com/office/powerpoint/2010/main" val="286813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5780" y="260648"/>
            <a:ext cx="10513168" cy="14619387"/>
          </a:xfrm>
          <a:prstGeom prst="rect">
            <a:avLst/>
          </a:prstGeom>
        </p:spPr>
        <p:txBody>
          <a:bodyPr wrap="square">
            <a:spAutoFit/>
          </a:bodyPr>
          <a:lstStyle/>
          <a:p>
            <a:pPr algn="l"/>
            <a:r>
              <a:rPr lang="en-US" sz="3200" b="1" dirty="0" smtClean="0"/>
              <a:t>Impoverishment:</a:t>
            </a:r>
            <a:endParaRPr lang="en-US" dirty="0"/>
          </a:p>
          <a:p>
            <a:pPr algn="l"/>
            <a:r>
              <a:rPr lang="en-US" dirty="0" smtClean="0"/>
              <a:t>・   </a:t>
            </a:r>
            <a:r>
              <a:rPr lang="en-US" dirty="0"/>
              <a:t>a lexical item is being used in a </a:t>
            </a:r>
            <a:r>
              <a:rPr lang="en-US" dirty="0" smtClean="0"/>
              <a:t>vague(unclear) </a:t>
            </a:r>
            <a:r>
              <a:rPr lang="en-US" dirty="0"/>
              <a:t>sense (vague use of a </a:t>
            </a:r>
            <a:r>
              <a:rPr lang="en-US" dirty="0" smtClean="0"/>
              <a:t>word)</a:t>
            </a:r>
            <a:endParaRPr lang="en-US" dirty="0"/>
          </a:p>
          <a:p>
            <a:pPr algn="l" rtl="0"/>
            <a:r>
              <a:rPr lang="en-US" dirty="0" smtClean="0"/>
              <a:t>1.The </a:t>
            </a:r>
            <a:r>
              <a:rPr lang="en-US" dirty="0"/>
              <a:t>children formed a circle round the </a:t>
            </a:r>
            <a:r>
              <a:rPr lang="en-US" dirty="0" smtClean="0"/>
              <a:t>teacher(loosened </a:t>
            </a:r>
            <a:r>
              <a:rPr lang="en-US" dirty="0"/>
              <a:t>criteria of “roundness</a:t>
            </a:r>
            <a:r>
              <a:rPr lang="en-US" dirty="0" smtClean="0"/>
              <a:t>”)</a:t>
            </a:r>
            <a:endParaRPr lang="en-US" dirty="0"/>
          </a:p>
          <a:p>
            <a:pPr algn="l"/>
            <a:endParaRPr lang="en-US" dirty="0"/>
          </a:p>
          <a:p>
            <a:pPr algn="l"/>
            <a:r>
              <a:rPr lang="en-US" dirty="0"/>
              <a:t>・    In </a:t>
            </a:r>
            <a:r>
              <a:rPr lang="en-US" dirty="0" smtClean="0">
                <a:solidFill>
                  <a:schemeClr val="accent1"/>
                </a:solidFill>
              </a:rPr>
              <a:t>1</a:t>
            </a:r>
            <a:r>
              <a:rPr lang="en-US" dirty="0" smtClean="0"/>
              <a:t> context </a:t>
            </a:r>
            <a:r>
              <a:rPr lang="en-US" dirty="0"/>
              <a:t>demands a vague use of the word but there is no explicit signal of </a:t>
            </a:r>
            <a:r>
              <a:rPr lang="en-US" dirty="0" smtClean="0"/>
              <a:t>vagueness</a:t>
            </a:r>
            <a:r>
              <a:rPr lang="en-US" dirty="0"/>
              <a:t>.</a:t>
            </a:r>
          </a:p>
          <a:p>
            <a:pPr algn="l"/>
            <a:r>
              <a:rPr lang="en-US" dirty="0"/>
              <a:t> represents a kind of relaxation of the </a:t>
            </a:r>
            <a:r>
              <a:rPr lang="en-US" dirty="0" smtClean="0"/>
              <a:t>central ,in </a:t>
            </a:r>
            <a:r>
              <a:rPr lang="en-US" dirty="0"/>
              <a:t>that no one would expect the children to form a geometrically exact circle, and the description is </a:t>
            </a:r>
            <a:r>
              <a:rPr lang="en-US" dirty="0">
                <a:solidFill>
                  <a:schemeClr val="accent1"/>
                </a:solidFill>
              </a:rPr>
              <a:t>vague</a:t>
            </a:r>
            <a:r>
              <a:rPr lang="en-US" dirty="0"/>
              <a:t> in the sense (a) that it covers a range of possible dispositions of the children, and (b) that it is not clear what arrangements are excluded. The vague use of words is </a:t>
            </a:r>
            <a:endParaRPr lang="en-US" dirty="0" smtClean="0"/>
          </a:p>
          <a:p>
            <a:pPr algn="l"/>
            <a:r>
              <a:rPr lang="en-US" dirty="0" smtClean="0"/>
              <a:t>widespread </a:t>
            </a:r>
            <a:r>
              <a:rPr lang="en-US" dirty="0"/>
              <a:t>and normal.    </a:t>
            </a:r>
            <a:endParaRPr lang="en-US" dirty="0" smtClean="0"/>
          </a:p>
          <a:p>
            <a:pPr algn="l"/>
            <a:endParaRPr lang="en-US" dirty="0" smtClean="0"/>
          </a:p>
          <a:p>
            <a:pPr marL="342900" indent="-342900" algn="l" rtl="0">
              <a:buFont typeface="Arial" pitchFamily="34" charset="0"/>
              <a:buChar char="•"/>
            </a:pPr>
            <a:r>
              <a:rPr lang="en-US" dirty="0"/>
              <a:t>He was wearing a sort of </a:t>
            </a:r>
            <a:r>
              <a:rPr lang="en-US" dirty="0" smtClean="0"/>
              <a:t>turban.</a:t>
            </a:r>
            <a:endParaRPr lang="en-US" dirty="0"/>
          </a:p>
          <a:p>
            <a:pPr algn="l"/>
            <a:r>
              <a:rPr lang="en-US" dirty="0" smtClean="0"/>
              <a:t>In the above example  </a:t>
            </a:r>
            <a:r>
              <a:rPr lang="en-US" dirty="0"/>
              <a:t>there is an explicit signal of vagueness, a sort </a:t>
            </a:r>
            <a:r>
              <a:rPr lang="en-US" dirty="0" smtClean="0"/>
              <a:t>of.</a:t>
            </a:r>
            <a:r>
              <a:rPr lang="en-US" dirty="0"/>
              <a:t> </a:t>
            </a:r>
            <a:endParaRPr lang="en-US" dirty="0" smtClean="0"/>
          </a:p>
          <a:p>
            <a:pPr algn="l"/>
            <a:r>
              <a:rPr lang="en-US" dirty="0" smtClean="0"/>
              <a:t>Some </a:t>
            </a:r>
            <a:r>
              <a:rPr lang="en-US" dirty="0"/>
              <a:t>words are more </a:t>
            </a:r>
            <a:r>
              <a:rPr lang="en-US" dirty="0" smtClean="0"/>
              <a:t>disposed to </a:t>
            </a:r>
            <a:r>
              <a:rPr lang="en-US" dirty="0"/>
              <a:t>vague use than others. </a:t>
            </a:r>
            <a:endParaRPr lang="en-US" dirty="0" smtClean="0"/>
          </a:p>
          <a:p>
            <a:pPr algn="l"/>
            <a:r>
              <a:rPr lang="en-US" dirty="0" smtClean="0"/>
              <a:t>twelve </a:t>
            </a:r>
            <a:r>
              <a:rPr lang="en-US" dirty="0"/>
              <a:t>vs. doze</a:t>
            </a:r>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a:p>
            <a:pPr algn="l"/>
            <a:r>
              <a:rPr lang="en-US" dirty="0" smtClean="0"/>
              <a:t>The </a:t>
            </a:r>
            <a:r>
              <a:rPr lang="en-US" dirty="0"/>
              <a:t>effect of context is not always to enrich: it may also impoverish, if it makes clear that a lexical item is being used in a vague sense. Compare the following:</a:t>
            </a:r>
          </a:p>
          <a:p>
            <a:pPr algn="l"/>
            <a:r>
              <a:rPr lang="en-US" dirty="0"/>
              <a:t>(34) The draughtsman carefully drew a circle. (35) The children formed a circle round the teacher.</a:t>
            </a:r>
          </a:p>
          <a:p>
            <a:r>
              <a:rPr lang="en-US" dirty="0"/>
              <a:t>It is clear that the use of circle in (34) is in some sense the core one: the occurrence in (35) represents a kind of relaxation of the central, prototypical meaning, in that no one would expect the children to form a geometrically exact circle, and the description is vague in the sense (a) that it covers a range of possible dispositions of the children, and (b) that it is not clear what arrangements are excluded. The vague use of words is widespread and normal. It may be useful to distinguish cases like (35), where context demands a vague use, but there is no explicit signal of vagueness, from cases like (36), where it is arguable that the word turban is not being used vaguely:</a:t>
            </a:r>
          </a:p>
          <a:p>
            <a:r>
              <a:rPr lang="en-US" dirty="0"/>
              <a:t>(36) He was wearing a sort of turban.</a:t>
            </a:r>
          </a:p>
          <a:p>
            <a:r>
              <a:rPr lang="en-US" dirty="0"/>
              <a:t>Here, of course, the phrase a sort of turban is vague. It is also worth pointing</a:t>
            </a:r>
          </a:p>
        </p:txBody>
      </p:sp>
    </p:spTree>
    <p:extLst>
      <p:ext uri="{BB962C8B-B14F-4D97-AF65-F5344CB8AC3E}">
        <p14:creationId xmlns:p14="http://schemas.microsoft.com/office/powerpoint/2010/main" val="58790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748" y="692696"/>
            <a:ext cx="11959265" cy="4339650"/>
          </a:xfrm>
          <a:prstGeom prst="rect">
            <a:avLst/>
          </a:prstGeom>
        </p:spPr>
        <p:txBody>
          <a:bodyPr wrap="square">
            <a:spAutoFit/>
          </a:bodyPr>
          <a:lstStyle/>
          <a:p>
            <a:pPr marL="342900" indent="-342900" algn="l" rtl="0">
              <a:buFont typeface="Arial" pitchFamily="34" charset="0"/>
              <a:buChar char="•"/>
            </a:pPr>
            <a:r>
              <a:rPr lang="en-US" sz="3600" b="1" dirty="0" smtClean="0">
                <a:hlinkClick r:id="rId2"/>
              </a:rPr>
              <a:t>References:</a:t>
            </a:r>
          </a:p>
          <a:p>
            <a:pPr marL="342900" indent="-342900" algn="l" rtl="0">
              <a:buFont typeface="Arial" pitchFamily="34" charset="0"/>
              <a:buChar char="•"/>
            </a:pPr>
            <a:endParaRPr lang="en-US" dirty="0">
              <a:hlinkClick r:id="rId2"/>
            </a:endParaRPr>
          </a:p>
          <a:p>
            <a:pPr marL="342900" indent="-342900" algn="l" rtl="0">
              <a:buFont typeface="Arial" pitchFamily="34" charset="0"/>
              <a:buChar char="•"/>
            </a:pPr>
            <a:endParaRPr lang="en-US" dirty="0" smtClean="0">
              <a:hlinkClick r:id="rId2"/>
            </a:endParaRPr>
          </a:p>
          <a:p>
            <a:pPr marL="342900" indent="-342900" algn="l" rtl="0">
              <a:buFont typeface="Arial" pitchFamily="34" charset="0"/>
              <a:buChar char="•"/>
            </a:pPr>
            <a:r>
              <a:rPr lang="en-US" dirty="0" smtClean="0">
                <a:hlinkClick r:id="rId2"/>
              </a:rPr>
              <a:t>https</a:t>
            </a:r>
            <a:r>
              <a:rPr lang="en-US" dirty="0">
                <a:hlinkClick r:id="rId2"/>
              </a:rPr>
              <a:t>://</a:t>
            </a:r>
            <a:r>
              <a:rPr lang="en-US" dirty="0" smtClean="0">
                <a:hlinkClick r:id="rId2"/>
              </a:rPr>
              <a:t>addi.ehu.es/bitstream/handle/10810/21400/RemirezBalloqui%2CM.pdf?sequence=2&amp;isAllowed=y</a:t>
            </a:r>
            <a:endParaRPr lang="en-US" dirty="0" smtClean="0"/>
          </a:p>
          <a:p>
            <a:pPr marL="342900" indent="-342900" algn="l" rtl="0">
              <a:buFont typeface="Arial" pitchFamily="34" charset="0"/>
              <a:buChar char="•"/>
            </a:pPr>
            <a:endParaRPr lang="en-US" dirty="0"/>
          </a:p>
          <a:p>
            <a:pPr marL="342900" indent="-342900" algn="l" rtl="0">
              <a:buFont typeface="Arial" pitchFamily="34" charset="0"/>
              <a:buChar char="•"/>
            </a:pPr>
            <a:r>
              <a:rPr lang="en-US" dirty="0" err="1">
                <a:solidFill>
                  <a:schemeClr val="accent1"/>
                </a:solidFill>
              </a:rPr>
              <a:t>Crure</a:t>
            </a:r>
            <a:r>
              <a:rPr lang="en-US" dirty="0">
                <a:solidFill>
                  <a:schemeClr val="accent1"/>
                </a:solidFill>
              </a:rPr>
              <a:t>, A.(2000).Meaning in Language: An Introduction to Semantics&amp; pragmatics. Oxford University Press</a:t>
            </a:r>
            <a:r>
              <a:rPr lang="en-US" dirty="0" smtClean="0">
                <a:solidFill>
                  <a:schemeClr val="accent1"/>
                </a:solidFill>
              </a:rPr>
              <a:t>.</a:t>
            </a:r>
          </a:p>
          <a:p>
            <a:pPr marL="342900" indent="-342900" algn="l" rtl="0">
              <a:buFont typeface="Arial" pitchFamily="34" charset="0"/>
              <a:buChar char="•"/>
            </a:pPr>
            <a:endParaRPr lang="en-US" dirty="0">
              <a:solidFill>
                <a:schemeClr val="accent1"/>
              </a:solidFill>
            </a:endParaRPr>
          </a:p>
          <a:p>
            <a:pPr marL="342900" indent="-342900" algn="l" rtl="0">
              <a:buFont typeface="Arial" pitchFamily="34" charset="0"/>
              <a:buChar char="•"/>
            </a:pPr>
            <a:r>
              <a:rPr lang="en-US" dirty="0">
                <a:solidFill>
                  <a:schemeClr val="accent1"/>
                </a:solidFill>
              </a:rPr>
              <a:t>https://www.scribd.com/document/118523389/Ambiguity-E-book-Final</a:t>
            </a:r>
          </a:p>
          <a:p>
            <a:pPr marL="342900" indent="-342900" algn="l" rtl="0">
              <a:buFont typeface="Arial" pitchFamily="34" charset="0"/>
              <a:buChar char="•"/>
            </a:pPr>
            <a:endParaRPr lang="en-US" dirty="0">
              <a:solidFill>
                <a:schemeClr val="accent1"/>
              </a:solidFill>
            </a:endParaRPr>
          </a:p>
        </p:txBody>
      </p:sp>
    </p:spTree>
    <p:extLst>
      <p:ext uri="{BB962C8B-B14F-4D97-AF65-F5344CB8AC3E}">
        <p14:creationId xmlns:p14="http://schemas.microsoft.com/office/powerpoint/2010/main" val="1480234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787" y="332656"/>
            <a:ext cx="9505057" cy="1569660"/>
          </a:xfrm>
          <a:prstGeom prst="rect">
            <a:avLst/>
          </a:prstGeom>
        </p:spPr>
        <p:txBody>
          <a:bodyPr wrap="square">
            <a:spAutoFit/>
          </a:bodyPr>
          <a:lstStyle/>
          <a:p>
            <a:pPr algn="l" rtl="0"/>
            <a:endParaRPr lang="en-US" dirty="0" smtClean="0"/>
          </a:p>
          <a:p>
            <a:pPr algn="l" rtl="0"/>
            <a:endParaRPr lang="en-US" dirty="0"/>
          </a:p>
          <a:p>
            <a:pPr algn="l" rtl="0"/>
            <a:endParaRPr lang="en-US" dirty="0" smtClean="0"/>
          </a:p>
          <a:p>
            <a:pPr algn="l" rtl="0"/>
            <a:endParaRPr lang="en-US" dirty="0"/>
          </a:p>
        </p:txBody>
      </p:sp>
      <p:sp>
        <p:nvSpPr>
          <p:cNvPr id="2" name="Rectangle 1"/>
          <p:cNvSpPr/>
          <p:nvPr/>
        </p:nvSpPr>
        <p:spPr>
          <a:xfrm>
            <a:off x="189756" y="620688"/>
            <a:ext cx="11017224" cy="6048835"/>
          </a:xfrm>
          <a:prstGeom prst="rect">
            <a:avLst/>
          </a:prstGeom>
        </p:spPr>
        <p:txBody>
          <a:bodyPr wrap="square">
            <a:spAutoFit/>
          </a:bodyPr>
          <a:lstStyle/>
          <a:p>
            <a:pPr algn="ctr">
              <a:lnSpc>
                <a:spcPct val="115000"/>
              </a:lnSpc>
              <a:spcAft>
                <a:spcPts val="1000"/>
              </a:spcAft>
            </a:pPr>
            <a:r>
              <a:rPr lang="en-US" b="1" dirty="0">
                <a:solidFill>
                  <a:schemeClr val="accent1"/>
                </a:solidFill>
                <a:latin typeface="Arial Black" pitchFamily="34" charset="0"/>
                <a:ea typeface="Calibri"/>
                <a:cs typeface="Arial"/>
              </a:rPr>
              <a:t>Aspects of distinctness between the two readings</a:t>
            </a:r>
          </a:p>
          <a:p>
            <a:pPr marL="342900" indent="-342900" algn="l" rtl="0">
              <a:lnSpc>
                <a:spcPct val="115000"/>
              </a:lnSpc>
              <a:spcAft>
                <a:spcPts val="1000"/>
              </a:spcAft>
              <a:buFont typeface="Arial" pitchFamily="34" charset="0"/>
              <a:buChar char="•"/>
            </a:pPr>
            <a:r>
              <a:rPr lang="en-US" b="1" smtClean="0">
                <a:solidFill>
                  <a:schemeClr val="accent1"/>
                </a:solidFill>
                <a:latin typeface="Arial Black" pitchFamily="34" charset="0"/>
                <a:ea typeface="Calibri"/>
                <a:cs typeface="Arial"/>
              </a:rPr>
              <a:t>discreteness</a:t>
            </a:r>
            <a:r>
              <a:rPr lang="en-US" smtClean="0">
                <a:latin typeface="Arial Black" pitchFamily="34" charset="0"/>
                <a:ea typeface="Calibri"/>
                <a:cs typeface="Arial"/>
              </a:rPr>
              <a:t> = the sharp semantic boundary between the two readings.</a:t>
            </a:r>
          </a:p>
          <a:p>
            <a:pPr algn="l" rtl="0">
              <a:lnSpc>
                <a:spcPct val="115000"/>
              </a:lnSpc>
              <a:spcAft>
                <a:spcPts val="1000"/>
              </a:spcAft>
            </a:pPr>
            <a:r>
              <a:rPr lang="en-US" smtClean="0">
                <a:latin typeface="Arial Black" pitchFamily="34" charset="0"/>
                <a:ea typeface="Calibri"/>
                <a:cs typeface="Arial"/>
              </a:rPr>
              <a:t>Four criteria for discreteness of two readings:</a:t>
            </a:r>
          </a:p>
          <a:p>
            <a:pPr algn="l" rtl="0">
              <a:lnSpc>
                <a:spcPct val="115000"/>
              </a:lnSpc>
              <a:spcAft>
                <a:spcPts val="1000"/>
              </a:spcAft>
            </a:pPr>
            <a:r>
              <a:rPr lang="en-US" smtClean="0">
                <a:latin typeface="Arial Black" pitchFamily="34" charset="0"/>
                <a:ea typeface="Calibri"/>
                <a:cs typeface="Arial"/>
              </a:rPr>
              <a:t>1. The identity test </a:t>
            </a:r>
          </a:p>
          <a:p>
            <a:pPr algn="l" rtl="0">
              <a:lnSpc>
                <a:spcPct val="115000"/>
              </a:lnSpc>
              <a:spcAft>
                <a:spcPts val="1000"/>
              </a:spcAft>
            </a:pPr>
            <a:r>
              <a:rPr lang="en-US" smtClean="0">
                <a:latin typeface="Arial Black" pitchFamily="34" charset="0"/>
                <a:ea typeface="Calibri"/>
                <a:cs typeface="Arial"/>
              </a:rPr>
              <a:t>2. Independent truth conditions</a:t>
            </a:r>
          </a:p>
          <a:p>
            <a:pPr algn="l" rtl="0">
              <a:lnSpc>
                <a:spcPct val="115000"/>
              </a:lnSpc>
              <a:spcAft>
                <a:spcPts val="1000"/>
              </a:spcAft>
            </a:pPr>
            <a:r>
              <a:rPr lang="en-US" smtClean="0">
                <a:latin typeface="Arial Black" pitchFamily="34" charset="0"/>
                <a:ea typeface="Calibri"/>
                <a:cs typeface="Arial"/>
              </a:rPr>
              <a:t>3. Independent sense relations</a:t>
            </a:r>
          </a:p>
          <a:p>
            <a:pPr algn="l" rtl="0">
              <a:lnSpc>
                <a:spcPct val="115000"/>
              </a:lnSpc>
              <a:spcAft>
                <a:spcPts val="1000"/>
              </a:spcAft>
            </a:pPr>
            <a:r>
              <a:rPr lang="en-US" smtClean="0">
                <a:latin typeface="Arial Black" pitchFamily="34" charset="0"/>
                <a:ea typeface="Calibri"/>
                <a:cs typeface="Arial"/>
              </a:rPr>
              <a:t>4. Autonomy </a:t>
            </a:r>
          </a:p>
          <a:p>
            <a:pPr marL="342900" indent="-342900" algn="l" rtl="0">
              <a:lnSpc>
                <a:spcPct val="115000"/>
              </a:lnSpc>
              <a:spcAft>
                <a:spcPts val="1000"/>
              </a:spcAft>
              <a:buFont typeface="Arial" pitchFamily="34" charset="0"/>
              <a:buChar char="•"/>
            </a:pPr>
            <a:r>
              <a:rPr lang="en-US" b="1" smtClean="0">
                <a:solidFill>
                  <a:schemeClr val="accent1"/>
                </a:solidFill>
                <a:latin typeface="Arial Black" pitchFamily="34" charset="0"/>
                <a:ea typeface="Calibri"/>
                <a:cs typeface="Arial"/>
              </a:rPr>
              <a:t>antagonism</a:t>
            </a:r>
            <a:r>
              <a:rPr lang="en-US" smtClean="0">
                <a:solidFill>
                  <a:srgbClr val="FF0000"/>
                </a:solidFill>
                <a:latin typeface="Arial Black" pitchFamily="34" charset="0"/>
                <a:ea typeface="Calibri"/>
                <a:cs typeface="Arial"/>
              </a:rPr>
              <a:t> </a:t>
            </a:r>
            <a:r>
              <a:rPr lang="en-US" smtClean="0">
                <a:latin typeface="Arial Black" pitchFamily="34" charset="0"/>
                <a:ea typeface="Calibri"/>
                <a:cs typeface="Arial"/>
              </a:rPr>
              <a:t>= the two readings are mutually exclusive</a:t>
            </a:r>
            <a:r>
              <a:rPr lang="en-US" smtClean="0">
                <a:ea typeface="Calibri"/>
                <a:cs typeface="Arial"/>
              </a:rPr>
              <a:t>. </a:t>
            </a:r>
          </a:p>
          <a:p>
            <a:pPr algn="ctr" rtl="0"/>
            <a:endParaRPr lang="en-US" b="1" smtClean="0">
              <a:solidFill>
                <a:schemeClr val="accent1"/>
              </a:solidFill>
              <a:ea typeface="Calibri"/>
              <a:cs typeface="Arial"/>
            </a:endParaRPr>
          </a:p>
          <a:p>
            <a:pPr algn="l" rtl="0"/>
            <a:endParaRPr lang="en-US" smtClean="0">
              <a:ea typeface="Calibri"/>
              <a:cs typeface="Arial"/>
            </a:endParaRPr>
          </a:p>
          <a:p>
            <a:pPr marL="457200" indent="-457200" algn="l" rtl="0">
              <a:buFont typeface="+mj-lt"/>
              <a:buAutoNum type="arabicPeriod"/>
            </a:pPr>
            <a:endParaRPr lang="en-US" dirty="0" smtClean="0"/>
          </a:p>
        </p:txBody>
      </p:sp>
    </p:spTree>
    <p:extLst>
      <p:ext uri="{BB962C8B-B14F-4D97-AF65-F5344CB8AC3E}">
        <p14:creationId xmlns:p14="http://schemas.microsoft.com/office/powerpoint/2010/main" val="619657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787" y="332656"/>
            <a:ext cx="9505057" cy="1569660"/>
          </a:xfrm>
          <a:prstGeom prst="rect">
            <a:avLst/>
          </a:prstGeom>
        </p:spPr>
        <p:txBody>
          <a:bodyPr wrap="square">
            <a:spAutoFit/>
          </a:bodyPr>
          <a:lstStyle/>
          <a:p>
            <a:pPr algn="l" rtl="0"/>
            <a:endParaRPr lang="en-US" dirty="0" smtClean="0"/>
          </a:p>
          <a:p>
            <a:pPr algn="l" rtl="0"/>
            <a:endParaRPr lang="en-US" dirty="0"/>
          </a:p>
          <a:p>
            <a:pPr algn="l" rtl="0"/>
            <a:endParaRPr lang="en-US" dirty="0" smtClean="0"/>
          </a:p>
          <a:p>
            <a:pPr algn="l" rtl="0"/>
            <a:endParaRPr lang="en-US" dirty="0"/>
          </a:p>
        </p:txBody>
      </p:sp>
      <p:sp>
        <p:nvSpPr>
          <p:cNvPr id="2" name="Rectangle 1"/>
          <p:cNvSpPr/>
          <p:nvPr/>
        </p:nvSpPr>
        <p:spPr>
          <a:xfrm>
            <a:off x="189756" y="620688"/>
            <a:ext cx="11017224" cy="6217087"/>
          </a:xfrm>
          <a:prstGeom prst="rect">
            <a:avLst/>
          </a:prstGeom>
        </p:spPr>
        <p:txBody>
          <a:bodyPr wrap="square">
            <a:spAutoFit/>
          </a:bodyPr>
          <a:lstStyle/>
          <a:p>
            <a:pPr algn="l" rtl="0"/>
            <a:r>
              <a:rPr lang="en-US" sz="2000" b="1" dirty="0" smtClean="0"/>
              <a:t>1.The Identity Test: The First Criterion Goes Under The Name Of The Identity Test.  Once One Has Decided On A Reading For Word, Must Stick With It, At Least Through Subsequent Anaphoric Back-references. Consider The Following Sentence:</a:t>
            </a:r>
          </a:p>
          <a:p>
            <a:pPr algn="l" rtl="0"/>
            <a:endParaRPr lang="en-US" sz="2000" b="1" dirty="0" smtClean="0"/>
          </a:p>
          <a:p>
            <a:pPr algn="l" rtl="0"/>
            <a:r>
              <a:rPr lang="en-US" sz="2000" b="1" dirty="0" smtClean="0"/>
              <a:t>•Mary Is Wearing A </a:t>
            </a:r>
            <a:r>
              <a:rPr lang="en-US" sz="2000" b="1" dirty="0" smtClean="0">
                <a:solidFill>
                  <a:schemeClr val="accent1"/>
                </a:solidFill>
              </a:rPr>
              <a:t>Light Coat</a:t>
            </a:r>
            <a:r>
              <a:rPr lang="en-US" sz="2000" b="1" dirty="0" smtClean="0"/>
              <a:t>, So Is Jane. (Anaphoric Back Reference)</a:t>
            </a:r>
          </a:p>
          <a:p>
            <a:pPr algn="l" rtl="0"/>
            <a:r>
              <a:rPr lang="en-US" sz="2000" b="1" dirty="0" smtClean="0">
                <a:solidFill>
                  <a:schemeClr val="accent1"/>
                </a:solidFill>
              </a:rPr>
              <a:t>Light</a:t>
            </a:r>
            <a:r>
              <a:rPr lang="en-US" sz="2000" b="1" dirty="0" smtClean="0"/>
              <a:t> Means Two Different Things: = “</a:t>
            </a:r>
            <a:r>
              <a:rPr lang="en-US" sz="2000" b="1" dirty="0" smtClean="0">
                <a:solidFill>
                  <a:schemeClr val="accent1"/>
                </a:solidFill>
              </a:rPr>
              <a:t>Light In Color</a:t>
            </a:r>
            <a:r>
              <a:rPr lang="en-US" sz="2000" b="1" dirty="0" smtClean="0"/>
              <a:t>” Or “</a:t>
            </a:r>
            <a:r>
              <a:rPr lang="en-US" sz="2000" b="1" dirty="0" smtClean="0">
                <a:solidFill>
                  <a:schemeClr val="accent1"/>
                </a:solidFill>
              </a:rPr>
              <a:t>Light In Weight</a:t>
            </a:r>
            <a:r>
              <a:rPr lang="en-US" sz="2000" b="1" dirty="0" smtClean="0"/>
              <a:t>”</a:t>
            </a:r>
          </a:p>
          <a:p>
            <a:pPr algn="l" rtl="0"/>
            <a:endParaRPr lang="en-US" sz="2000" b="1" dirty="0" smtClean="0"/>
          </a:p>
          <a:p>
            <a:pPr algn="l" rtl="0"/>
            <a:r>
              <a:rPr lang="en-US" sz="2000" b="1" dirty="0" smtClean="0"/>
              <a:t>•There Are Four Different Situations With Regard To The Properties Of Mary's And Jane's Coats: </a:t>
            </a:r>
          </a:p>
          <a:p>
            <a:pPr algn="l" rtl="0"/>
            <a:r>
              <a:rPr lang="en-US" sz="2000" b="1" dirty="0" smtClean="0"/>
              <a:t>(I) They Are Both </a:t>
            </a:r>
            <a:r>
              <a:rPr lang="en-US" sz="2000" b="1" dirty="0" smtClean="0">
                <a:solidFill>
                  <a:schemeClr val="accent1"/>
                </a:solidFill>
              </a:rPr>
              <a:t>Lightweight</a:t>
            </a:r>
            <a:r>
              <a:rPr lang="en-US" sz="2000" b="1" dirty="0" smtClean="0"/>
              <a:t>, (Ii) They Are Both </a:t>
            </a:r>
            <a:r>
              <a:rPr lang="en-US" sz="2000" b="1" dirty="0" smtClean="0">
                <a:solidFill>
                  <a:schemeClr val="accent1"/>
                </a:solidFill>
              </a:rPr>
              <a:t>Light Colored</a:t>
            </a:r>
            <a:r>
              <a:rPr lang="en-US" sz="2000" b="1" dirty="0" smtClean="0"/>
              <a:t>, (Iii) Mary's Coat Is </a:t>
            </a:r>
            <a:r>
              <a:rPr lang="en-US" sz="2000" b="1" dirty="0" smtClean="0">
                <a:solidFill>
                  <a:schemeClr val="accent1"/>
                </a:solidFill>
              </a:rPr>
              <a:t>Lightweight</a:t>
            </a:r>
            <a:r>
              <a:rPr lang="en-US" sz="2000" b="1" dirty="0" smtClean="0"/>
              <a:t> And Jane's Is </a:t>
            </a:r>
            <a:r>
              <a:rPr lang="en-US" sz="2000" b="1" dirty="0" smtClean="0">
                <a:solidFill>
                  <a:schemeClr val="accent1"/>
                </a:solidFill>
              </a:rPr>
              <a:t>Light Colored,</a:t>
            </a:r>
            <a:r>
              <a:rPr lang="en-US" sz="2000" b="1" dirty="0" smtClean="0"/>
              <a:t> (Iv) Jane's Coat Is </a:t>
            </a:r>
            <a:r>
              <a:rPr lang="en-US" sz="2000" b="1" dirty="0" smtClean="0">
                <a:solidFill>
                  <a:schemeClr val="accent1"/>
                </a:solidFill>
              </a:rPr>
              <a:t>Lightweight</a:t>
            </a:r>
            <a:r>
              <a:rPr lang="en-US" sz="2000" b="1" dirty="0" smtClean="0"/>
              <a:t> And Mary's Is </a:t>
            </a:r>
            <a:r>
              <a:rPr lang="en-US" sz="2000" b="1" dirty="0" smtClean="0">
                <a:solidFill>
                  <a:schemeClr val="accent1"/>
                </a:solidFill>
              </a:rPr>
              <a:t>Light Colored.</a:t>
            </a:r>
          </a:p>
          <a:p>
            <a:pPr algn="l" rtl="0"/>
            <a:endParaRPr lang="en-US" sz="2000" b="1" dirty="0" smtClean="0"/>
          </a:p>
          <a:p>
            <a:pPr algn="l" rtl="0"/>
            <a:r>
              <a:rPr lang="en-US" sz="2000" b="1" dirty="0" smtClean="0"/>
              <a:t>•That Sentence  Is Capable Of Describing Only Two Of These Situations</a:t>
            </a:r>
          </a:p>
          <a:p>
            <a:pPr algn="l" rtl="0"/>
            <a:r>
              <a:rPr lang="en-US" sz="2000" b="1" dirty="0" smtClean="0"/>
              <a:t> “They Are Both </a:t>
            </a:r>
            <a:r>
              <a:rPr lang="en-US" sz="2000" b="1" dirty="0" smtClean="0">
                <a:solidFill>
                  <a:schemeClr val="accent1"/>
                </a:solidFill>
              </a:rPr>
              <a:t>Light-weighted</a:t>
            </a:r>
            <a:r>
              <a:rPr lang="en-US" sz="2000" b="1" dirty="0" smtClean="0"/>
              <a:t>.” Or They Are Both “</a:t>
            </a:r>
            <a:r>
              <a:rPr lang="en-US" sz="2000" b="1" dirty="0" smtClean="0">
                <a:solidFill>
                  <a:schemeClr val="accent1"/>
                </a:solidFill>
              </a:rPr>
              <a:t>Light-colored</a:t>
            </a:r>
            <a:r>
              <a:rPr lang="en-US" sz="2000" b="1" dirty="0" smtClean="0"/>
              <a:t>.” </a:t>
            </a:r>
          </a:p>
          <a:p>
            <a:pPr algn="l" rtl="0"/>
            <a:endParaRPr lang="en-US" sz="2000" b="1" dirty="0" smtClean="0"/>
          </a:p>
          <a:p>
            <a:pPr algn="l" rtl="0"/>
            <a:r>
              <a:rPr lang="en-US" sz="2000" b="1" dirty="0" smtClean="0"/>
              <a:t>A Speaker Can Be Held To Account For The Use Of The Above Construction If They Intended Two Different Readings Of Light, There Is A Processing Restriction Which Makes It Difficult To Attach Both Readings To One Occurrence Of The Word.</a:t>
            </a:r>
          </a:p>
          <a:p>
            <a:pPr algn="l" rtl="0"/>
            <a:endParaRPr lang="en-US" sz="2000" b="1" dirty="0" smtClean="0"/>
          </a:p>
          <a:p>
            <a:pPr algn="l" rtl="0"/>
            <a:r>
              <a:rPr lang="en-US" sz="2000" b="1" dirty="0" smtClean="0"/>
              <a:t>•The Pressure For Identity Is Much Reduced If Light Is Mentioned Twice. </a:t>
            </a:r>
          </a:p>
          <a:p>
            <a:pPr algn="l" rtl="0"/>
            <a:endParaRPr lang="en-US" sz="1800" dirty="0"/>
          </a:p>
        </p:txBody>
      </p:sp>
    </p:spTree>
    <p:extLst>
      <p:ext uri="{BB962C8B-B14F-4D97-AF65-F5344CB8AC3E}">
        <p14:creationId xmlns:p14="http://schemas.microsoft.com/office/powerpoint/2010/main" val="4161032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787" y="332656"/>
            <a:ext cx="11017225" cy="4154984"/>
          </a:xfrm>
          <a:prstGeom prst="rect">
            <a:avLst/>
          </a:prstGeom>
        </p:spPr>
        <p:txBody>
          <a:bodyPr wrap="square">
            <a:spAutoFit/>
          </a:bodyPr>
          <a:lstStyle/>
          <a:p>
            <a:pPr algn="l" rtl="0"/>
            <a:endParaRPr lang="en-US" dirty="0">
              <a:latin typeface="Arial Black" pitchFamily="34" charset="0"/>
            </a:endParaRPr>
          </a:p>
          <a:p>
            <a:pPr algn="l" rtl="0"/>
            <a:r>
              <a:rPr lang="en-US" dirty="0">
                <a:latin typeface="Arial Black" pitchFamily="34" charset="0"/>
              </a:rPr>
              <a:t> In contrast with:</a:t>
            </a:r>
          </a:p>
          <a:p>
            <a:pPr algn="l" rtl="0"/>
            <a:r>
              <a:rPr lang="en-US" dirty="0">
                <a:latin typeface="Arial Black" pitchFamily="34" charset="0"/>
              </a:rPr>
              <a:t>•(2)Mary has adopted a child; so has Jane.</a:t>
            </a:r>
          </a:p>
          <a:p>
            <a:pPr algn="l" rtl="0"/>
            <a:r>
              <a:rPr lang="en-US" dirty="0">
                <a:latin typeface="Arial Black" pitchFamily="34" charset="0"/>
              </a:rPr>
              <a:t>   child = “</a:t>
            </a:r>
            <a:r>
              <a:rPr lang="en-US" dirty="0">
                <a:solidFill>
                  <a:schemeClr val="accent1"/>
                </a:solidFill>
                <a:latin typeface="Arial Black" pitchFamily="34" charset="0"/>
              </a:rPr>
              <a:t>boy</a:t>
            </a:r>
            <a:r>
              <a:rPr lang="en-US" dirty="0">
                <a:latin typeface="Arial Black" pitchFamily="34" charset="0"/>
              </a:rPr>
              <a:t>” or “</a:t>
            </a:r>
            <a:r>
              <a:rPr lang="en-US" dirty="0">
                <a:solidFill>
                  <a:schemeClr val="accent1"/>
                </a:solidFill>
                <a:latin typeface="Arial Black" pitchFamily="34" charset="0"/>
              </a:rPr>
              <a:t>girl</a:t>
            </a:r>
            <a:r>
              <a:rPr lang="en-US" dirty="0" smtClean="0">
                <a:latin typeface="Arial Black" pitchFamily="34" charset="0"/>
              </a:rPr>
              <a:t>”</a:t>
            </a:r>
          </a:p>
          <a:p>
            <a:pPr algn="l" rtl="0"/>
            <a:endParaRPr lang="en-US" dirty="0">
              <a:latin typeface="Arial Black" pitchFamily="34" charset="0"/>
            </a:endParaRPr>
          </a:p>
          <a:p>
            <a:pPr algn="l" rtl="0"/>
            <a:endParaRPr lang="en-US" dirty="0">
              <a:latin typeface="Arial Black" pitchFamily="34" charset="0"/>
            </a:endParaRPr>
          </a:p>
          <a:p>
            <a:pPr algn="l" rtl="0"/>
            <a:r>
              <a:rPr lang="en-US" dirty="0">
                <a:latin typeface="Arial Black" pitchFamily="34" charset="0"/>
              </a:rPr>
              <a:t>The child must  be either a </a:t>
            </a:r>
            <a:r>
              <a:rPr lang="en-US" b="1" dirty="0">
                <a:solidFill>
                  <a:schemeClr val="accent1"/>
                </a:solidFill>
                <a:latin typeface="Arial Black" pitchFamily="34" charset="0"/>
              </a:rPr>
              <a:t>boy</a:t>
            </a:r>
            <a:r>
              <a:rPr lang="en-US" dirty="0">
                <a:latin typeface="Arial Black" pitchFamily="34" charset="0"/>
              </a:rPr>
              <a:t> or a </a:t>
            </a:r>
            <a:r>
              <a:rPr lang="en-US" b="1" dirty="0">
                <a:solidFill>
                  <a:schemeClr val="accent1"/>
                </a:solidFill>
                <a:latin typeface="Arial Black" pitchFamily="34" charset="0"/>
              </a:rPr>
              <a:t>girl</a:t>
            </a:r>
            <a:r>
              <a:rPr lang="en-US" dirty="0">
                <a:latin typeface="Arial Black" pitchFamily="34" charset="0"/>
              </a:rPr>
              <a:t>, but there are </a:t>
            </a:r>
            <a:r>
              <a:rPr lang="en-US" b="1" u="sng" dirty="0">
                <a:solidFill>
                  <a:schemeClr val="accent1"/>
                </a:solidFill>
                <a:latin typeface="Arial Black" pitchFamily="34" charset="0"/>
              </a:rPr>
              <a:t>no constraints </a:t>
            </a:r>
            <a:r>
              <a:rPr lang="en-US" dirty="0">
                <a:latin typeface="Arial Black" pitchFamily="34" charset="0"/>
              </a:rPr>
              <a:t>(restrictions)on the possible two readings(</a:t>
            </a:r>
            <a:r>
              <a:rPr lang="en-US" b="1" u="sng" dirty="0">
                <a:solidFill>
                  <a:schemeClr val="accent1"/>
                </a:solidFill>
                <a:latin typeface="Arial Black" pitchFamily="34" charset="0"/>
              </a:rPr>
              <a:t>absence of identity constraint</a:t>
            </a:r>
            <a:r>
              <a:rPr lang="en-US" dirty="0">
                <a:latin typeface="Arial Black" pitchFamily="34" charset="0"/>
              </a:rPr>
              <a:t>): the child adopted by Jane does not have to be of the same sex as Mary's,</a:t>
            </a:r>
          </a:p>
          <a:p>
            <a:pPr algn="l" rtl="0"/>
            <a:r>
              <a:rPr lang="en-US" dirty="0">
                <a:latin typeface="Arial Black" pitchFamily="34" charset="0"/>
              </a:rPr>
              <a:t>-  child does not have two meanings “boy” and “girl.”</a:t>
            </a:r>
          </a:p>
        </p:txBody>
      </p:sp>
    </p:spTree>
    <p:extLst>
      <p:ext uri="{BB962C8B-B14F-4D97-AF65-F5344CB8AC3E}">
        <p14:creationId xmlns:p14="http://schemas.microsoft.com/office/powerpoint/2010/main" val="194260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787" y="332656"/>
            <a:ext cx="9505057" cy="1569660"/>
          </a:xfrm>
          <a:prstGeom prst="rect">
            <a:avLst/>
          </a:prstGeom>
        </p:spPr>
        <p:txBody>
          <a:bodyPr wrap="square">
            <a:spAutoFit/>
          </a:bodyPr>
          <a:lstStyle/>
          <a:p>
            <a:pPr algn="l" rtl="0"/>
            <a:endParaRPr lang="en-US" dirty="0" smtClean="0"/>
          </a:p>
          <a:p>
            <a:pPr algn="l" rtl="0"/>
            <a:endParaRPr lang="en-US" dirty="0"/>
          </a:p>
          <a:p>
            <a:pPr algn="l" rtl="0"/>
            <a:endParaRPr lang="en-US" dirty="0" smtClean="0"/>
          </a:p>
          <a:p>
            <a:pPr algn="l" rtl="0"/>
            <a:endParaRPr lang="en-US" dirty="0"/>
          </a:p>
        </p:txBody>
      </p:sp>
      <p:sp>
        <p:nvSpPr>
          <p:cNvPr id="2" name="Rectangle 1"/>
          <p:cNvSpPr/>
          <p:nvPr/>
        </p:nvSpPr>
        <p:spPr>
          <a:xfrm>
            <a:off x="189756" y="620688"/>
            <a:ext cx="11017224" cy="886397"/>
          </a:xfrm>
          <a:prstGeom prst="rect">
            <a:avLst/>
          </a:prstGeom>
        </p:spPr>
        <p:txBody>
          <a:bodyPr wrap="square">
            <a:spAutoFit/>
          </a:bodyPr>
          <a:lstStyle/>
          <a:p>
            <a:pPr marL="457200" marR="0" algn="l">
              <a:lnSpc>
                <a:spcPct val="115000"/>
              </a:lnSpc>
              <a:spcBef>
                <a:spcPts val="0"/>
              </a:spcBef>
              <a:spcAft>
                <a:spcPts val="0"/>
              </a:spcAft>
            </a:pPr>
            <a:r>
              <a:rPr lang="en-US" dirty="0">
                <a:ea typeface="Calibri"/>
                <a:cs typeface="Arial"/>
              </a:rPr>
              <a:t> </a:t>
            </a:r>
          </a:p>
          <a:p>
            <a:pPr marL="457200" indent="-457200" algn="l" rtl="0">
              <a:buFont typeface="+mj-lt"/>
              <a:buAutoNum type="arabicPeriod"/>
            </a:pPr>
            <a:endParaRPr lang="en-US" dirty="0" smtClean="0"/>
          </a:p>
        </p:txBody>
      </p:sp>
      <p:sp>
        <p:nvSpPr>
          <p:cNvPr id="5" name="Rectangle 4"/>
          <p:cNvSpPr/>
          <p:nvPr/>
        </p:nvSpPr>
        <p:spPr>
          <a:xfrm>
            <a:off x="678837" y="188640"/>
            <a:ext cx="10513168" cy="6888039"/>
          </a:xfrm>
          <a:prstGeom prst="rect">
            <a:avLst/>
          </a:prstGeom>
        </p:spPr>
        <p:txBody>
          <a:bodyPr wrap="square">
            <a:spAutoFit/>
          </a:bodyPr>
          <a:lstStyle/>
          <a:p>
            <a:pPr marL="342900" marR="0" lvl="0" indent="-342900" algn="l" rtl="0">
              <a:lnSpc>
                <a:spcPct val="115000"/>
              </a:lnSpc>
              <a:spcBef>
                <a:spcPts val="0"/>
              </a:spcBef>
              <a:spcAft>
                <a:spcPts val="0"/>
              </a:spcAft>
              <a:buFont typeface="+mj-lt"/>
              <a:buAutoNum type="arabicPeriod"/>
            </a:pPr>
            <a:r>
              <a:rPr lang="en-US" sz="2000" b="1" dirty="0">
                <a:latin typeface="Arial Black" pitchFamily="34" charset="0"/>
                <a:ea typeface="Calibri"/>
                <a:cs typeface="Arial"/>
              </a:rPr>
              <a:t>Independent truth conditions:</a:t>
            </a:r>
            <a:endParaRPr lang="en-US" sz="2000" dirty="0">
              <a:latin typeface="Arial Black" pitchFamily="34" charset="0"/>
              <a:ea typeface="Calibri"/>
              <a:cs typeface="Arial"/>
            </a:endParaRPr>
          </a:p>
          <a:p>
            <a:pPr algn="l">
              <a:lnSpc>
                <a:spcPct val="115000"/>
              </a:lnSpc>
            </a:pPr>
            <a:r>
              <a:rPr lang="en-US" sz="2000" dirty="0">
                <a:latin typeface="Arial Black" pitchFamily="34" charset="0"/>
                <a:ea typeface="Calibri"/>
                <a:cs typeface="Arial"/>
              </a:rPr>
              <a:t> </a:t>
            </a:r>
          </a:p>
          <a:p>
            <a:pPr marL="342900" marR="0" lvl="0" indent="-342900" algn="l">
              <a:lnSpc>
                <a:spcPct val="115000"/>
              </a:lnSpc>
              <a:spcBef>
                <a:spcPts val="0"/>
              </a:spcBef>
              <a:spcAft>
                <a:spcPts val="0"/>
              </a:spcAft>
              <a:buFont typeface="Symbol"/>
              <a:buChar char=""/>
            </a:pPr>
            <a:r>
              <a:rPr lang="en-US" sz="2000" dirty="0">
                <a:latin typeface="Arial Black" pitchFamily="34" charset="0"/>
                <a:ea typeface="Calibri"/>
                <a:cs typeface="Arial"/>
              </a:rPr>
              <a:t>The second criterion for the discreteness of two readings is that they have independent truth-conditional properties. A context can be imagined in which a </a:t>
            </a:r>
            <a:r>
              <a:rPr lang="en-US" sz="2000" i="1" u="sng" dirty="0">
                <a:latin typeface="Arial Black" pitchFamily="34" charset="0"/>
                <a:ea typeface="Calibri"/>
                <a:cs typeface="Arial"/>
              </a:rPr>
              <a:t>yes</a:t>
            </a:r>
            <a:r>
              <a:rPr lang="en-US" sz="2000" u="sng" dirty="0">
                <a:latin typeface="Arial Black" pitchFamily="34" charset="0"/>
                <a:ea typeface="Calibri"/>
                <a:cs typeface="Arial"/>
              </a:rPr>
              <a:t>/</a:t>
            </a:r>
            <a:r>
              <a:rPr lang="en-US" sz="2000" i="1" u="sng" dirty="0">
                <a:latin typeface="Arial Black" pitchFamily="34" charset="0"/>
                <a:ea typeface="Calibri"/>
                <a:cs typeface="Arial"/>
              </a:rPr>
              <a:t>no</a:t>
            </a:r>
            <a:r>
              <a:rPr lang="en-US" sz="2000" dirty="0">
                <a:latin typeface="Arial Black" pitchFamily="34" charset="0"/>
                <a:ea typeface="Calibri"/>
                <a:cs typeface="Arial"/>
              </a:rPr>
              <a:t> question containing the </a:t>
            </a:r>
            <a:r>
              <a:rPr lang="en-US" sz="2000" u="sng" dirty="0" smtClean="0">
                <a:latin typeface="Arial Black" pitchFamily="34" charset="0"/>
                <a:ea typeface="Calibri"/>
                <a:cs typeface="Arial"/>
              </a:rPr>
              <a:t>appropriate </a:t>
            </a:r>
            <a:r>
              <a:rPr lang="en-US" sz="2000" u="sng" dirty="0">
                <a:latin typeface="Arial Black" pitchFamily="34" charset="0"/>
                <a:ea typeface="Calibri"/>
                <a:cs typeface="Arial"/>
              </a:rPr>
              <a:t>word</a:t>
            </a:r>
            <a:r>
              <a:rPr lang="en-US" sz="2000" dirty="0">
                <a:latin typeface="Arial Black" pitchFamily="34" charset="0"/>
                <a:ea typeface="Calibri"/>
                <a:cs typeface="Arial"/>
              </a:rPr>
              <a:t> can be answered </a:t>
            </a:r>
            <a:r>
              <a:rPr lang="en-US" sz="2000" u="sng" dirty="0">
                <a:latin typeface="Arial Black" pitchFamily="34" charset="0"/>
                <a:ea typeface="Calibri"/>
                <a:cs typeface="Arial"/>
              </a:rPr>
              <a:t>with both </a:t>
            </a:r>
            <a:r>
              <a:rPr lang="en-US" sz="2000" i="1" u="sng" dirty="0">
                <a:latin typeface="Arial Black" pitchFamily="34" charset="0"/>
                <a:ea typeface="Calibri"/>
                <a:cs typeface="Arial"/>
              </a:rPr>
              <a:t>Yes</a:t>
            </a:r>
            <a:r>
              <a:rPr lang="en-US" sz="2000" u="sng" dirty="0">
                <a:latin typeface="Arial Black" pitchFamily="34" charset="0"/>
                <a:ea typeface="Calibri"/>
                <a:cs typeface="Arial"/>
              </a:rPr>
              <a:t> and </a:t>
            </a:r>
            <a:r>
              <a:rPr lang="en-US" sz="2000" i="1" u="sng" dirty="0">
                <a:latin typeface="Arial Black" pitchFamily="34" charset="0"/>
                <a:ea typeface="Calibri"/>
                <a:cs typeface="Arial"/>
              </a:rPr>
              <a:t>No</a:t>
            </a:r>
            <a:r>
              <a:rPr lang="en-US" sz="2000" dirty="0">
                <a:latin typeface="Arial Black" pitchFamily="34" charset="0"/>
                <a:ea typeface="Calibri"/>
                <a:cs typeface="Arial"/>
              </a:rPr>
              <a:t>.</a:t>
            </a:r>
          </a:p>
          <a:p>
            <a:pPr algn="l">
              <a:lnSpc>
                <a:spcPct val="115000"/>
              </a:lnSpc>
            </a:pPr>
            <a:r>
              <a:rPr lang="en-US" sz="2000" dirty="0">
                <a:latin typeface="Arial Black" pitchFamily="34" charset="0"/>
                <a:ea typeface="Calibri"/>
                <a:cs typeface="Arial"/>
              </a:rPr>
              <a:t> </a:t>
            </a:r>
          </a:p>
          <a:p>
            <a:pPr marL="457200" marR="0" algn="l">
              <a:lnSpc>
                <a:spcPct val="115000"/>
              </a:lnSpc>
              <a:spcBef>
                <a:spcPts val="0"/>
              </a:spcBef>
              <a:spcAft>
                <a:spcPts val="0"/>
              </a:spcAft>
            </a:pPr>
            <a:r>
              <a:rPr lang="en-US" sz="2000" dirty="0">
                <a:latin typeface="Arial Black" pitchFamily="34" charset="0"/>
                <a:ea typeface="Calibri"/>
                <a:cs typeface="Arial"/>
              </a:rPr>
              <a:t>(Mary is wearing a </a:t>
            </a:r>
            <a:r>
              <a:rPr lang="en-US" sz="2000" dirty="0">
                <a:solidFill>
                  <a:schemeClr val="accent1"/>
                </a:solidFill>
                <a:latin typeface="Arial Black" pitchFamily="34" charset="0"/>
                <a:ea typeface="Calibri"/>
                <a:cs typeface="Arial"/>
              </a:rPr>
              <a:t>light-colored</a:t>
            </a:r>
            <a:r>
              <a:rPr lang="en-US" sz="2000" dirty="0">
                <a:solidFill>
                  <a:srgbClr val="FF0000"/>
                </a:solidFill>
                <a:latin typeface="Arial Black" pitchFamily="34" charset="0"/>
                <a:ea typeface="Calibri"/>
                <a:cs typeface="Arial"/>
              </a:rPr>
              <a:t> </a:t>
            </a:r>
            <a:r>
              <a:rPr lang="en-US" sz="2000" dirty="0">
                <a:latin typeface="Arial Black" pitchFamily="34" charset="0"/>
                <a:ea typeface="Calibri"/>
                <a:cs typeface="Arial"/>
              </a:rPr>
              <a:t>,</a:t>
            </a:r>
            <a:r>
              <a:rPr lang="en-US" sz="2000" dirty="0">
                <a:solidFill>
                  <a:schemeClr val="accent1"/>
                </a:solidFill>
                <a:latin typeface="Arial Black" pitchFamily="34" charset="0"/>
                <a:ea typeface="Calibri"/>
                <a:cs typeface="Arial"/>
              </a:rPr>
              <a:t>heavyweight </a:t>
            </a:r>
            <a:r>
              <a:rPr lang="en-US" sz="2000" dirty="0">
                <a:latin typeface="Arial Black" pitchFamily="34" charset="0"/>
                <a:ea typeface="Calibri"/>
                <a:cs typeface="Arial"/>
              </a:rPr>
              <a:t>coat.)</a:t>
            </a:r>
          </a:p>
          <a:p>
            <a:pPr marL="457200" marR="0" algn="l">
              <a:lnSpc>
                <a:spcPct val="115000"/>
              </a:lnSpc>
              <a:spcBef>
                <a:spcPts val="0"/>
              </a:spcBef>
              <a:spcAft>
                <a:spcPts val="0"/>
              </a:spcAft>
            </a:pPr>
            <a:r>
              <a:rPr lang="en-US" sz="2000" dirty="0">
                <a:latin typeface="Arial Black" pitchFamily="34" charset="0"/>
                <a:ea typeface="Calibri"/>
                <a:cs typeface="Arial"/>
              </a:rPr>
              <a:t> </a:t>
            </a:r>
          </a:p>
          <a:p>
            <a:pPr marL="457200" marR="0" algn="l">
              <a:lnSpc>
                <a:spcPct val="115000"/>
              </a:lnSpc>
              <a:spcBef>
                <a:spcPts val="0"/>
              </a:spcBef>
              <a:spcAft>
                <a:spcPts val="0"/>
              </a:spcAft>
            </a:pPr>
            <a:r>
              <a:rPr lang="en-US" sz="2000" dirty="0" smtClean="0">
                <a:latin typeface="Arial Black" pitchFamily="34" charset="0"/>
                <a:ea typeface="Calibri"/>
                <a:cs typeface="Arial"/>
              </a:rPr>
              <a:t>Consider </a:t>
            </a:r>
            <a:r>
              <a:rPr lang="en-US" sz="2000" dirty="0">
                <a:latin typeface="Arial Black" pitchFamily="34" charset="0"/>
                <a:ea typeface="Calibri"/>
                <a:cs typeface="Arial"/>
              </a:rPr>
              <a:t>the case where Mary is wearing a </a:t>
            </a:r>
            <a:r>
              <a:rPr lang="en-US" sz="2000" dirty="0" smtClean="0">
                <a:latin typeface="Arial Black" pitchFamily="34" charset="0"/>
                <a:ea typeface="Calibri"/>
                <a:cs typeface="Arial"/>
              </a:rPr>
              <a:t>light-colored </a:t>
            </a:r>
            <a:r>
              <a:rPr lang="en-US" sz="2000" dirty="0">
                <a:latin typeface="Arial Black" pitchFamily="34" charset="0"/>
                <a:ea typeface="Calibri"/>
                <a:cs typeface="Arial"/>
              </a:rPr>
              <a:t>, heavyweight coat</a:t>
            </a:r>
            <a:r>
              <a:rPr lang="en-US" sz="2000" dirty="0" smtClean="0">
                <a:latin typeface="Arial Black" pitchFamily="34" charset="0"/>
                <a:ea typeface="Calibri"/>
                <a:cs typeface="Arial"/>
              </a:rPr>
              <a:t>. </a:t>
            </a:r>
            <a:r>
              <a:rPr lang="en-US" sz="2000" dirty="0">
                <a:latin typeface="Arial Black" pitchFamily="34" charset="0"/>
                <a:ea typeface="Calibri"/>
                <a:cs typeface="Arial"/>
              </a:rPr>
              <a:t>If someone asks Were you wearing a light coat?, Mary can truthfully answer either in the </a:t>
            </a:r>
            <a:r>
              <a:rPr lang="en-US" sz="2000" u="sng" dirty="0">
                <a:latin typeface="Arial Black" pitchFamily="34" charset="0"/>
                <a:ea typeface="Calibri"/>
                <a:cs typeface="Arial"/>
              </a:rPr>
              <a:t>positive</a:t>
            </a:r>
            <a:r>
              <a:rPr lang="en-US" sz="2000" dirty="0">
                <a:latin typeface="Arial Black" pitchFamily="34" charset="0"/>
                <a:ea typeface="Calibri"/>
                <a:cs typeface="Arial"/>
              </a:rPr>
              <a:t> or the </a:t>
            </a:r>
            <a:r>
              <a:rPr lang="en-US" sz="2000" u="sng" dirty="0">
                <a:latin typeface="Arial Black" pitchFamily="34" charset="0"/>
                <a:ea typeface="Calibri"/>
                <a:cs typeface="Arial"/>
              </a:rPr>
              <a:t>negative</a:t>
            </a:r>
            <a:r>
              <a:rPr lang="en-US" sz="2000" dirty="0">
                <a:latin typeface="Arial Black" pitchFamily="34" charset="0"/>
                <a:ea typeface="Calibri"/>
                <a:cs typeface="Arial"/>
              </a:rPr>
              <a:t>:</a:t>
            </a:r>
          </a:p>
          <a:p>
            <a:pPr marL="457200" marR="0" algn="l">
              <a:lnSpc>
                <a:spcPct val="115000"/>
              </a:lnSpc>
              <a:spcBef>
                <a:spcPts val="0"/>
              </a:spcBef>
              <a:spcAft>
                <a:spcPts val="0"/>
              </a:spcAft>
            </a:pPr>
            <a:r>
              <a:rPr lang="en-US" sz="2000" dirty="0">
                <a:latin typeface="Arial Black" pitchFamily="34" charset="0"/>
                <a:ea typeface="Calibri"/>
                <a:cs typeface="Arial"/>
              </a:rPr>
              <a:t> </a:t>
            </a:r>
          </a:p>
          <a:p>
            <a:pPr marL="457200" marR="0" algn="l">
              <a:lnSpc>
                <a:spcPct val="115000"/>
              </a:lnSpc>
              <a:spcBef>
                <a:spcPts val="0"/>
              </a:spcBef>
              <a:spcAft>
                <a:spcPts val="0"/>
              </a:spcAft>
            </a:pPr>
            <a:r>
              <a:rPr lang="en-US" sz="2000" dirty="0">
                <a:latin typeface="Arial Black" pitchFamily="34" charset="0"/>
                <a:ea typeface="Calibri"/>
                <a:cs typeface="Arial"/>
              </a:rPr>
              <a:t>John: Are you wearing a </a:t>
            </a:r>
            <a:r>
              <a:rPr lang="en-US" sz="2000" u="sng" dirty="0">
                <a:solidFill>
                  <a:schemeClr val="accent1"/>
                </a:solidFill>
                <a:latin typeface="Arial Black" pitchFamily="34" charset="0"/>
                <a:ea typeface="Calibri"/>
                <a:cs typeface="Arial"/>
              </a:rPr>
              <a:t>light</a:t>
            </a:r>
            <a:r>
              <a:rPr lang="en-US" sz="2000" dirty="0">
                <a:solidFill>
                  <a:srgbClr val="FF0000"/>
                </a:solidFill>
                <a:latin typeface="Arial Black" pitchFamily="34" charset="0"/>
                <a:ea typeface="Calibri"/>
                <a:cs typeface="Arial"/>
              </a:rPr>
              <a:t> </a:t>
            </a:r>
            <a:r>
              <a:rPr lang="en-US" sz="2000" dirty="0">
                <a:latin typeface="Arial Black" pitchFamily="34" charset="0"/>
                <a:ea typeface="Calibri"/>
                <a:cs typeface="Arial"/>
              </a:rPr>
              <a:t>coat?</a:t>
            </a:r>
          </a:p>
          <a:p>
            <a:pPr marL="457200" marR="0" algn="l">
              <a:lnSpc>
                <a:spcPct val="115000"/>
              </a:lnSpc>
              <a:spcBef>
                <a:spcPts val="0"/>
              </a:spcBef>
              <a:spcAft>
                <a:spcPts val="0"/>
              </a:spcAft>
            </a:pPr>
            <a:r>
              <a:rPr lang="en-US" sz="2000" dirty="0">
                <a:latin typeface="Arial Black" pitchFamily="34" charset="0"/>
                <a:ea typeface="Calibri"/>
                <a:cs typeface="Arial"/>
              </a:rPr>
              <a:t>Mary: Yes, I’m wearing a pale green coat. (Mary’s reading of </a:t>
            </a:r>
            <a:r>
              <a:rPr lang="en-US" sz="2000" i="1" dirty="0">
                <a:latin typeface="Arial Black" pitchFamily="34" charset="0"/>
                <a:ea typeface="Calibri"/>
                <a:cs typeface="Arial"/>
              </a:rPr>
              <a:t>light</a:t>
            </a:r>
            <a:r>
              <a:rPr lang="en-US" sz="2000" dirty="0">
                <a:latin typeface="Arial Black" pitchFamily="34" charset="0"/>
                <a:ea typeface="Calibri"/>
                <a:cs typeface="Arial"/>
              </a:rPr>
              <a:t> = “</a:t>
            </a:r>
            <a:r>
              <a:rPr lang="en-US" sz="2000" dirty="0">
                <a:solidFill>
                  <a:schemeClr val="accent1"/>
                </a:solidFill>
                <a:latin typeface="Arial Black" pitchFamily="34" charset="0"/>
                <a:ea typeface="Calibri"/>
                <a:cs typeface="Arial"/>
              </a:rPr>
              <a:t>light-colored</a:t>
            </a:r>
            <a:r>
              <a:rPr lang="en-US" sz="2000" dirty="0">
                <a:latin typeface="Arial Black" pitchFamily="34" charset="0"/>
                <a:ea typeface="Calibri"/>
                <a:cs typeface="Arial"/>
              </a:rPr>
              <a:t>”)</a:t>
            </a:r>
          </a:p>
          <a:p>
            <a:pPr marL="457200" marR="0" algn="l">
              <a:lnSpc>
                <a:spcPct val="115000"/>
              </a:lnSpc>
              <a:spcBef>
                <a:spcPts val="0"/>
              </a:spcBef>
              <a:spcAft>
                <a:spcPts val="0"/>
              </a:spcAft>
            </a:pPr>
            <a:r>
              <a:rPr lang="en-US" sz="2000" dirty="0">
                <a:latin typeface="Arial Black" pitchFamily="34" charset="0"/>
                <a:ea typeface="Calibri"/>
                <a:cs typeface="Arial"/>
              </a:rPr>
              <a:t>Mary: No, I’m wearing a thick winter coat. (Mary’s reading of </a:t>
            </a:r>
            <a:r>
              <a:rPr lang="en-US" sz="2000" i="1" dirty="0">
                <a:latin typeface="Arial Black" pitchFamily="34" charset="0"/>
                <a:ea typeface="Calibri"/>
                <a:cs typeface="Arial"/>
              </a:rPr>
              <a:t>light</a:t>
            </a:r>
            <a:r>
              <a:rPr lang="en-US" sz="2000" dirty="0">
                <a:latin typeface="Arial Black" pitchFamily="34" charset="0"/>
                <a:ea typeface="Calibri"/>
                <a:cs typeface="Arial"/>
              </a:rPr>
              <a:t> = “</a:t>
            </a:r>
            <a:r>
              <a:rPr lang="en-US" sz="2000" dirty="0">
                <a:solidFill>
                  <a:schemeClr val="accent1"/>
                </a:solidFill>
                <a:latin typeface="Arial Black" pitchFamily="34" charset="0"/>
                <a:ea typeface="Calibri"/>
                <a:cs typeface="Arial"/>
              </a:rPr>
              <a:t>light-weighted</a:t>
            </a:r>
            <a:r>
              <a:rPr lang="en-US" sz="2000" dirty="0">
                <a:latin typeface="Arial Black" pitchFamily="34" charset="0"/>
                <a:ea typeface="Calibri"/>
                <a:cs typeface="Arial"/>
              </a:rPr>
              <a:t>”)</a:t>
            </a:r>
          </a:p>
          <a:p>
            <a:pPr marL="457200" marR="0">
              <a:lnSpc>
                <a:spcPct val="115000"/>
              </a:lnSpc>
              <a:spcBef>
                <a:spcPts val="0"/>
              </a:spcBef>
              <a:spcAft>
                <a:spcPts val="0"/>
              </a:spcAft>
            </a:pPr>
            <a:r>
              <a:rPr lang="en-US" dirty="0">
                <a:ea typeface="Calibri"/>
                <a:cs typeface="Arial"/>
              </a:rPr>
              <a:t> </a:t>
            </a:r>
          </a:p>
        </p:txBody>
      </p:sp>
    </p:spTree>
    <p:extLst>
      <p:ext uri="{BB962C8B-B14F-4D97-AF65-F5344CB8AC3E}">
        <p14:creationId xmlns:p14="http://schemas.microsoft.com/office/powerpoint/2010/main" val="773176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3772" y="188640"/>
            <a:ext cx="11521280" cy="6250942"/>
          </a:xfrm>
          <a:prstGeom prst="rect">
            <a:avLst/>
          </a:prstGeom>
        </p:spPr>
        <p:txBody>
          <a:bodyPr wrap="square">
            <a:spAutoFit/>
          </a:bodyPr>
          <a:lstStyle/>
          <a:p>
            <a:pPr marL="457200" marR="0" algn="l">
              <a:lnSpc>
                <a:spcPct val="115000"/>
              </a:lnSpc>
              <a:spcBef>
                <a:spcPts val="0"/>
              </a:spcBef>
              <a:spcAft>
                <a:spcPts val="0"/>
              </a:spcAft>
            </a:pPr>
            <a:r>
              <a:rPr lang="en-US" dirty="0">
                <a:ea typeface="Calibri"/>
                <a:cs typeface="Arial"/>
              </a:rPr>
              <a:t> </a:t>
            </a:r>
            <a:endParaRPr lang="en-US" dirty="0" smtClean="0">
              <a:latin typeface="Arial Black" pitchFamily="34" charset="0"/>
              <a:ea typeface="Calibri"/>
              <a:cs typeface="Arial"/>
            </a:endParaRPr>
          </a:p>
          <a:p>
            <a:pPr marL="457200" marR="0" algn="l">
              <a:lnSpc>
                <a:spcPct val="115000"/>
              </a:lnSpc>
              <a:spcBef>
                <a:spcPts val="0"/>
              </a:spcBef>
              <a:spcAft>
                <a:spcPts val="0"/>
              </a:spcAft>
            </a:pPr>
            <a:r>
              <a:rPr lang="en-US" sz="2000" b="1" dirty="0" smtClean="0">
                <a:latin typeface="Arial Black" pitchFamily="34" charset="0"/>
                <a:ea typeface="Calibri"/>
                <a:cs typeface="Arial"/>
              </a:rPr>
              <a:t>3. Independent sense relations:</a:t>
            </a:r>
            <a:endParaRPr lang="en-US" sz="2000" dirty="0" smtClean="0">
              <a:latin typeface="Arial Black" pitchFamily="34" charset="0"/>
              <a:ea typeface="Calibri"/>
              <a:cs typeface="Arial"/>
            </a:endParaRPr>
          </a:p>
          <a:p>
            <a:pPr marL="342900" marR="0" lvl="0" indent="-342900" algn="l">
              <a:lnSpc>
                <a:spcPct val="115000"/>
              </a:lnSpc>
              <a:spcBef>
                <a:spcPts val="0"/>
              </a:spcBef>
              <a:spcAft>
                <a:spcPts val="0"/>
              </a:spcAft>
              <a:buFont typeface="Symbol"/>
              <a:buChar char=""/>
            </a:pPr>
            <a:r>
              <a:rPr lang="en-US" sz="2000" dirty="0" smtClean="0">
                <a:latin typeface="Arial Black" pitchFamily="34" charset="0"/>
                <a:ea typeface="Calibri"/>
                <a:cs typeface="Arial"/>
              </a:rPr>
              <a:t>the </a:t>
            </a:r>
            <a:r>
              <a:rPr lang="en-US" sz="2000" dirty="0">
                <a:latin typeface="Arial Black" pitchFamily="34" charset="0"/>
                <a:ea typeface="Calibri"/>
                <a:cs typeface="Arial"/>
              </a:rPr>
              <a:t>possession by two readings of genuinely independent sets of </a:t>
            </a:r>
            <a:r>
              <a:rPr lang="en-US" sz="2000" dirty="0" smtClean="0">
                <a:latin typeface="Arial Black" pitchFamily="34" charset="0"/>
                <a:ea typeface="Calibri"/>
                <a:cs typeface="Arial"/>
              </a:rPr>
              <a:t>sense relations.</a:t>
            </a:r>
            <a:endParaRPr lang="en-US" sz="2000" dirty="0">
              <a:latin typeface="Arial Black" pitchFamily="34" charset="0"/>
              <a:ea typeface="Calibri"/>
              <a:cs typeface="Arial"/>
            </a:endParaRPr>
          </a:p>
          <a:p>
            <a:pPr algn="l">
              <a:lnSpc>
                <a:spcPct val="115000"/>
              </a:lnSpc>
            </a:pPr>
            <a:r>
              <a:rPr lang="en-US" sz="2000" dirty="0">
                <a:latin typeface="Arial Black" pitchFamily="34" charset="0"/>
                <a:ea typeface="Calibri"/>
                <a:cs typeface="Arial"/>
              </a:rPr>
              <a:t> </a:t>
            </a:r>
            <a:endParaRPr lang="en-US" sz="2000" dirty="0" smtClean="0">
              <a:latin typeface="Arial Black" pitchFamily="34" charset="0"/>
              <a:ea typeface="Calibri"/>
              <a:cs typeface="Arial"/>
            </a:endParaRPr>
          </a:p>
          <a:p>
            <a:pPr algn="l">
              <a:lnSpc>
                <a:spcPct val="115000"/>
              </a:lnSpc>
            </a:pPr>
            <a:r>
              <a:rPr lang="en-US" sz="2000" dirty="0" smtClean="0">
                <a:latin typeface="Arial Black" pitchFamily="34" charset="0"/>
                <a:ea typeface="Calibri"/>
                <a:cs typeface="Arial"/>
              </a:rPr>
              <a:t>The two reading of light having distinct opposites: </a:t>
            </a:r>
            <a:r>
              <a:rPr lang="en-US" sz="2000" dirty="0">
                <a:latin typeface="Arial Black" pitchFamily="34" charset="0"/>
                <a:ea typeface="Calibri"/>
                <a:cs typeface="Arial"/>
              </a:rPr>
              <a:t>          </a:t>
            </a:r>
            <a:endParaRPr lang="en-US" sz="2000" dirty="0" smtClean="0">
              <a:latin typeface="Arial Black" pitchFamily="34" charset="0"/>
              <a:ea typeface="Calibri"/>
              <a:cs typeface="Arial"/>
            </a:endParaRPr>
          </a:p>
          <a:p>
            <a:pPr algn="l">
              <a:lnSpc>
                <a:spcPct val="115000"/>
              </a:lnSpc>
            </a:pPr>
            <a:r>
              <a:rPr lang="en-US" sz="2000" dirty="0">
                <a:latin typeface="Arial Black" pitchFamily="34" charset="0"/>
                <a:ea typeface="Calibri"/>
                <a:cs typeface="Arial"/>
              </a:rPr>
              <a:t> </a:t>
            </a:r>
            <a:r>
              <a:rPr lang="en-US" sz="2000" i="1" dirty="0">
                <a:latin typeface="Arial Black" pitchFamily="34" charset="0"/>
                <a:ea typeface="Calibri"/>
                <a:cs typeface="Arial"/>
              </a:rPr>
              <a:t>light</a:t>
            </a:r>
            <a:r>
              <a:rPr lang="en-US" sz="2000" dirty="0">
                <a:latin typeface="Arial Black" pitchFamily="34" charset="0"/>
                <a:ea typeface="Calibri"/>
                <a:cs typeface="Arial"/>
              </a:rPr>
              <a:t>  </a:t>
            </a:r>
            <a:r>
              <a:rPr lang="en-US" sz="2000" dirty="0" smtClean="0">
                <a:latin typeface="Arial Black" pitchFamily="34" charset="0"/>
                <a:ea typeface="Calibri"/>
                <a:cs typeface="Arial"/>
              </a:rPr>
              <a:t>:</a:t>
            </a:r>
            <a:r>
              <a:rPr lang="en-US" sz="2000" i="1" dirty="0" smtClean="0">
                <a:latin typeface="Arial Black" pitchFamily="34" charset="0"/>
                <a:ea typeface="Calibri"/>
                <a:cs typeface="Arial"/>
              </a:rPr>
              <a:t>dark</a:t>
            </a:r>
            <a:r>
              <a:rPr lang="en-US" sz="2000" dirty="0">
                <a:latin typeface="Arial Black" pitchFamily="34" charset="0"/>
                <a:ea typeface="Calibri"/>
                <a:cs typeface="Arial"/>
              </a:rPr>
              <a:t>           </a:t>
            </a:r>
            <a:r>
              <a:rPr lang="en-US" sz="2000" i="1" dirty="0">
                <a:latin typeface="Arial Black" pitchFamily="34" charset="0"/>
                <a:ea typeface="Calibri"/>
                <a:cs typeface="Arial"/>
              </a:rPr>
              <a:t>light</a:t>
            </a:r>
            <a:r>
              <a:rPr lang="en-US" sz="2000" dirty="0">
                <a:latin typeface="Arial Black" pitchFamily="34" charset="0"/>
                <a:ea typeface="Calibri"/>
                <a:cs typeface="Arial"/>
              </a:rPr>
              <a:t> : </a:t>
            </a:r>
            <a:r>
              <a:rPr lang="en-US" sz="2000" i="1" dirty="0">
                <a:latin typeface="Arial Black" pitchFamily="34" charset="0"/>
                <a:ea typeface="Calibri"/>
                <a:cs typeface="Arial"/>
              </a:rPr>
              <a:t>heavy</a:t>
            </a:r>
            <a:endParaRPr lang="en-US" sz="2000" dirty="0">
              <a:latin typeface="Arial Black" pitchFamily="34" charset="0"/>
              <a:ea typeface="Calibri"/>
              <a:cs typeface="Arial"/>
            </a:endParaRPr>
          </a:p>
          <a:p>
            <a:pPr marL="457200" marR="0" algn="l">
              <a:lnSpc>
                <a:spcPct val="115000"/>
              </a:lnSpc>
              <a:spcBef>
                <a:spcPts val="0"/>
              </a:spcBef>
              <a:spcAft>
                <a:spcPts val="0"/>
              </a:spcAft>
            </a:pPr>
            <a:r>
              <a:rPr lang="en-US" sz="2000" dirty="0">
                <a:latin typeface="Arial Black" pitchFamily="34" charset="0"/>
                <a:ea typeface="Calibri"/>
                <a:cs typeface="Arial"/>
              </a:rPr>
              <a:t> </a:t>
            </a:r>
          </a:p>
          <a:p>
            <a:pPr marL="457200" marR="0" algn="l">
              <a:lnSpc>
                <a:spcPct val="115000"/>
              </a:lnSpc>
              <a:spcBef>
                <a:spcPts val="0"/>
              </a:spcBef>
              <a:spcAft>
                <a:spcPts val="0"/>
              </a:spcAft>
            </a:pPr>
            <a:r>
              <a:rPr lang="en-US" sz="2000" dirty="0" smtClean="0">
                <a:latin typeface="Arial Black" pitchFamily="34" charset="0"/>
                <a:ea typeface="Calibri"/>
                <a:cs typeface="Arial"/>
              </a:rPr>
              <a:t>The two reading of </a:t>
            </a:r>
            <a:r>
              <a:rPr lang="en-US" sz="2000" dirty="0" smtClean="0">
                <a:solidFill>
                  <a:schemeClr val="accent1"/>
                </a:solidFill>
                <a:latin typeface="Arial Black" pitchFamily="34" charset="0"/>
                <a:ea typeface="Calibri"/>
                <a:cs typeface="Arial"/>
              </a:rPr>
              <a:t>bank</a:t>
            </a:r>
            <a:r>
              <a:rPr lang="en-US" sz="2000" dirty="0" smtClean="0">
                <a:latin typeface="Arial Black" pitchFamily="34" charset="0"/>
                <a:ea typeface="Calibri"/>
                <a:cs typeface="Arial"/>
              </a:rPr>
              <a:t> have also a quite independent sense relations.</a:t>
            </a:r>
            <a:endParaRPr lang="en-US" sz="2000" dirty="0">
              <a:latin typeface="Arial Black" pitchFamily="34" charset="0"/>
              <a:ea typeface="Calibri"/>
              <a:cs typeface="Arial"/>
            </a:endParaRPr>
          </a:p>
          <a:p>
            <a:pPr marL="800100" indent="-342900" algn="l" rtl="0">
              <a:lnSpc>
                <a:spcPct val="115000"/>
              </a:lnSpc>
              <a:buFont typeface="Arial" pitchFamily="34" charset="0"/>
              <a:buChar char="•"/>
            </a:pPr>
            <a:r>
              <a:rPr lang="en-US" sz="2000" dirty="0">
                <a:latin typeface="Arial Black" pitchFamily="34" charset="0"/>
                <a:ea typeface="Calibri"/>
                <a:cs typeface="Arial"/>
              </a:rPr>
              <a:t> </a:t>
            </a:r>
            <a:r>
              <a:rPr lang="en-US" sz="2000" i="1" dirty="0" smtClean="0">
                <a:latin typeface="Arial Black" pitchFamily="34" charset="0"/>
                <a:ea typeface="Calibri"/>
                <a:cs typeface="Arial"/>
              </a:rPr>
              <a:t>bank</a:t>
            </a:r>
            <a:r>
              <a:rPr lang="en-US" sz="2000" dirty="0">
                <a:latin typeface="Arial Black" pitchFamily="34" charset="0"/>
                <a:ea typeface="Calibri"/>
                <a:cs typeface="Arial"/>
              </a:rPr>
              <a:t>  </a:t>
            </a:r>
            <a:r>
              <a:rPr lang="en-US" sz="2000" dirty="0" smtClean="0">
                <a:latin typeface="Arial Black" pitchFamily="34" charset="0"/>
                <a:ea typeface="Calibri"/>
                <a:cs typeface="Arial"/>
              </a:rPr>
              <a:t>as </a:t>
            </a:r>
            <a:r>
              <a:rPr lang="en-US" sz="2000" i="1" dirty="0" smtClean="0">
                <a:solidFill>
                  <a:schemeClr val="accent1"/>
                </a:solidFill>
                <a:latin typeface="Arial Black" pitchFamily="34" charset="0"/>
                <a:ea typeface="Calibri"/>
                <a:cs typeface="Arial"/>
              </a:rPr>
              <a:t>river</a:t>
            </a:r>
            <a:r>
              <a:rPr lang="en-US" sz="2000" dirty="0">
                <a:solidFill>
                  <a:schemeClr val="accent1"/>
                </a:solidFill>
                <a:latin typeface="Arial Black" pitchFamily="34" charset="0"/>
                <a:ea typeface="Calibri"/>
                <a:cs typeface="Arial"/>
              </a:rPr>
              <a:t> </a:t>
            </a:r>
            <a:r>
              <a:rPr lang="en-US" sz="2000" dirty="0" smtClean="0">
                <a:solidFill>
                  <a:schemeClr val="accent1"/>
                </a:solidFill>
                <a:latin typeface="Arial Black" pitchFamily="34" charset="0"/>
                <a:ea typeface="Calibri"/>
                <a:cs typeface="Arial"/>
              </a:rPr>
              <a:t>bank </a:t>
            </a:r>
            <a:r>
              <a:rPr lang="en-US" sz="2000" dirty="0" smtClean="0">
                <a:latin typeface="Arial Black" pitchFamily="34" charset="0"/>
                <a:ea typeface="Calibri"/>
                <a:cs typeface="Arial"/>
              </a:rPr>
              <a:t>is a </a:t>
            </a:r>
            <a:r>
              <a:rPr lang="en-US" sz="2000" dirty="0" err="1" smtClean="0">
                <a:latin typeface="Arial Black" pitchFamily="34" charset="0"/>
                <a:ea typeface="Calibri"/>
                <a:cs typeface="Arial"/>
              </a:rPr>
              <a:t>mernonym</a:t>
            </a:r>
            <a:r>
              <a:rPr lang="en-US" sz="2000" dirty="0" smtClean="0">
                <a:latin typeface="Arial Black" pitchFamily="34" charset="0"/>
                <a:ea typeface="Calibri"/>
                <a:cs typeface="Arial"/>
              </a:rPr>
              <a:t>* that </a:t>
            </a:r>
            <a:r>
              <a:rPr lang="en-US" sz="2000" b="1" dirty="0" smtClean="0">
                <a:solidFill>
                  <a:schemeClr val="accent1"/>
                </a:solidFill>
                <a:latin typeface="Arial Black" pitchFamily="34" charset="0"/>
                <a:ea typeface="Calibri"/>
                <a:cs typeface="Arial"/>
              </a:rPr>
              <a:t>designates a part of the river </a:t>
            </a:r>
            <a:r>
              <a:rPr lang="en-US" sz="2000" dirty="0">
                <a:latin typeface="Arial Black" pitchFamily="34" charset="0"/>
                <a:ea typeface="Calibri"/>
                <a:cs typeface="Arial"/>
              </a:rPr>
              <a:t>And have co-</a:t>
            </a:r>
            <a:r>
              <a:rPr lang="en-US" sz="2000" dirty="0" err="1">
                <a:latin typeface="Arial Black" pitchFamily="34" charset="0"/>
                <a:ea typeface="Calibri"/>
                <a:cs typeface="Arial"/>
              </a:rPr>
              <a:t>meronyms</a:t>
            </a:r>
            <a:r>
              <a:rPr lang="en-US" sz="2000" dirty="0">
                <a:latin typeface="Arial Black" pitchFamily="34" charset="0"/>
                <a:ea typeface="Calibri"/>
                <a:cs typeface="Arial"/>
              </a:rPr>
              <a:t> (sister part names </a:t>
            </a:r>
            <a:r>
              <a:rPr lang="en-US" sz="2000" dirty="0" smtClean="0">
                <a:latin typeface="Arial Black" pitchFamily="34" charset="0"/>
                <a:ea typeface="Calibri"/>
                <a:cs typeface="Arial"/>
              </a:rPr>
              <a:t>)</a:t>
            </a:r>
            <a:r>
              <a:rPr lang="en-US" sz="2000" dirty="0" smtClean="0">
                <a:solidFill>
                  <a:schemeClr val="accent1"/>
                </a:solidFill>
                <a:latin typeface="Arial Black" pitchFamily="34" charset="0"/>
                <a:ea typeface="Calibri"/>
                <a:cs typeface="Arial"/>
              </a:rPr>
              <a:t>mouth</a:t>
            </a:r>
            <a:r>
              <a:rPr lang="en-US" sz="2000" dirty="0" smtClean="0">
                <a:latin typeface="Arial Black" pitchFamily="34" charset="0"/>
                <a:ea typeface="Calibri"/>
                <a:cs typeface="Arial"/>
              </a:rPr>
              <a:t>, </a:t>
            </a:r>
            <a:r>
              <a:rPr lang="en-US" sz="2000" dirty="0">
                <a:solidFill>
                  <a:schemeClr val="accent1"/>
                </a:solidFill>
                <a:latin typeface="Arial Black" pitchFamily="34" charset="0"/>
                <a:ea typeface="Calibri"/>
                <a:cs typeface="Arial"/>
              </a:rPr>
              <a:t>source</a:t>
            </a:r>
            <a:r>
              <a:rPr lang="en-US" sz="2000" dirty="0">
                <a:latin typeface="Arial Black" pitchFamily="34" charset="0"/>
                <a:ea typeface="Calibri"/>
                <a:cs typeface="Arial"/>
              </a:rPr>
              <a:t>, </a:t>
            </a:r>
            <a:r>
              <a:rPr lang="en-US" sz="2000" dirty="0" smtClean="0">
                <a:solidFill>
                  <a:schemeClr val="accent1"/>
                </a:solidFill>
                <a:latin typeface="Arial Black" pitchFamily="34" charset="0"/>
                <a:ea typeface="Calibri"/>
                <a:cs typeface="Arial"/>
              </a:rPr>
              <a:t>bed</a:t>
            </a:r>
            <a:r>
              <a:rPr lang="en-US" sz="2000" dirty="0" smtClean="0">
                <a:latin typeface="Arial Black" pitchFamily="34" charset="0"/>
                <a:ea typeface="Calibri"/>
                <a:cs typeface="Arial"/>
              </a:rPr>
              <a:t>.</a:t>
            </a:r>
            <a:endParaRPr lang="en-US" sz="2000" dirty="0">
              <a:solidFill>
                <a:schemeClr val="accent1"/>
              </a:solidFill>
              <a:latin typeface="Arial Black" pitchFamily="34" charset="0"/>
              <a:ea typeface="Calibri"/>
              <a:cs typeface="Arial"/>
            </a:endParaRPr>
          </a:p>
          <a:p>
            <a:pPr marL="800100" marR="0" indent="-342900" algn="l" rtl="0">
              <a:lnSpc>
                <a:spcPct val="115000"/>
              </a:lnSpc>
              <a:spcBef>
                <a:spcPts val="0"/>
              </a:spcBef>
              <a:spcAft>
                <a:spcPts val="0"/>
              </a:spcAft>
              <a:buFont typeface="Arial" pitchFamily="34" charset="0"/>
              <a:buChar char="•"/>
            </a:pPr>
            <a:r>
              <a:rPr lang="en-US" sz="2000" dirty="0">
                <a:latin typeface="Arial Black" pitchFamily="34" charset="0"/>
                <a:ea typeface="Calibri"/>
                <a:cs typeface="Arial"/>
              </a:rPr>
              <a:t>    </a:t>
            </a:r>
          </a:p>
          <a:p>
            <a:pPr marL="457200" marR="0" algn="l">
              <a:lnSpc>
                <a:spcPct val="115000"/>
              </a:lnSpc>
              <a:spcBef>
                <a:spcPts val="0"/>
              </a:spcBef>
              <a:spcAft>
                <a:spcPts val="0"/>
              </a:spcAft>
            </a:pPr>
            <a:r>
              <a:rPr lang="en-US" sz="2000" i="1" dirty="0" smtClean="0">
                <a:latin typeface="Arial Black" pitchFamily="34" charset="0"/>
                <a:ea typeface="Calibri"/>
                <a:cs typeface="Arial"/>
              </a:rPr>
              <a:t>bank</a:t>
            </a:r>
            <a:r>
              <a:rPr lang="en-US" sz="2000" dirty="0">
                <a:latin typeface="Arial Black" pitchFamily="34" charset="0"/>
                <a:ea typeface="Calibri"/>
                <a:cs typeface="Arial"/>
              </a:rPr>
              <a:t> </a:t>
            </a:r>
            <a:r>
              <a:rPr lang="en-US" sz="2000" dirty="0" smtClean="0">
                <a:latin typeface="Arial Black" pitchFamily="34" charset="0"/>
                <a:ea typeface="Calibri"/>
                <a:cs typeface="Arial"/>
              </a:rPr>
              <a:t>as </a:t>
            </a:r>
            <a:r>
              <a:rPr lang="en-US" sz="2000" dirty="0" smtClean="0">
                <a:solidFill>
                  <a:schemeClr val="accent1"/>
                </a:solidFill>
                <a:latin typeface="Arial Black" pitchFamily="34" charset="0"/>
                <a:ea typeface="Calibri"/>
                <a:cs typeface="Arial"/>
              </a:rPr>
              <a:t>money bank </a:t>
            </a:r>
            <a:r>
              <a:rPr lang="en-US" sz="2000" dirty="0" smtClean="0">
                <a:latin typeface="Arial Black" pitchFamily="34" charset="0"/>
                <a:ea typeface="Calibri"/>
                <a:cs typeface="Arial"/>
              </a:rPr>
              <a:t>is not part of anything but it is a subtype of </a:t>
            </a:r>
            <a:r>
              <a:rPr lang="en-US" sz="2000" i="1" dirty="0" smtClean="0">
                <a:solidFill>
                  <a:schemeClr val="accent1"/>
                </a:solidFill>
                <a:latin typeface="Arial Black" pitchFamily="34" charset="0"/>
                <a:ea typeface="Calibri"/>
                <a:cs typeface="Arial"/>
              </a:rPr>
              <a:t>financial </a:t>
            </a:r>
          </a:p>
          <a:p>
            <a:pPr marL="457200" marR="0" algn="l">
              <a:lnSpc>
                <a:spcPct val="115000"/>
              </a:lnSpc>
              <a:spcBef>
                <a:spcPts val="0"/>
              </a:spcBef>
              <a:spcAft>
                <a:spcPts val="0"/>
              </a:spcAft>
            </a:pPr>
            <a:r>
              <a:rPr lang="en-US" sz="2000" i="1" dirty="0" smtClean="0">
                <a:solidFill>
                  <a:schemeClr val="accent1"/>
                </a:solidFill>
                <a:latin typeface="Arial Black" pitchFamily="34" charset="0"/>
                <a:ea typeface="Calibri"/>
                <a:cs typeface="Arial"/>
              </a:rPr>
              <a:t>institutions</a:t>
            </a:r>
            <a:r>
              <a:rPr lang="en-US" sz="2000" dirty="0">
                <a:solidFill>
                  <a:schemeClr val="accent1"/>
                </a:solidFill>
                <a:latin typeface="Arial Black" pitchFamily="34" charset="0"/>
                <a:ea typeface="Calibri"/>
                <a:cs typeface="Arial"/>
              </a:rPr>
              <a:t> </a:t>
            </a:r>
            <a:r>
              <a:rPr lang="en-US" sz="2000" dirty="0">
                <a:latin typeface="Arial Black" pitchFamily="34" charset="0"/>
                <a:ea typeface="Calibri"/>
                <a:cs typeface="Arial"/>
              </a:rPr>
              <a:t> </a:t>
            </a:r>
            <a:r>
              <a:rPr lang="en-US" sz="2000" dirty="0" smtClean="0">
                <a:latin typeface="Arial Black" pitchFamily="34" charset="0"/>
                <a:ea typeface="Calibri"/>
                <a:cs typeface="Arial"/>
              </a:rPr>
              <a:t>that has </a:t>
            </a:r>
            <a:r>
              <a:rPr lang="en-US" sz="2000" dirty="0" smtClean="0">
                <a:solidFill>
                  <a:schemeClr val="accent1"/>
                </a:solidFill>
                <a:latin typeface="Arial Black" pitchFamily="34" charset="0"/>
                <a:ea typeface="Calibri"/>
                <a:cs typeface="Arial"/>
              </a:rPr>
              <a:t>building society </a:t>
            </a:r>
            <a:r>
              <a:rPr lang="en-US" sz="2000" dirty="0" smtClean="0">
                <a:latin typeface="Arial Black" pitchFamily="34" charset="0"/>
                <a:ea typeface="Calibri"/>
                <a:cs typeface="Arial"/>
              </a:rPr>
              <a:t>as one of its sisters</a:t>
            </a:r>
            <a:r>
              <a:rPr lang="en-US" sz="2000" dirty="0">
                <a:latin typeface="Arial Black" pitchFamily="34" charset="0"/>
                <a:ea typeface="Calibri"/>
                <a:cs typeface="Arial"/>
              </a:rPr>
              <a:t> </a:t>
            </a:r>
            <a:r>
              <a:rPr lang="en-US" sz="2000" dirty="0" smtClean="0">
                <a:latin typeface="Arial Black" pitchFamily="34" charset="0"/>
                <a:ea typeface="Calibri"/>
                <a:cs typeface="Arial"/>
              </a:rPr>
              <a:t>.</a:t>
            </a:r>
            <a:r>
              <a:rPr lang="en-US" sz="2000" u="sng" dirty="0">
                <a:latin typeface="Arial Black" pitchFamily="34" charset="0"/>
                <a:ea typeface="Calibri"/>
                <a:cs typeface="Arial"/>
              </a:rPr>
              <a:t/>
            </a:r>
            <a:br>
              <a:rPr lang="en-US" sz="2000" u="sng" dirty="0">
                <a:latin typeface="Arial Black" pitchFamily="34" charset="0"/>
                <a:ea typeface="Calibri"/>
                <a:cs typeface="Arial"/>
              </a:rPr>
            </a:br>
            <a:endParaRPr lang="en-US" sz="2000" u="sng" dirty="0" smtClean="0">
              <a:latin typeface="Arial Black" pitchFamily="34" charset="0"/>
              <a:ea typeface="Calibri"/>
              <a:cs typeface="Arial"/>
            </a:endParaRPr>
          </a:p>
          <a:p>
            <a:pPr marL="457200" marR="0" algn="l">
              <a:lnSpc>
                <a:spcPct val="115000"/>
              </a:lnSpc>
              <a:spcBef>
                <a:spcPts val="0"/>
              </a:spcBef>
              <a:spcAft>
                <a:spcPts val="0"/>
              </a:spcAft>
            </a:pPr>
            <a:r>
              <a:rPr lang="en-US" sz="2000" u="sng" dirty="0">
                <a:latin typeface="Arial Black" pitchFamily="34" charset="0"/>
                <a:ea typeface="Calibri"/>
                <a:cs typeface="Arial"/>
              </a:rPr>
              <a:t> </a:t>
            </a:r>
            <a:r>
              <a:rPr lang="en-US" sz="2000" u="sng" dirty="0" smtClean="0">
                <a:latin typeface="Arial Black" pitchFamily="34" charset="0"/>
                <a:ea typeface="Calibri"/>
                <a:cs typeface="Arial"/>
              </a:rPr>
              <a:t>*</a:t>
            </a:r>
            <a:r>
              <a:rPr lang="en-US" sz="2000" u="sng" dirty="0" err="1" smtClean="0">
                <a:latin typeface="Arial Black" pitchFamily="34" charset="0"/>
                <a:ea typeface="Calibri"/>
                <a:cs typeface="Arial"/>
              </a:rPr>
              <a:t>note:</a:t>
            </a:r>
            <a:r>
              <a:rPr lang="en-US" sz="2000" i="1" u="sng" dirty="0" err="1" smtClean="0">
                <a:latin typeface="Arial Black" pitchFamily="34" charset="0"/>
                <a:ea typeface="Calibri"/>
                <a:cs typeface="Arial"/>
              </a:rPr>
              <a:t>meronym</a:t>
            </a:r>
            <a:r>
              <a:rPr lang="en-US" sz="2000" u="sng" dirty="0">
                <a:latin typeface="Arial Black" pitchFamily="34" charset="0"/>
                <a:ea typeface="Calibri"/>
                <a:cs typeface="Arial"/>
              </a:rPr>
              <a:t> </a:t>
            </a:r>
            <a:r>
              <a:rPr lang="en-US" sz="2000" u="sng" dirty="0" smtClean="0">
                <a:latin typeface="Arial Black" pitchFamily="34" charset="0"/>
                <a:ea typeface="Calibri"/>
                <a:cs typeface="Arial"/>
              </a:rPr>
              <a:t> is </a:t>
            </a:r>
            <a:r>
              <a:rPr lang="en-US" sz="2000" u="sng" dirty="0">
                <a:latin typeface="Arial Black" pitchFamily="34" charset="0"/>
                <a:ea typeface="Calibri"/>
                <a:cs typeface="Arial"/>
              </a:rPr>
              <a:t>a </a:t>
            </a:r>
            <a:r>
              <a:rPr lang="en-US" sz="2000" u="sng" dirty="0">
                <a:latin typeface="Arial Black" pitchFamily="34" charset="0"/>
                <a:ea typeface="Calibri"/>
                <a:cs typeface="Arial"/>
                <a:hlinkClick r:id="rId3"/>
              </a:rPr>
              <a:t>word</a:t>
            </a:r>
            <a:r>
              <a:rPr lang="en-US" sz="2000" u="sng" dirty="0">
                <a:latin typeface="Arial Black" pitchFamily="34" charset="0"/>
                <a:ea typeface="Calibri"/>
                <a:cs typeface="Arial"/>
              </a:rPr>
              <a:t> that denotes a constituent part or a member </a:t>
            </a:r>
            <a:r>
              <a:rPr lang="en-US" sz="2000" u="sng" dirty="0" smtClean="0">
                <a:latin typeface="Arial Black" pitchFamily="34" charset="0"/>
                <a:ea typeface="Calibri"/>
                <a:cs typeface="Arial"/>
              </a:rPr>
              <a:t>of </a:t>
            </a:r>
            <a:r>
              <a:rPr lang="en-US" sz="2000" u="sng" dirty="0" err="1" smtClean="0">
                <a:latin typeface="Arial Black" pitchFamily="34" charset="0"/>
                <a:ea typeface="Calibri"/>
                <a:cs typeface="Arial"/>
              </a:rPr>
              <a:t>something,part</a:t>
            </a:r>
            <a:r>
              <a:rPr lang="en-US" sz="2000" u="sng" dirty="0" smtClean="0">
                <a:latin typeface="Arial Black" pitchFamily="34" charset="0"/>
                <a:ea typeface="Calibri"/>
                <a:cs typeface="Arial"/>
              </a:rPr>
              <a:t>-to-whole </a:t>
            </a:r>
            <a:r>
              <a:rPr lang="en-US" sz="2000" u="sng" dirty="0">
                <a:latin typeface="Arial Black" pitchFamily="34" charset="0"/>
                <a:ea typeface="Calibri"/>
                <a:cs typeface="Arial"/>
              </a:rPr>
              <a:t>relationships </a:t>
            </a:r>
            <a:r>
              <a:rPr lang="en-US" sz="2000" dirty="0">
                <a:latin typeface="Arial Black" pitchFamily="34" charset="0"/>
                <a:ea typeface="Calibri"/>
                <a:cs typeface="Arial"/>
              </a:rPr>
              <a:t> </a:t>
            </a:r>
            <a:r>
              <a:rPr lang="en-US" sz="2000" dirty="0" smtClean="0">
                <a:latin typeface="Arial Black" pitchFamily="34" charset="0"/>
                <a:ea typeface="Calibri"/>
                <a:cs typeface="Arial"/>
              </a:rPr>
              <a:t>.</a:t>
            </a:r>
            <a:r>
              <a:rPr lang="en-US" dirty="0">
                <a:ea typeface="Calibri"/>
                <a:cs typeface="Arial"/>
              </a:rPr>
              <a:t> </a:t>
            </a:r>
          </a:p>
        </p:txBody>
      </p:sp>
    </p:spTree>
    <p:extLst>
      <p:ext uri="{BB962C8B-B14F-4D97-AF65-F5344CB8AC3E}">
        <p14:creationId xmlns:p14="http://schemas.microsoft.com/office/powerpoint/2010/main" val="926465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f02787990">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xmlns="" name="Office_9533209_TF02787990.potx" id="{A37D0677-A763-42A9-8ABC-CE5D27E097F7}" vid="{B4FF93C0-F0D1-4D30-A5B5-DA20B61A0E2C}"/>
    </a:ext>
  </a:extLst>
</a:theme>
</file>

<file path=ppt/theme/theme2.xml><?xml version="1.0" encoding="utf-8"?>
<a:theme xmlns:a="http://schemas.openxmlformats.org/drawingml/2006/main" name="نسق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نسق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C67BEE-D13F-4BD2-98A5-34D8A0977F68}">
  <ds:schemaRef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purl.org/dc/terms/"/>
    <ds:schemaRef ds:uri="http://purl.org/dc/dcmitype/"/>
    <ds:schemaRef ds:uri="4873beb7-5857-4685-be1f-d57550cc96c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3.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tf02787990</Template>
  <TotalTime>1788</TotalTime>
  <Words>3599</Words>
  <Application>Microsoft Office PowerPoint</Application>
  <PresentationFormat>Custom</PresentationFormat>
  <Paragraphs>590</Paragraphs>
  <Slides>48</Slides>
  <Notes>17</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tf02787990</vt:lpstr>
      <vt:lpstr>PowerPoint Presentation</vt:lpstr>
      <vt:lpstr>Subjects: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ways of classifying the sorts of relation that can hold between polysemous senses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تخطيط العنوان</dc:title>
  <dc:creator>dell</dc:creator>
  <cp:lastModifiedBy>Maher</cp:lastModifiedBy>
  <cp:revision>108</cp:revision>
  <dcterms:created xsi:type="dcterms:W3CDTF">2018-09-18T16:12:31Z</dcterms:created>
  <dcterms:modified xsi:type="dcterms:W3CDTF">2018-11-01T07:29:25Z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