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D0E971-A394-43B2-88A1-3C9D1D29D2EF}" type="doc">
      <dgm:prSet loTypeId="urn:microsoft.com/office/officeart/2008/layout/RadialCluster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330398B-D3FE-4767-9186-6B2F9F2BEC1A}">
      <dgm:prSet phldrT="[Text]" custT="1"/>
      <dgm:spPr/>
      <dgm:t>
        <a:bodyPr/>
        <a:lstStyle/>
        <a:p>
          <a:r>
            <a:rPr lang="en-US" sz="8000" dirty="0" smtClean="0"/>
            <a:t>Cluster </a:t>
          </a:r>
          <a:endParaRPr lang="en-US" sz="6000" dirty="0"/>
        </a:p>
      </dgm:t>
    </dgm:pt>
    <dgm:pt modelId="{8E188EEE-6B92-44A1-9899-12632D822A12}" type="parTrans" cxnId="{05785AED-9422-4BE3-B2AC-B17815CDE9F0}">
      <dgm:prSet/>
      <dgm:spPr/>
      <dgm:t>
        <a:bodyPr/>
        <a:lstStyle/>
        <a:p>
          <a:endParaRPr lang="en-US"/>
        </a:p>
      </dgm:t>
    </dgm:pt>
    <dgm:pt modelId="{09C2366C-06E7-43E3-9808-B415A1976D76}" type="sibTrans" cxnId="{05785AED-9422-4BE3-B2AC-B17815CDE9F0}">
      <dgm:prSet/>
      <dgm:spPr/>
      <dgm:t>
        <a:bodyPr/>
        <a:lstStyle/>
        <a:p>
          <a:endParaRPr lang="en-US"/>
        </a:p>
      </dgm:t>
    </dgm:pt>
    <dgm:pt modelId="{1C67027A-D296-4D95-AA55-F3DA55A03EF2}">
      <dgm:prSet phldrT="[Text]" custT="1"/>
      <dgm:spPr/>
      <dgm:t>
        <a:bodyPr/>
        <a:lstStyle/>
        <a:p>
          <a:r>
            <a:rPr lang="en-US" sz="5400" dirty="0" smtClean="0"/>
            <a:t>Pre-final </a:t>
          </a:r>
          <a:endParaRPr lang="en-US" sz="5400" dirty="0"/>
        </a:p>
      </dgm:t>
    </dgm:pt>
    <dgm:pt modelId="{51E191A8-F97A-4AF2-9883-215BEA60FEDC}" type="parTrans" cxnId="{E72A2D8E-19DD-48AC-857A-2CA6902240BF}">
      <dgm:prSet/>
      <dgm:spPr/>
      <dgm:t>
        <a:bodyPr/>
        <a:lstStyle/>
        <a:p>
          <a:endParaRPr lang="en-US"/>
        </a:p>
      </dgm:t>
    </dgm:pt>
    <dgm:pt modelId="{4D6FBAFC-9E2F-4728-8A46-BFD974C91D79}" type="sibTrans" cxnId="{E72A2D8E-19DD-48AC-857A-2CA6902240BF}">
      <dgm:prSet/>
      <dgm:spPr/>
      <dgm:t>
        <a:bodyPr/>
        <a:lstStyle/>
        <a:p>
          <a:endParaRPr lang="en-US"/>
        </a:p>
      </dgm:t>
    </dgm:pt>
    <dgm:pt modelId="{3A5E3193-D3AA-4863-9D27-1EF2D9B44581}">
      <dgm:prSet phldrT="[Text]" custT="1"/>
      <dgm:spPr/>
      <dgm:t>
        <a:bodyPr/>
        <a:lstStyle/>
        <a:p>
          <a:r>
            <a:rPr lang="en-US" sz="5400" dirty="0" smtClean="0"/>
            <a:t>Final</a:t>
          </a:r>
          <a:endParaRPr lang="en-US" sz="5400" dirty="0"/>
        </a:p>
      </dgm:t>
    </dgm:pt>
    <dgm:pt modelId="{C7B457FD-FD99-470F-B93A-70623FB935B7}" type="parTrans" cxnId="{44329741-4B05-4AE7-8B47-C701F64F5A57}">
      <dgm:prSet/>
      <dgm:spPr/>
      <dgm:t>
        <a:bodyPr/>
        <a:lstStyle/>
        <a:p>
          <a:endParaRPr lang="en-US"/>
        </a:p>
      </dgm:t>
    </dgm:pt>
    <dgm:pt modelId="{C17EA376-EA9F-48D7-8432-A557A012CA6B}" type="sibTrans" cxnId="{44329741-4B05-4AE7-8B47-C701F64F5A57}">
      <dgm:prSet/>
      <dgm:spPr/>
      <dgm:t>
        <a:bodyPr/>
        <a:lstStyle/>
        <a:p>
          <a:endParaRPr lang="en-US"/>
        </a:p>
      </dgm:t>
    </dgm:pt>
    <dgm:pt modelId="{D5CAA0D6-3882-4151-B43E-4D5E55117747}" type="pres">
      <dgm:prSet presAssocID="{D6D0E971-A394-43B2-88A1-3C9D1D29D2E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70C19BC-71C2-4600-83EF-AC637C35944A}" type="pres">
      <dgm:prSet presAssocID="{9330398B-D3FE-4767-9186-6B2F9F2BEC1A}" presName="singleCycle" presStyleCnt="0"/>
      <dgm:spPr/>
    </dgm:pt>
    <dgm:pt modelId="{60AE6BE0-D0FB-434D-9C51-28B8EDB26241}" type="pres">
      <dgm:prSet presAssocID="{9330398B-D3FE-4767-9186-6B2F9F2BEC1A}" presName="singleCenter" presStyleLbl="node1" presStyleIdx="0" presStyleCnt="3" custScaleX="237502" custScaleY="144627" custLinFactNeighborX="-4694" custLinFactNeighborY="-30513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A14FE2CE-02BC-425F-8DB9-6851E9513760}" type="pres">
      <dgm:prSet presAssocID="{51E191A8-F97A-4AF2-9883-215BEA60FEDC}" presName="Name56" presStyleLbl="parChTrans1D2" presStyleIdx="0" presStyleCnt="2"/>
      <dgm:spPr/>
      <dgm:t>
        <a:bodyPr/>
        <a:lstStyle/>
        <a:p>
          <a:endParaRPr lang="en-US"/>
        </a:p>
      </dgm:t>
    </dgm:pt>
    <dgm:pt modelId="{FE10AEE4-7AC2-4795-90FC-71E3136C29EA}" type="pres">
      <dgm:prSet presAssocID="{1C67027A-D296-4D95-AA55-F3DA55A03EF2}" presName="text0" presStyleLbl="node1" presStyleIdx="1" presStyleCnt="3" custScaleX="335960" custScaleY="167412" custRadScaleRad="112936" custRadScaleInc="-134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8A3138-9855-4B91-9941-216D4FE2A16C}" type="pres">
      <dgm:prSet presAssocID="{C7B457FD-FD99-470F-B93A-70623FB935B7}" presName="Name56" presStyleLbl="parChTrans1D2" presStyleIdx="1" presStyleCnt="2"/>
      <dgm:spPr/>
      <dgm:t>
        <a:bodyPr/>
        <a:lstStyle/>
        <a:p>
          <a:endParaRPr lang="en-US"/>
        </a:p>
      </dgm:t>
    </dgm:pt>
    <dgm:pt modelId="{EC5AE8EC-DCEA-44E4-AA7D-CBCC5431194A}" type="pres">
      <dgm:prSet presAssocID="{3A5E3193-D3AA-4863-9D27-1EF2D9B44581}" presName="text0" presStyleLbl="node1" presStyleIdx="2" presStyleCnt="3" custScaleX="362361" custScaleY="163620" custRadScaleRad="106753" custRadScaleInc="-641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FA7E8B-168B-4184-99C8-3E516968A944}" type="presOf" srcId="{51E191A8-F97A-4AF2-9883-215BEA60FEDC}" destId="{A14FE2CE-02BC-425F-8DB9-6851E9513760}" srcOrd="0" destOrd="0" presId="urn:microsoft.com/office/officeart/2008/layout/RadialCluster"/>
    <dgm:cxn modelId="{59D7D9A1-0989-4D3C-A8C1-DDBD80B8720F}" type="presOf" srcId="{1C67027A-D296-4D95-AA55-F3DA55A03EF2}" destId="{FE10AEE4-7AC2-4795-90FC-71E3136C29EA}" srcOrd="0" destOrd="0" presId="urn:microsoft.com/office/officeart/2008/layout/RadialCluster"/>
    <dgm:cxn modelId="{E72A2D8E-19DD-48AC-857A-2CA6902240BF}" srcId="{9330398B-D3FE-4767-9186-6B2F9F2BEC1A}" destId="{1C67027A-D296-4D95-AA55-F3DA55A03EF2}" srcOrd="0" destOrd="0" parTransId="{51E191A8-F97A-4AF2-9883-215BEA60FEDC}" sibTransId="{4D6FBAFC-9E2F-4728-8A46-BFD974C91D79}"/>
    <dgm:cxn modelId="{BBFC6664-B35B-4B01-BD44-DB22C25976EE}" type="presOf" srcId="{9330398B-D3FE-4767-9186-6B2F9F2BEC1A}" destId="{60AE6BE0-D0FB-434D-9C51-28B8EDB26241}" srcOrd="0" destOrd="0" presId="urn:microsoft.com/office/officeart/2008/layout/RadialCluster"/>
    <dgm:cxn modelId="{90E5BDF5-DE04-4ACB-AFBA-A5E27971363C}" type="presOf" srcId="{3A5E3193-D3AA-4863-9D27-1EF2D9B44581}" destId="{EC5AE8EC-DCEA-44E4-AA7D-CBCC5431194A}" srcOrd="0" destOrd="0" presId="urn:microsoft.com/office/officeart/2008/layout/RadialCluster"/>
    <dgm:cxn modelId="{44329741-4B05-4AE7-8B47-C701F64F5A57}" srcId="{9330398B-D3FE-4767-9186-6B2F9F2BEC1A}" destId="{3A5E3193-D3AA-4863-9D27-1EF2D9B44581}" srcOrd="1" destOrd="0" parTransId="{C7B457FD-FD99-470F-B93A-70623FB935B7}" sibTransId="{C17EA376-EA9F-48D7-8432-A557A012CA6B}"/>
    <dgm:cxn modelId="{05785AED-9422-4BE3-B2AC-B17815CDE9F0}" srcId="{D6D0E971-A394-43B2-88A1-3C9D1D29D2EF}" destId="{9330398B-D3FE-4767-9186-6B2F9F2BEC1A}" srcOrd="0" destOrd="0" parTransId="{8E188EEE-6B92-44A1-9899-12632D822A12}" sibTransId="{09C2366C-06E7-43E3-9808-B415A1976D76}"/>
    <dgm:cxn modelId="{E6668E49-876F-4E0B-ABB9-D7119F0DF7DF}" type="presOf" srcId="{C7B457FD-FD99-470F-B93A-70623FB935B7}" destId="{718A3138-9855-4B91-9941-216D4FE2A16C}" srcOrd="0" destOrd="0" presId="urn:microsoft.com/office/officeart/2008/layout/RadialCluster"/>
    <dgm:cxn modelId="{F3EB099C-5EB3-47C1-98AB-EE07C2AEAD48}" type="presOf" srcId="{D6D0E971-A394-43B2-88A1-3C9D1D29D2EF}" destId="{D5CAA0D6-3882-4151-B43E-4D5E55117747}" srcOrd="0" destOrd="0" presId="urn:microsoft.com/office/officeart/2008/layout/RadialCluster"/>
    <dgm:cxn modelId="{F76D9C0D-3A2C-4342-9CCC-6A87DD21287D}" type="presParOf" srcId="{D5CAA0D6-3882-4151-B43E-4D5E55117747}" destId="{470C19BC-71C2-4600-83EF-AC637C35944A}" srcOrd="0" destOrd="0" presId="urn:microsoft.com/office/officeart/2008/layout/RadialCluster"/>
    <dgm:cxn modelId="{C6F4603D-C17D-4BF7-B007-CB3A1D8613D7}" type="presParOf" srcId="{470C19BC-71C2-4600-83EF-AC637C35944A}" destId="{60AE6BE0-D0FB-434D-9C51-28B8EDB26241}" srcOrd="0" destOrd="0" presId="urn:microsoft.com/office/officeart/2008/layout/RadialCluster"/>
    <dgm:cxn modelId="{DB9C375A-7E70-423D-B245-B0400539AFC1}" type="presParOf" srcId="{470C19BC-71C2-4600-83EF-AC637C35944A}" destId="{A14FE2CE-02BC-425F-8DB9-6851E9513760}" srcOrd="1" destOrd="0" presId="urn:microsoft.com/office/officeart/2008/layout/RadialCluster"/>
    <dgm:cxn modelId="{6E527A9F-AF2E-4033-ABD9-107EC9058037}" type="presParOf" srcId="{470C19BC-71C2-4600-83EF-AC637C35944A}" destId="{FE10AEE4-7AC2-4795-90FC-71E3136C29EA}" srcOrd="2" destOrd="0" presId="urn:microsoft.com/office/officeart/2008/layout/RadialCluster"/>
    <dgm:cxn modelId="{46D82FEC-972B-44B3-8E50-2FD5FE9B4A91}" type="presParOf" srcId="{470C19BC-71C2-4600-83EF-AC637C35944A}" destId="{718A3138-9855-4B91-9941-216D4FE2A16C}" srcOrd="3" destOrd="0" presId="urn:microsoft.com/office/officeart/2008/layout/RadialCluster"/>
    <dgm:cxn modelId="{984D18BD-7002-449C-A075-10E264A88335}" type="presParOf" srcId="{470C19BC-71C2-4600-83EF-AC637C35944A}" destId="{EC5AE8EC-DCEA-44E4-AA7D-CBCC5431194A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D0E971-A394-43B2-88A1-3C9D1D29D2EF}" type="doc">
      <dgm:prSet loTypeId="urn:microsoft.com/office/officeart/2008/layout/RadialCluster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330398B-D3FE-4767-9186-6B2F9F2BEC1A}">
      <dgm:prSet phldrT="[Text]" custT="1"/>
      <dgm:spPr/>
      <dgm:t>
        <a:bodyPr/>
        <a:lstStyle/>
        <a:p>
          <a:r>
            <a:rPr lang="en-US" sz="8000" dirty="0" smtClean="0"/>
            <a:t>Cluster </a:t>
          </a:r>
          <a:endParaRPr lang="en-US" sz="6000" dirty="0"/>
        </a:p>
      </dgm:t>
    </dgm:pt>
    <dgm:pt modelId="{8E188EEE-6B92-44A1-9899-12632D822A12}" type="parTrans" cxnId="{05785AED-9422-4BE3-B2AC-B17815CDE9F0}">
      <dgm:prSet/>
      <dgm:spPr/>
      <dgm:t>
        <a:bodyPr/>
        <a:lstStyle/>
        <a:p>
          <a:endParaRPr lang="en-US"/>
        </a:p>
      </dgm:t>
    </dgm:pt>
    <dgm:pt modelId="{09C2366C-06E7-43E3-9808-B415A1976D76}" type="sibTrans" cxnId="{05785AED-9422-4BE3-B2AC-B17815CDE9F0}">
      <dgm:prSet/>
      <dgm:spPr/>
      <dgm:t>
        <a:bodyPr/>
        <a:lstStyle/>
        <a:p>
          <a:endParaRPr lang="en-US"/>
        </a:p>
      </dgm:t>
    </dgm:pt>
    <dgm:pt modelId="{1C67027A-D296-4D95-AA55-F3DA55A03EF2}">
      <dgm:prSet phldrT="[Text]" custT="1"/>
      <dgm:spPr/>
      <dgm:t>
        <a:bodyPr/>
        <a:lstStyle/>
        <a:p>
          <a:r>
            <a:rPr lang="en-US" sz="5400" dirty="0" smtClean="0"/>
            <a:t>Final </a:t>
          </a:r>
          <a:endParaRPr lang="en-US" sz="5400" dirty="0"/>
        </a:p>
      </dgm:t>
    </dgm:pt>
    <dgm:pt modelId="{51E191A8-F97A-4AF2-9883-215BEA60FEDC}" type="parTrans" cxnId="{E72A2D8E-19DD-48AC-857A-2CA6902240BF}">
      <dgm:prSet/>
      <dgm:spPr/>
      <dgm:t>
        <a:bodyPr/>
        <a:lstStyle/>
        <a:p>
          <a:endParaRPr lang="en-US"/>
        </a:p>
      </dgm:t>
    </dgm:pt>
    <dgm:pt modelId="{4D6FBAFC-9E2F-4728-8A46-BFD974C91D79}" type="sibTrans" cxnId="{E72A2D8E-19DD-48AC-857A-2CA6902240BF}">
      <dgm:prSet/>
      <dgm:spPr/>
      <dgm:t>
        <a:bodyPr/>
        <a:lstStyle/>
        <a:p>
          <a:endParaRPr lang="en-US"/>
        </a:p>
      </dgm:t>
    </dgm:pt>
    <dgm:pt modelId="{3A5E3193-D3AA-4863-9D27-1EF2D9B44581}">
      <dgm:prSet phldrT="[Text]" custT="1"/>
      <dgm:spPr/>
      <dgm:t>
        <a:bodyPr/>
        <a:lstStyle/>
        <a:p>
          <a:r>
            <a:rPr lang="en-US" sz="5400" dirty="0" smtClean="0"/>
            <a:t>Post-final</a:t>
          </a:r>
          <a:endParaRPr lang="en-US" sz="5400" dirty="0"/>
        </a:p>
      </dgm:t>
    </dgm:pt>
    <dgm:pt modelId="{C7B457FD-FD99-470F-B93A-70623FB935B7}" type="parTrans" cxnId="{44329741-4B05-4AE7-8B47-C701F64F5A57}">
      <dgm:prSet/>
      <dgm:spPr/>
      <dgm:t>
        <a:bodyPr/>
        <a:lstStyle/>
        <a:p>
          <a:endParaRPr lang="en-US"/>
        </a:p>
      </dgm:t>
    </dgm:pt>
    <dgm:pt modelId="{C17EA376-EA9F-48D7-8432-A557A012CA6B}" type="sibTrans" cxnId="{44329741-4B05-4AE7-8B47-C701F64F5A57}">
      <dgm:prSet/>
      <dgm:spPr/>
      <dgm:t>
        <a:bodyPr/>
        <a:lstStyle/>
        <a:p>
          <a:endParaRPr lang="en-US"/>
        </a:p>
      </dgm:t>
    </dgm:pt>
    <dgm:pt modelId="{D5CAA0D6-3882-4151-B43E-4D5E55117747}" type="pres">
      <dgm:prSet presAssocID="{D6D0E971-A394-43B2-88A1-3C9D1D29D2E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70C19BC-71C2-4600-83EF-AC637C35944A}" type="pres">
      <dgm:prSet presAssocID="{9330398B-D3FE-4767-9186-6B2F9F2BEC1A}" presName="singleCycle" presStyleCnt="0"/>
      <dgm:spPr/>
    </dgm:pt>
    <dgm:pt modelId="{60AE6BE0-D0FB-434D-9C51-28B8EDB26241}" type="pres">
      <dgm:prSet presAssocID="{9330398B-D3FE-4767-9186-6B2F9F2BEC1A}" presName="singleCenter" presStyleLbl="node1" presStyleIdx="0" presStyleCnt="3" custScaleX="257802" custScaleY="144627" custLinFactNeighborX="-4694" custLinFactNeighborY="-30513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A14FE2CE-02BC-425F-8DB9-6851E9513760}" type="pres">
      <dgm:prSet presAssocID="{51E191A8-F97A-4AF2-9883-215BEA60FEDC}" presName="Name56" presStyleLbl="parChTrans1D2" presStyleIdx="0" presStyleCnt="2"/>
      <dgm:spPr/>
      <dgm:t>
        <a:bodyPr/>
        <a:lstStyle/>
        <a:p>
          <a:endParaRPr lang="en-US"/>
        </a:p>
      </dgm:t>
    </dgm:pt>
    <dgm:pt modelId="{FE10AEE4-7AC2-4795-90FC-71E3136C29EA}" type="pres">
      <dgm:prSet presAssocID="{1C67027A-D296-4D95-AA55-F3DA55A03EF2}" presName="text0" presStyleLbl="node1" presStyleIdx="1" presStyleCnt="3" custScaleX="335960" custScaleY="167412" custRadScaleRad="112936" custRadScaleInc="-134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8A3138-9855-4B91-9941-216D4FE2A16C}" type="pres">
      <dgm:prSet presAssocID="{C7B457FD-FD99-470F-B93A-70623FB935B7}" presName="Name56" presStyleLbl="parChTrans1D2" presStyleIdx="1" presStyleCnt="2"/>
      <dgm:spPr/>
      <dgm:t>
        <a:bodyPr/>
        <a:lstStyle/>
        <a:p>
          <a:endParaRPr lang="en-US"/>
        </a:p>
      </dgm:t>
    </dgm:pt>
    <dgm:pt modelId="{EC5AE8EC-DCEA-44E4-AA7D-CBCC5431194A}" type="pres">
      <dgm:prSet presAssocID="{3A5E3193-D3AA-4863-9D27-1EF2D9B44581}" presName="text0" presStyleLbl="node1" presStyleIdx="2" presStyleCnt="3" custScaleX="362361" custScaleY="163620" custRadScaleRad="106753" custRadScaleInc="-641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38E4E0-3278-48F6-8BD4-3A240F977228}" type="presOf" srcId="{C7B457FD-FD99-470F-B93A-70623FB935B7}" destId="{718A3138-9855-4B91-9941-216D4FE2A16C}" srcOrd="0" destOrd="0" presId="urn:microsoft.com/office/officeart/2008/layout/RadialCluster"/>
    <dgm:cxn modelId="{44329741-4B05-4AE7-8B47-C701F64F5A57}" srcId="{9330398B-D3FE-4767-9186-6B2F9F2BEC1A}" destId="{3A5E3193-D3AA-4863-9D27-1EF2D9B44581}" srcOrd="1" destOrd="0" parTransId="{C7B457FD-FD99-470F-B93A-70623FB935B7}" sibTransId="{C17EA376-EA9F-48D7-8432-A557A012CA6B}"/>
    <dgm:cxn modelId="{C87EE717-F455-4609-B6EB-07C7A249BC70}" type="presOf" srcId="{D6D0E971-A394-43B2-88A1-3C9D1D29D2EF}" destId="{D5CAA0D6-3882-4151-B43E-4D5E55117747}" srcOrd="0" destOrd="0" presId="urn:microsoft.com/office/officeart/2008/layout/RadialCluster"/>
    <dgm:cxn modelId="{05785AED-9422-4BE3-B2AC-B17815CDE9F0}" srcId="{D6D0E971-A394-43B2-88A1-3C9D1D29D2EF}" destId="{9330398B-D3FE-4767-9186-6B2F9F2BEC1A}" srcOrd="0" destOrd="0" parTransId="{8E188EEE-6B92-44A1-9899-12632D822A12}" sibTransId="{09C2366C-06E7-43E3-9808-B415A1976D76}"/>
    <dgm:cxn modelId="{E72A2D8E-19DD-48AC-857A-2CA6902240BF}" srcId="{9330398B-D3FE-4767-9186-6B2F9F2BEC1A}" destId="{1C67027A-D296-4D95-AA55-F3DA55A03EF2}" srcOrd="0" destOrd="0" parTransId="{51E191A8-F97A-4AF2-9883-215BEA60FEDC}" sibTransId="{4D6FBAFC-9E2F-4728-8A46-BFD974C91D79}"/>
    <dgm:cxn modelId="{2730AE45-74FE-4C72-8E55-2D5174C851A4}" type="presOf" srcId="{51E191A8-F97A-4AF2-9883-215BEA60FEDC}" destId="{A14FE2CE-02BC-425F-8DB9-6851E9513760}" srcOrd="0" destOrd="0" presId="urn:microsoft.com/office/officeart/2008/layout/RadialCluster"/>
    <dgm:cxn modelId="{72D8BB7B-9666-459D-B5A8-2D8829644D63}" type="presOf" srcId="{1C67027A-D296-4D95-AA55-F3DA55A03EF2}" destId="{FE10AEE4-7AC2-4795-90FC-71E3136C29EA}" srcOrd="0" destOrd="0" presId="urn:microsoft.com/office/officeart/2008/layout/RadialCluster"/>
    <dgm:cxn modelId="{7D0921BF-31B7-4AAB-B4FF-C0750DF26010}" type="presOf" srcId="{3A5E3193-D3AA-4863-9D27-1EF2D9B44581}" destId="{EC5AE8EC-DCEA-44E4-AA7D-CBCC5431194A}" srcOrd="0" destOrd="0" presId="urn:microsoft.com/office/officeart/2008/layout/RadialCluster"/>
    <dgm:cxn modelId="{951B8F49-6D85-48C1-B314-197597C0F073}" type="presOf" srcId="{9330398B-D3FE-4767-9186-6B2F9F2BEC1A}" destId="{60AE6BE0-D0FB-434D-9C51-28B8EDB26241}" srcOrd="0" destOrd="0" presId="urn:microsoft.com/office/officeart/2008/layout/RadialCluster"/>
    <dgm:cxn modelId="{EF05E917-91FE-47FD-964A-F1689B795B41}" type="presParOf" srcId="{D5CAA0D6-3882-4151-B43E-4D5E55117747}" destId="{470C19BC-71C2-4600-83EF-AC637C35944A}" srcOrd="0" destOrd="0" presId="urn:microsoft.com/office/officeart/2008/layout/RadialCluster"/>
    <dgm:cxn modelId="{23EA92B2-AE21-4FD7-9CD2-657A4FE37F37}" type="presParOf" srcId="{470C19BC-71C2-4600-83EF-AC637C35944A}" destId="{60AE6BE0-D0FB-434D-9C51-28B8EDB26241}" srcOrd="0" destOrd="0" presId="urn:microsoft.com/office/officeart/2008/layout/RadialCluster"/>
    <dgm:cxn modelId="{6D353CCB-5AE7-45CD-9661-432D04C61C43}" type="presParOf" srcId="{470C19BC-71C2-4600-83EF-AC637C35944A}" destId="{A14FE2CE-02BC-425F-8DB9-6851E9513760}" srcOrd="1" destOrd="0" presId="urn:microsoft.com/office/officeart/2008/layout/RadialCluster"/>
    <dgm:cxn modelId="{85CFC6DA-23FA-4D47-A12C-F7623D857A31}" type="presParOf" srcId="{470C19BC-71C2-4600-83EF-AC637C35944A}" destId="{FE10AEE4-7AC2-4795-90FC-71E3136C29EA}" srcOrd="2" destOrd="0" presId="urn:microsoft.com/office/officeart/2008/layout/RadialCluster"/>
    <dgm:cxn modelId="{67B42233-11DF-436E-ABE4-6C43CA91F89A}" type="presParOf" srcId="{470C19BC-71C2-4600-83EF-AC637C35944A}" destId="{718A3138-9855-4B91-9941-216D4FE2A16C}" srcOrd="3" destOrd="0" presId="urn:microsoft.com/office/officeart/2008/layout/RadialCluster"/>
    <dgm:cxn modelId="{97D07C71-69A7-4577-A3CC-A14993B4AB4A}" type="presParOf" srcId="{470C19BC-71C2-4600-83EF-AC637C35944A}" destId="{EC5AE8EC-DCEA-44E4-AA7D-CBCC5431194A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87F596-491C-462A-A04F-DC57C6B94054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C26C80-4AEA-46F4-8CB2-3DCBFADF371C}">
      <dgm:prSet phldrT="[Text]"/>
      <dgm:spPr/>
      <dgm:t>
        <a:bodyPr/>
        <a:lstStyle/>
        <a:p>
          <a:r>
            <a:rPr lang="en-US" dirty="0" smtClean="0"/>
            <a:t>Final </a:t>
          </a:r>
          <a:endParaRPr lang="en-US" dirty="0"/>
        </a:p>
      </dgm:t>
    </dgm:pt>
    <dgm:pt modelId="{5939DCD1-D323-490E-A2BF-73815C51976D}" type="parTrans" cxnId="{E3AC3738-73DC-413C-8318-9C8CD07A0649}">
      <dgm:prSet/>
      <dgm:spPr/>
      <dgm:t>
        <a:bodyPr/>
        <a:lstStyle/>
        <a:p>
          <a:endParaRPr lang="en-US"/>
        </a:p>
      </dgm:t>
    </dgm:pt>
    <dgm:pt modelId="{37C3CD89-A3BD-45CE-B94D-C47F919E796B}" type="sibTrans" cxnId="{E3AC3738-73DC-413C-8318-9C8CD07A0649}">
      <dgm:prSet/>
      <dgm:spPr/>
      <dgm:t>
        <a:bodyPr/>
        <a:lstStyle/>
        <a:p>
          <a:endParaRPr lang="en-US"/>
        </a:p>
      </dgm:t>
    </dgm:pt>
    <dgm:pt modelId="{4B1F1A53-1530-41DD-8657-71F9BED3942A}">
      <dgm:prSet phldrT="[Text]"/>
      <dgm:spPr/>
      <dgm:t>
        <a:bodyPr/>
        <a:lstStyle/>
        <a:p>
          <a:r>
            <a:rPr lang="en-US" dirty="0" smtClean="0"/>
            <a:t>Post-final</a:t>
          </a:r>
          <a:endParaRPr lang="en-US" dirty="0"/>
        </a:p>
      </dgm:t>
    </dgm:pt>
    <dgm:pt modelId="{C38A691E-9F8C-44B7-ACAF-6D8CAC9325F1}" type="parTrans" cxnId="{C137779E-D237-414A-98FF-09945507FE1D}">
      <dgm:prSet/>
      <dgm:spPr/>
      <dgm:t>
        <a:bodyPr/>
        <a:lstStyle/>
        <a:p>
          <a:endParaRPr lang="en-US"/>
        </a:p>
      </dgm:t>
    </dgm:pt>
    <dgm:pt modelId="{B14BDA9A-2575-4648-8B08-085381B918F3}" type="sibTrans" cxnId="{C137779E-D237-414A-98FF-09945507FE1D}">
      <dgm:prSet/>
      <dgm:spPr/>
      <dgm:t>
        <a:bodyPr/>
        <a:lstStyle/>
        <a:p>
          <a:endParaRPr lang="en-US"/>
        </a:p>
      </dgm:t>
    </dgm:pt>
    <dgm:pt modelId="{D53D2479-7B2F-4A33-BF85-2C2BE00B1806}">
      <dgm:prSet phldrT="[Text]"/>
      <dgm:spPr/>
      <dgm:t>
        <a:bodyPr/>
        <a:lstStyle/>
        <a:p>
          <a:r>
            <a:rPr lang="en-US" dirty="0" smtClean="0"/>
            <a:t>Pre-final</a:t>
          </a:r>
          <a:endParaRPr lang="en-US" dirty="0"/>
        </a:p>
      </dgm:t>
    </dgm:pt>
    <dgm:pt modelId="{D2A150DB-F532-40D2-B416-E02BB338D71D}" type="parTrans" cxnId="{468EEC77-0DD1-4790-AAF4-D0D2442A966D}">
      <dgm:prSet/>
      <dgm:spPr/>
      <dgm:t>
        <a:bodyPr/>
        <a:lstStyle/>
        <a:p>
          <a:endParaRPr lang="en-US"/>
        </a:p>
      </dgm:t>
    </dgm:pt>
    <dgm:pt modelId="{CFDC1C01-7C64-4CF6-BE5C-0DAF6E33B1D1}" type="sibTrans" cxnId="{468EEC77-0DD1-4790-AAF4-D0D2442A966D}">
      <dgm:prSet/>
      <dgm:spPr/>
      <dgm:t>
        <a:bodyPr/>
        <a:lstStyle/>
        <a:p>
          <a:endParaRPr lang="en-US"/>
        </a:p>
      </dgm:t>
    </dgm:pt>
    <dgm:pt modelId="{B1DBFB33-F1CE-4AD8-8012-82515B0FE448}" type="pres">
      <dgm:prSet presAssocID="{CA87F596-491C-462A-A04F-DC57C6B9405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20F541-7C9C-44A4-A46B-009FB1D68C74}" type="pres">
      <dgm:prSet presAssocID="{C9C26C80-4AEA-46F4-8CB2-3DCBFADF371C}" presName="centerShape" presStyleLbl="node0" presStyleIdx="0" presStyleCnt="1" custScaleX="176395" custScaleY="195983" custLinFactNeighborX="-1992" custLinFactNeighborY="-1"/>
      <dgm:spPr/>
      <dgm:t>
        <a:bodyPr/>
        <a:lstStyle/>
        <a:p>
          <a:endParaRPr lang="en-US"/>
        </a:p>
      </dgm:t>
    </dgm:pt>
    <dgm:pt modelId="{EC5C26B6-66DB-4F2F-BDDE-5D9AC6E8FB5C}" type="pres">
      <dgm:prSet presAssocID="{C38A691E-9F8C-44B7-ACAF-6D8CAC9325F1}" presName="Name9" presStyleLbl="parChTrans1D2" presStyleIdx="0" presStyleCnt="2"/>
      <dgm:spPr/>
      <dgm:t>
        <a:bodyPr/>
        <a:lstStyle/>
        <a:p>
          <a:endParaRPr lang="en-US"/>
        </a:p>
      </dgm:t>
    </dgm:pt>
    <dgm:pt modelId="{F194911B-7B94-4492-B861-A1E3B9458630}" type="pres">
      <dgm:prSet presAssocID="{C38A691E-9F8C-44B7-ACAF-6D8CAC9325F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569E5FCA-3518-456F-A824-E3A6F8FC2BF3}" type="pres">
      <dgm:prSet presAssocID="{4B1F1A53-1530-41DD-8657-71F9BED3942A}" presName="node" presStyleLbl="node1" presStyleIdx="0" presStyleCnt="2" custScaleX="190532" custScaleY="174966" custRadScaleRad="148833" custRadScaleInc="1002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16B408-896B-46CF-B441-A338BDA65392}" type="pres">
      <dgm:prSet presAssocID="{D2A150DB-F532-40D2-B416-E02BB338D71D}" presName="Name9" presStyleLbl="parChTrans1D2" presStyleIdx="1" presStyleCnt="2"/>
      <dgm:spPr/>
      <dgm:t>
        <a:bodyPr/>
        <a:lstStyle/>
        <a:p>
          <a:endParaRPr lang="en-US"/>
        </a:p>
      </dgm:t>
    </dgm:pt>
    <dgm:pt modelId="{8A3B5019-40AD-464F-94F0-A12FC311D6B6}" type="pres">
      <dgm:prSet presAssocID="{D2A150DB-F532-40D2-B416-E02BB338D71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98A0428C-251B-4F74-B882-2F798C9B7EB0}" type="pres">
      <dgm:prSet presAssocID="{D53D2479-7B2F-4A33-BF85-2C2BE00B1806}" presName="node" presStyleLbl="node1" presStyleIdx="1" presStyleCnt="2" custScaleX="172634" custScaleY="193380" custRadScaleRad="152882" custRadScaleInc="981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2960A0-0891-4DDE-90A2-3EB133475093}" type="presOf" srcId="{C38A691E-9F8C-44B7-ACAF-6D8CAC9325F1}" destId="{EC5C26B6-66DB-4F2F-BDDE-5D9AC6E8FB5C}" srcOrd="0" destOrd="0" presId="urn:microsoft.com/office/officeart/2005/8/layout/radial1"/>
    <dgm:cxn modelId="{468EEC77-0DD1-4790-AAF4-D0D2442A966D}" srcId="{C9C26C80-4AEA-46F4-8CB2-3DCBFADF371C}" destId="{D53D2479-7B2F-4A33-BF85-2C2BE00B1806}" srcOrd="1" destOrd="0" parTransId="{D2A150DB-F532-40D2-B416-E02BB338D71D}" sibTransId="{CFDC1C01-7C64-4CF6-BE5C-0DAF6E33B1D1}"/>
    <dgm:cxn modelId="{E3AC3738-73DC-413C-8318-9C8CD07A0649}" srcId="{CA87F596-491C-462A-A04F-DC57C6B94054}" destId="{C9C26C80-4AEA-46F4-8CB2-3DCBFADF371C}" srcOrd="0" destOrd="0" parTransId="{5939DCD1-D323-490E-A2BF-73815C51976D}" sibTransId="{37C3CD89-A3BD-45CE-B94D-C47F919E796B}"/>
    <dgm:cxn modelId="{8E53B4AB-9D8F-4258-816B-56C793A7EAF5}" type="presOf" srcId="{C38A691E-9F8C-44B7-ACAF-6D8CAC9325F1}" destId="{F194911B-7B94-4492-B861-A1E3B9458630}" srcOrd="1" destOrd="0" presId="urn:microsoft.com/office/officeart/2005/8/layout/radial1"/>
    <dgm:cxn modelId="{C137779E-D237-414A-98FF-09945507FE1D}" srcId="{C9C26C80-4AEA-46F4-8CB2-3DCBFADF371C}" destId="{4B1F1A53-1530-41DD-8657-71F9BED3942A}" srcOrd="0" destOrd="0" parTransId="{C38A691E-9F8C-44B7-ACAF-6D8CAC9325F1}" sibTransId="{B14BDA9A-2575-4648-8B08-085381B918F3}"/>
    <dgm:cxn modelId="{353BD057-4C83-4467-910C-984AB2066480}" type="presOf" srcId="{4B1F1A53-1530-41DD-8657-71F9BED3942A}" destId="{569E5FCA-3518-456F-A824-E3A6F8FC2BF3}" srcOrd="0" destOrd="0" presId="urn:microsoft.com/office/officeart/2005/8/layout/radial1"/>
    <dgm:cxn modelId="{C379E442-C9DB-4F81-857F-170ED18F53D6}" type="presOf" srcId="{C9C26C80-4AEA-46F4-8CB2-3DCBFADF371C}" destId="{C520F541-7C9C-44A4-A46B-009FB1D68C74}" srcOrd="0" destOrd="0" presId="urn:microsoft.com/office/officeart/2005/8/layout/radial1"/>
    <dgm:cxn modelId="{B7055EBC-36FE-4BAF-922C-4C14F9EB9C48}" type="presOf" srcId="{D53D2479-7B2F-4A33-BF85-2C2BE00B1806}" destId="{98A0428C-251B-4F74-B882-2F798C9B7EB0}" srcOrd="0" destOrd="0" presId="urn:microsoft.com/office/officeart/2005/8/layout/radial1"/>
    <dgm:cxn modelId="{53899523-15FF-4BFF-8641-8DF085BDC503}" type="presOf" srcId="{D2A150DB-F532-40D2-B416-E02BB338D71D}" destId="{8A3B5019-40AD-464F-94F0-A12FC311D6B6}" srcOrd="1" destOrd="0" presId="urn:microsoft.com/office/officeart/2005/8/layout/radial1"/>
    <dgm:cxn modelId="{7AB1B789-A8F4-4E35-97E2-0F760DECFE04}" type="presOf" srcId="{CA87F596-491C-462A-A04F-DC57C6B94054}" destId="{B1DBFB33-F1CE-4AD8-8012-82515B0FE448}" srcOrd="0" destOrd="0" presId="urn:microsoft.com/office/officeart/2005/8/layout/radial1"/>
    <dgm:cxn modelId="{9435C952-6D07-4901-8575-A9178FD88086}" type="presOf" srcId="{D2A150DB-F532-40D2-B416-E02BB338D71D}" destId="{2B16B408-896B-46CF-B441-A338BDA65392}" srcOrd="0" destOrd="0" presId="urn:microsoft.com/office/officeart/2005/8/layout/radial1"/>
    <dgm:cxn modelId="{7E1D5DA6-41FF-4544-B473-EA32F7472FA4}" type="presParOf" srcId="{B1DBFB33-F1CE-4AD8-8012-82515B0FE448}" destId="{C520F541-7C9C-44A4-A46B-009FB1D68C74}" srcOrd="0" destOrd="0" presId="urn:microsoft.com/office/officeart/2005/8/layout/radial1"/>
    <dgm:cxn modelId="{B8E3AA3F-2633-40F1-94EF-8F26BA76C180}" type="presParOf" srcId="{B1DBFB33-F1CE-4AD8-8012-82515B0FE448}" destId="{EC5C26B6-66DB-4F2F-BDDE-5D9AC6E8FB5C}" srcOrd="1" destOrd="0" presId="urn:microsoft.com/office/officeart/2005/8/layout/radial1"/>
    <dgm:cxn modelId="{CB667F17-5051-45AA-B0B2-909BFBCF5853}" type="presParOf" srcId="{EC5C26B6-66DB-4F2F-BDDE-5D9AC6E8FB5C}" destId="{F194911B-7B94-4492-B861-A1E3B9458630}" srcOrd="0" destOrd="0" presId="urn:microsoft.com/office/officeart/2005/8/layout/radial1"/>
    <dgm:cxn modelId="{4E4CFDBB-CBD4-47CF-B997-5689B49AABF6}" type="presParOf" srcId="{B1DBFB33-F1CE-4AD8-8012-82515B0FE448}" destId="{569E5FCA-3518-456F-A824-E3A6F8FC2BF3}" srcOrd="2" destOrd="0" presId="urn:microsoft.com/office/officeart/2005/8/layout/radial1"/>
    <dgm:cxn modelId="{21FCD0DB-A39A-421E-90A1-3B965B03A4BF}" type="presParOf" srcId="{B1DBFB33-F1CE-4AD8-8012-82515B0FE448}" destId="{2B16B408-896B-46CF-B441-A338BDA65392}" srcOrd="3" destOrd="0" presId="urn:microsoft.com/office/officeart/2005/8/layout/radial1"/>
    <dgm:cxn modelId="{E82B3A60-399F-4BDE-94DC-B49D36C7769F}" type="presParOf" srcId="{2B16B408-896B-46CF-B441-A338BDA65392}" destId="{8A3B5019-40AD-464F-94F0-A12FC311D6B6}" srcOrd="0" destOrd="0" presId="urn:microsoft.com/office/officeart/2005/8/layout/radial1"/>
    <dgm:cxn modelId="{C5A3AC2D-47B1-44E5-BA30-18E6798A9573}" type="presParOf" srcId="{B1DBFB33-F1CE-4AD8-8012-82515B0FE448}" destId="{98A0428C-251B-4F74-B882-2F798C9B7EB0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87F596-491C-462A-A04F-DC57C6B94054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C26C80-4AEA-46F4-8CB2-3DCBFADF371C}">
      <dgm:prSet phldrT="[Text]"/>
      <dgm:spPr/>
      <dgm:t>
        <a:bodyPr/>
        <a:lstStyle/>
        <a:p>
          <a:r>
            <a:rPr lang="en-US" dirty="0" smtClean="0"/>
            <a:t>Post- final 1 </a:t>
          </a:r>
          <a:endParaRPr lang="en-US" dirty="0"/>
        </a:p>
      </dgm:t>
    </dgm:pt>
    <dgm:pt modelId="{5939DCD1-D323-490E-A2BF-73815C51976D}" type="parTrans" cxnId="{E3AC3738-73DC-413C-8318-9C8CD07A0649}">
      <dgm:prSet/>
      <dgm:spPr/>
      <dgm:t>
        <a:bodyPr/>
        <a:lstStyle/>
        <a:p>
          <a:endParaRPr lang="en-US"/>
        </a:p>
      </dgm:t>
    </dgm:pt>
    <dgm:pt modelId="{37C3CD89-A3BD-45CE-B94D-C47F919E796B}" type="sibTrans" cxnId="{E3AC3738-73DC-413C-8318-9C8CD07A0649}">
      <dgm:prSet/>
      <dgm:spPr/>
      <dgm:t>
        <a:bodyPr/>
        <a:lstStyle/>
        <a:p>
          <a:endParaRPr lang="en-US"/>
        </a:p>
      </dgm:t>
    </dgm:pt>
    <dgm:pt modelId="{4B1F1A53-1530-41DD-8657-71F9BED3942A}">
      <dgm:prSet phldrT="[Text]"/>
      <dgm:spPr/>
      <dgm:t>
        <a:bodyPr/>
        <a:lstStyle/>
        <a:p>
          <a:r>
            <a:rPr lang="en-US" dirty="0" smtClean="0"/>
            <a:t>Post-final 2</a:t>
          </a:r>
          <a:endParaRPr lang="en-US" dirty="0"/>
        </a:p>
      </dgm:t>
    </dgm:pt>
    <dgm:pt modelId="{C38A691E-9F8C-44B7-ACAF-6D8CAC9325F1}" type="parTrans" cxnId="{C137779E-D237-414A-98FF-09945507FE1D}">
      <dgm:prSet/>
      <dgm:spPr/>
      <dgm:t>
        <a:bodyPr/>
        <a:lstStyle/>
        <a:p>
          <a:endParaRPr lang="en-US"/>
        </a:p>
      </dgm:t>
    </dgm:pt>
    <dgm:pt modelId="{B14BDA9A-2575-4648-8B08-085381B918F3}" type="sibTrans" cxnId="{C137779E-D237-414A-98FF-09945507FE1D}">
      <dgm:prSet/>
      <dgm:spPr/>
      <dgm:t>
        <a:bodyPr/>
        <a:lstStyle/>
        <a:p>
          <a:endParaRPr lang="en-US"/>
        </a:p>
      </dgm:t>
    </dgm:pt>
    <dgm:pt modelId="{D53D2479-7B2F-4A33-BF85-2C2BE00B1806}">
      <dgm:prSet phldrT="[Text]"/>
      <dgm:spPr/>
      <dgm:t>
        <a:bodyPr/>
        <a:lstStyle/>
        <a:p>
          <a:r>
            <a:rPr lang="en-US" dirty="0" smtClean="0"/>
            <a:t>Final</a:t>
          </a:r>
          <a:endParaRPr lang="en-US" dirty="0"/>
        </a:p>
      </dgm:t>
    </dgm:pt>
    <dgm:pt modelId="{D2A150DB-F532-40D2-B416-E02BB338D71D}" type="parTrans" cxnId="{468EEC77-0DD1-4790-AAF4-D0D2442A966D}">
      <dgm:prSet/>
      <dgm:spPr/>
      <dgm:t>
        <a:bodyPr/>
        <a:lstStyle/>
        <a:p>
          <a:endParaRPr lang="en-US"/>
        </a:p>
      </dgm:t>
    </dgm:pt>
    <dgm:pt modelId="{CFDC1C01-7C64-4CF6-BE5C-0DAF6E33B1D1}" type="sibTrans" cxnId="{468EEC77-0DD1-4790-AAF4-D0D2442A966D}">
      <dgm:prSet/>
      <dgm:spPr/>
      <dgm:t>
        <a:bodyPr/>
        <a:lstStyle/>
        <a:p>
          <a:endParaRPr lang="en-US"/>
        </a:p>
      </dgm:t>
    </dgm:pt>
    <dgm:pt modelId="{B1DBFB33-F1CE-4AD8-8012-82515B0FE448}" type="pres">
      <dgm:prSet presAssocID="{CA87F596-491C-462A-A04F-DC57C6B9405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20F541-7C9C-44A4-A46B-009FB1D68C74}" type="pres">
      <dgm:prSet presAssocID="{C9C26C80-4AEA-46F4-8CB2-3DCBFADF371C}" presName="centerShape" presStyleLbl="node0" presStyleIdx="0" presStyleCnt="1" custScaleX="176395" custScaleY="195983" custLinFactNeighborX="-1992" custLinFactNeighborY="-1"/>
      <dgm:spPr/>
      <dgm:t>
        <a:bodyPr/>
        <a:lstStyle/>
        <a:p>
          <a:endParaRPr lang="en-US"/>
        </a:p>
      </dgm:t>
    </dgm:pt>
    <dgm:pt modelId="{EC5C26B6-66DB-4F2F-BDDE-5D9AC6E8FB5C}" type="pres">
      <dgm:prSet presAssocID="{C38A691E-9F8C-44B7-ACAF-6D8CAC9325F1}" presName="Name9" presStyleLbl="parChTrans1D2" presStyleIdx="0" presStyleCnt="2"/>
      <dgm:spPr/>
      <dgm:t>
        <a:bodyPr/>
        <a:lstStyle/>
        <a:p>
          <a:endParaRPr lang="en-US"/>
        </a:p>
      </dgm:t>
    </dgm:pt>
    <dgm:pt modelId="{F194911B-7B94-4492-B861-A1E3B9458630}" type="pres">
      <dgm:prSet presAssocID="{C38A691E-9F8C-44B7-ACAF-6D8CAC9325F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569E5FCA-3518-456F-A824-E3A6F8FC2BF3}" type="pres">
      <dgm:prSet presAssocID="{4B1F1A53-1530-41DD-8657-71F9BED3942A}" presName="node" presStyleLbl="node1" presStyleIdx="0" presStyleCnt="2" custScaleX="190532" custScaleY="174966" custRadScaleRad="148833" custRadScaleInc="1002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16B408-896B-46CF-B441-A338BDA65392}" type="pres">
      <dgm:prSet presAssocID="{D2A150DB-F532-40D2-B416-E02BB338D71D}" presName="Name9" presStyleLbl="parChTrans1D2" presStyleIdx="1" presStyleCnt="2"/>
      <dgm:spPr/>
      <dgm:t>
        <a:bodyPr/>
        <a:lstStyle/>
        <a:p>
          <a:endParaRPr lang="en-US"/>
        </a:p>
      </dgm:t>
    </dgm:pt>
    <dgm:pt modelId="{8A3B5019-40AD-464F-94F0-A12FC311D6B6}" type="pres">
      <dgm:prSet presAssocID="{D2A150DB-F532-40D2-B416-E02BB338D71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98A0428C-251B-4F74-B882-2F798C9B7EB0}" type="pres">
      <dgm:prSet presAssocID="{D53D2479-7B2F-4A33-BF85-2C2BE00B1806}" presName="node" presStyleLbl="node1" presStyleIdx="1" presStyleCnt="2" custScaleX="172634" custScaleY="193380" custRadScaleRad="152882" custRadScaleInc="981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8EEC77-0DD1-4790-AAF4-D0D2442A966D}" srcId="{C9C26C80-4AEA-46F4-8CB2-3DCBFADF371C}" destId="{D53D2479-7B2F-4A33-BF85-2C2BE00B1806}" srcOrd="1" destOrd="0" parTransId="{D2A150DB-F532-40D2-B416-E02BB338D71D}" sibTransId="{CFDC1C01-7C64-4CF6-BE5C-0DAF6E33B1D1}"/>
    <dgm:cxn modelId="{8D897F4F-7FF3-4313-A445-19F584957C35}" type="presOf" srcId="{D2A150DB-F532-40D2-B416-E02BB338D71D}" destId="{2B16B408-896B-46CF-B441-A338BDA65392}" srcOrd="0" destOrd="0" presId="urn:microsoft.com/office/officeart/2005/8/layout/radial1"/>
    <dgm:cxn modelId="{E3AC3738-73DC-413C-8318-9C8CD07A0649}" srcId="{CA87F596-491C-462A-A04F-DC57C6B94054}" destId="{C9C26C80-4AEA-46F4-8CB2-3DCBFADF371C}" srcOrd="0" destOrd="0" parTransId="{5939DCD1-D323-490E-A2BF-73815C51976D}" sibTransId="{37C3CD89-A3BD-45CE-B94D-C47F919E796B}"/>
    <dgm:cxn modelId="{4B54DEF5-3D9B-499D-AAB8-3C515EB7D2A4}" type="presOf" srcId="{D2A150DB-F532-40D2-B416-E02BB338D71D}" destId="{8A3B5019-40AD-464F-94F0-A12FC311D6B6}" srcOrd="1" destOrd="0" presId="urn:microsoft.com/office/officeart/2005/8/layout/radial1"/>
    <dgm:cxn modelId="{1AAED626-FFE3-4D72-A5E2-4C28EAE566E9}" type="presOf" srcId="{D53D2479-7B2F-4A33-BF85-2C2BE00B1806}" destId="{98A0428C-251B-4F74-B882-2F798C9B7EB0}" srcOrd="0" destOrd="0" presId="urn:microsoft.com/office/officeart/2005/8/layout/radial1"/>
    <dgm:cxn modelId="{6FF5B090-B9E4-430D-9F87-B819403DD9E3}" type="presOf" srcId="{C9C26C80-4AEA-46F4-8CB2-3DCBFADF371C}" destId="{C520F541-7C9C-44A4-A46B-009FB1D68C74}" srcOrd="0" destOrd="0" presId="urn:microsoft.com/office/officeart/2005/8/layout/radial1"/>
    <dgm:cxn modelId="{C137779E-D237-414A-98FF-09945507FE1D}" srcId="{C9C26C80-4AEA-46F4-8CB2-3DCBFADF371C}" destId="{4B1F1A53-1530-41DD-8657-71F9BED3942A}" srcOrd="0" destOrd="0" parTransId="{C38A691E-9F8C-44B7-ACAF-6D8CAC9325F1}" sibTransId="{B14BDA9A-2575-4648-8B08-085381B918F3}"/>
    <dgm:cxn modelId="{5C8E17F9-2DFB-4EED-9A92-F6FF37E624A6}" type="presOf" srcId="{4B1F1A53-1530-41DD-8657-71F9BED3942A}" destId="{569E5FCA-3518-456F-A824-E3A6F8FC2BF3}" srcOrd="0" destOrd="0" presId="urn:microsoft.com/office/officeart/2005/8/layout/radial1"/>
    <dgm:cxn modelId="{A9052F89-1EC0-444C-A04E-526219E0681F}" type="presOf" srcId="{CA87F596-491C-462A-A04F-DC57C6B94054}" destId="{B1DBFB33-F1CE-4AD8-8012-82515B0FE448}" srcOrd="0" destOrd="0" presId="urn:microsoft.com/office/officeart/2005/8/layout/radial1"/>
    <dgm:cxn modelId="{5A5F4CC8-BAE6-4F2F-9245-144EF952692B}" type="presOf" srcId="{C38A691E-9F8C-44B7-ACAF-6D8CAC9325F1}" destId="{F194911B-7B94-4492-B861-A1E3B9458630}" srcOrd="1" destOrd="0" presId="urn:microsoft.com/office/officeart/2005/8/layout/radial1"/>
    <dgm:cxn modelId="{CB304B48-C938-444C-B0FD-B854CB523FA4}" type="presOf" srcId="{C38A691E-9F8C-44B7-ACAF-6D8CAC9325F1}" destId="{EC5C26B6-66DB-4F2F-BDDE-5D9AC6E8FB5C}" srcOrd="0" destOrd="0" presId="urn:microsoft.com/office/officeart/2005/8/layout/radial1"/>
    <dgm:cxn modelId="{5803E640-E864-4015-8F0B-A3BE5B7302D6}" type="presParOf" srcId="{B1DBFB33-F1CE-4AD8-8012-82515B0FE448}" destId="{C520F541-7C9C-44A4-A46B-009FB1D68C74}" srcOrd="0" destOrd="0" presId="urn:microsoft.com/office/officeart/2005/8/layout/radial1"/>
    <dgm:cxn modelId="{756F7A26-EAFC-4D86-969A-8D3B0FD2D58D}" type="presParOf" srcId="{B1DBFB33-F1CE-4AD8-8012-82515B0FE448}" destId="{EC5C26B6-66DB-4F2F-BDDE-5D9AC6E8FB5C}" srcOrd="1" destOrd="0" presId="urn:microsoft.com/office/officeart/2005/8/layout/radial1"/>
    <dgm:cxn modelId="{29B88F1D-C1CA-43F0-9E8F-34CCC701BB8E}" type="presParOf" srcId="{EC5C26B6-66DB-4F2F-BDDE-5D9AC6E8FB5C}" destId="{F194911B-7B94-4492-B861-A1E3B9458630}" srcOrd="0" destOrd="0" presId="urn:microsoft.com/office/officeart/2005/8/layout/radial1"/>
    <dgm:cxn modelId="{A58F091B-1C79-4A40-BE5F-927F7896237C}" type="presParOf" srcId="{B1DBFB33-F1CE-4AD8-8012-82515B0FE448}" destId="{569E5FCA-3518-456F-A824-E3A6F8FC2BF3}" srcOrd="2" destOrd="0" presId="urn:microsoft.com/office/officeart/2005/8/layout/radial1"/>
    <dgm:cxn modelId="{AEDF9354-7987-4C56-A177-5DFA59BF5706}" type="presParOf" srcId="{B1DBFB33-F1CE-4AD8-8012-82515B0FE448}" destId="{2B16B408-896B-46CF-B441-A338BDA65392}" srcOrd="3" destOrd="0" presId="urn:microsoft.com/office/officeart/2005/8/layout/radial1"/>
    <dgm:cxn modelId="{4A5D41DA-E09A-4E44-80DC-FAB73A76D2B2}" type="presParOf" srcId="{2B16B408-896B-46CF-B441-A338BDA65392}" destId="{8A3B5019-40AD-464F-94F0-A12FC311D6B6}" srcOrd="0" destOrd="0" presId="urn:microsoft.com/office/officeart/2005/8/layout/radial1"/>
    <dgm:cxn modelId="{7E5B0C15-1CA9-46F0-96B2-FD870D710F5D}" type="presParOf" srcId="{B1DBFB33-F1CE-4AD8-8012-82515B0FE448}" destId="{98A0428C-251B-4F74-B882-2F798C9B7EB0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87F596-491C-462A-A04F-DC57C6B94054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C26C80-4AEA-46F4-8CB2-3DCBFADF371C}">
      <dgm:prSet phldrT="[Text]"/>
      <dgm:spPr/>
      <dgm:t>
        <a:bodyPr/>
        <a:lstStyle/>
        <a:p>
          <a:r>
            <a:rPr lang="en-US" dirty="0" smtClean="0"/>
            <a:t>Post- final 1 </a:t>
          </a:r>
          <a:endParaRPr lang="en-US" dirty="0"/>
        </a:p>
      </dgm:t>
    </dgm:pt>
    <dgm:pt modelId="{5939DCD1-D323-490E-A2BF-73815C51976D}" type="parTrans" cxnId="{E3AC3738-73DC-413C-8318-9C8CD07A0649}">
      <dgm:prSet/>
      <dgm:spPr/>
      <dgm:t>
        <a:bodyPr/>
        <a:lstStyle/>
        <a:p>
          <a:endParaRPr lang="en-US"/>
        </a:p>
      </dgm:t>
    </dgm:pt>
    <dgm:pt modelId="{37C3CD89-A3BD-45CE-B94D-C47F919E796B}" type="sibTrans" cxnId="{E3AC3738-73DC-413C-8318-9C8CD07A0649}">
      <dgm:prSet/>
      <dgm:spPr/>
      <dgm:t>
        <a:bodyPr/>
        <a:lstStyle/>
        <a:p>
          <a:endParaRPr lang="en-US"/>
        </a:p>
      </dgm:t>
    </dgm:pt>
    <dgm:pt modelId="{4B1F1A53-1530-41DD-8657-71F9BED3942A}">
      <dgm:prSet phldrT="[Text]"/>
      <dgm:spPr/>
      <dgm:t>
        <a:bodyPr/>
        <a:lstStyle/>
        <a:p>
          <a:r>
            <a:rPr lang="en-US" dirty="0" smtClean="0"/>
            <a:t>Post-final 2</a:t>
          </a:r>
          <a:endParaRPr lang="en-US" dirty="0"/>
        </a:p>
      </dgm:t>
    </dgm:pt>
    <dgm:pt modelId="{C38A691E-9F8C-44B7-ACAF-6D8CAC9325F1}" type="parTrans" cxnId="{C137779E-D237-414A-98FF-09945507FE1D}">
      <dgm:prSet/>
      <dgm:spPr/>
      <dgm:t>
        <a:bodyPr/>
        <a:lstStyle/>
        <a:p>
          <a:endParaRPr lang="en-US"/>
        </a:p>
      </dgm:t>
    </dgm:pt>
    <dgm:pt modelId="{B14BDA9A-2575-4648-8B08-085381B918F3}" type="sibTrans" cxnId="{C137779E-D237-414A-98FF-09945507FE1D}">
      <dgm:prSet/>
      <dgm:spPr/>
      <dgm:t>
        <a:bodyPr/>
        <a:lstStyle/>
        <a:p>
          <a:endParaRPr lang="en-US"/>
        </a:p>
      </dgm:t>
    </dgm:pt>
    <dgm:pt modelId="{D53D2479-7B2F-4A33-BF85-2C2BE00B1806}">
      <dgm:prSet phldrT="[Text]"/>
      <dgm:spPr/>
      <dgm:t>
        <a:bodyPr/>
        <a:lstStyle/>
        <a:p>
          <a:r>
            <a:rPr lang="en-US" dirty="0" smtClean="0"/>
            <a:t>Final</a:t>
          </a:r>
          <a:endParaRPr lang="en-US" dirty="0"/>
        </a:p>
      </dgm:t>
    </dgm:pt>
    <dgm:pt modelId="{D2A150DB-F532-40D2-B416-E02BB338D71D}" type="parTrans" cxnId="{468EEC77-0DD1-4790-AAF4-D0D2442A966D}">
      <dgm:prSet/>
      <dgm:spPr/>
      <dgm:t>
        <a:bodyPr/>
        <a:lstStyle/>
        <a:p>
          <a:endParaRPr lang="en-US"/>
        </a:p>
      </dgm:t>
    </dgm:pt>
    <dgm:pt modelId="{CFDC1C01-7C64-4CF6-BE5C-0DAF6E33B1D1}" type="sibTrans" cxnId="{468EEC77-0DD1-4790-AAF4-D0D2442A966D}">
      <dgm:prSet/>
      <dgm:spPr/>
      <dgm:t>
        <a:bodyPr/>
        <a:lstStyle/>
        <a:p>
          <a:endParaRPr lang="en-US"/>
        </a:p>
      </dgm:t>
    </dgm:pt>
    <dgm:pt modelId="{81FDABD5-529B-440F-A737-EAB83E222400}">
      <dgm:prSet phldrT="[Text]" custScaleX="172634" custScaleY="193380" custRadScaleRad="152882" custRadScaleInc="98114"/>
      <dgm:spPr/>
      <dgm:t>
        <a:bodyPr/>
        <a:lstStyle/>
        <a:p>
          <a:endParaRPr lang="en-US"/>
        </a:p>
      </dgm:t>
    </dgm:pt>
    <dgm:pt modelId="{5A4F147B-3243-4836-9224-82DB211340FA}" type="parTrans" cxnId="{C2393328-AC8A-46C6-8E1F-EF59540E916A}">
      <dgm:prSet/>
      <dgm:spPr/>
      <dgm:t>
        <a:bodyPr/>
        <a:lstStyle/>
        <a:p>
          <a:endParaRPr lang="en-US"/>
        </a:p>
      </dgm:t>
    </dgm:pt>
    <dgm:pt modelId="{0F5AB0C7-249B-483C-8DFE-2E82EA1CA48D}" type="sibTrans" cxnId="{C2393328-AC8A-46C6-8E1F-EF59540E916A}">
      <dgm:prSet/>
      <dgm:spPr/>
      <dgm:t>
        <a:bodyPr/>
        <a:lstStyle/>
        <a:p>
          <a:endParaRPr lang="en-US"/>
        </a:p>
      </dgm:t>
    </dgm:pt>
    <dgm:pt modelId="{6ADD3A4E-754D-4212-8922-EC99307EFA30}">
      <dgm:prSet phldrT="[Text]"/>
      <dgm:spPr/>
      <dgm:t>
        <a:bodyPr/>
        <a:lstStyle/>
        <a:p>
          <a:r>
            <a:rPr lang="en-US" dirty="0" smtClean="0"/>
            <a:t>Pre-final</a:t>
          </a:r>
          <a:endParaRPr lang="en-US" dirty="0"/>
        </a:p>
      </dgm:t>
    </dgm:pt>
    <dgm:pt modelId="{8F0F885F-1985-47A1-B90E-1CCE5BA20A5F}" type="parTrans" cxnId="{8939C4C0-083C-4EB1-BF57-7089BC204E81}">
      <dgm:prSet/>
      <dgm:spPr/>
      <dgm:t>
        <a:bodyPr/>
        <a:lstStyle/>
        <a:p>
          <a:endParaRPr lang="en-US"/>
        </a:p>
      </dgm:t>
    </dgm:pt>
    <dgm:pt modelId="{353A0B06-7A12-4941-8098-0EA0962D8DD3}" type="sibTrans" cxnId="{8939C4C0-083C-4EB1-BF57-7089BC204E81}">
      <dgm:prSet/>
      <dgm:spPr/>
      <dgm:t>
        <a:bodyPr/>
        <a:lstStyle/>
        <a:p>
          <a:endParaRPr lang="en-US"/>
        </a:p>
      </dgm:t>
    </dgm:pt>
    <dgm:pt modelId="{B1DBFB33-F1CE-4AD8-8012-82515B0FE448}" type="pres">
      <dgm:prSet presAssocID="{CA87F596-491C-462A-A04F-DC57C6B9405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20F541-7C9C-44A4-A46B-009FB1D68C74}" type="pres">
      <dgm:prSet presAssocID="{C9C26C80-4AEA-46F4-8CB2-3DCBFADF371C}" presName="centerShape" presStyleLbl="node0" presStyleIdx="0" presStyleCnt="1" custScaleX="107293" custScaleY="195983" custLinFactNeighborX="17505" custLinFactNeighborY="-11098"/>
      <dgm:spPr/>
      <dgm:t>
        <a:bodyPr/>
        <a:lstStyle/>
        <a:p>
          <a:endParaRPr lang="en-US"/>
        </a:p>
      </dgm:t>
    </dgm:pt>
    <dgm:pt modelId="{EC5C26B6-66DB-4F2F-BDDE-5D9AC6E8FB5C}" type="pres">
      <dgm:prSet presAssocID="{C38A691E-9F8C-44B7-ACAF-6D8CAC9325F1}" presName="Name9" presStyleLbl="parChTrans1D2" presStyleIdx="0" presStyleCnt="3"/>
      <dgm:spPr/>
      <dgm:t>
        <a:bodyPr/>
        <a:lstStyle/>
        <a:p>
          <a:endParaRPr lang="en-US"/>
        </a:p>
      </dgm:t>
    </dgm:pt>
    <dgm:pt modelId="{F194911B-7B94-4492-B861-A1E3B9458630}" type="pres">
      <dgm:prSet presAssocID="{C38A691E-9F8C-44B7-ACAF-6D8CAC9325F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569E5FCA-3518-456F-A824-E3A6F8FC2BF3}" type="pres">
      <dgm:prSet presAssocID="{4B1F1A53-1530-41DD-8657-71F9BED3942A}" presName="node" presStyleLbl="node1" presStyleIdx="0" presStyleCnt="3" custScaleX="116054" custScaleY="203244" custRadScaleRad="132334" custRadScaleInc="1323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16B408-896B-46CF-B441-A338BDA65392}" type="pres">
      <dgm:prSet presAssocID="{D2A150DB-F532-40D2-B416-E02BB338D71D}" presName="Name9" presStyleLbl="parChTrans1D2" presStyleIdx="1" presStyleCnt="3"/>
      <dgm:spPr/>
      <dgm:t>
        <a:bodyPr/>
        <a:lstStyle/>
        <a:p>
          <a:endParaRPr lang="en-US"/>
        </a:p>
      </dgm:t>
    </dgm:pt>
    <dgm:pt modelId="{8A3B5019-40AD-464F-94F0-A12FC311D6B6}" type="pres">
      <dgm:prSet presAssocID="{D2A150DB-F532-40D2-B416-E02BB338D71D}" presName="connTx" presStyleLbl="parChTrans1D2" presStyleIdx="1" presStyleCnt="3"/>
      <dgm:spPr/>
      <dgm:t>
        <a:bodyPr/>
        <a:lstStyle/>
        <a:p>
          <a:endParaRPr lang="en-US"/>
        </a:p>
      </dgm:t>
    </dgm:pt>
    <dgm:pt modelId="{98A0428C-251B-4F74-B882-2F798C9B7EB0}" type="pres">
      <dgm:prSet presAssocID="{D53D2479-7B2F-4A33-BF85-2C2BE00B1806}" presName="node" presStyleLbl="node1" presStyleIdx="1" presStyleCnt="3" custScaleX="111690" custScaleY="193380" custRadScaleRad="60353" custRadScaleInc="2834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7980E7-BBBD-4D55-96ED-FFD7FC6611EB}" type="pres">
      <dgm:prSet presAssocID="{8F0F885F-1985-47A1-B90E-1CCE5BA20A5F}" presName="Name9" presStyleLbl="parChTrans1D2" presStyleIdx="2" presStyleCnt="3"/>
      <dgm:spPr/>
      <dgm:t>
        <a:bodyPr/>
        <a:lstStyle/>
        <a:p>
          <a:endParaRPr lang="en-US"/>
        </a:p>
      </dgm:t>
    </dgm:pt>
    <dgm:pt modelId="{2607CC38-0BDF-48F9-A700-9C5C0C898465}" type="pres">
      <dgm:prSet presAssocID="{8F0F885F-1985-47A1-B90E-1CCE5BA20A5F}" presName="connTx" presStyleLbl="parChTrans1D2" presStyleIdx="2" presStyleCnt="3"/>
      <dgm:spPr/>
      <dgm:t>
        <a:bodyPr/>
        <a:lstStyle/>
        <a:p>
          <a:endParaRPr lang="en-US"/>
        </a:p>
      </dgm:t>
    </dgm:pt>
    <dgm:pt modelId="{648BA145-83F1-4429-8AE6-72DC13FE2C66}" type="pres">
      <dgm:prSet presAssocID="{6ADD3A4E-754D-4212-8922-EC99307EFA30}" presName="node" presStyleLbl="node1" presStyleIdx="2" presStyleCnt="3" custScaleX="98070" custScaleY="193380" custRadScaleRad="149633" custRadScaleInc="628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3F65CA-B7FF-4ADA-B155-97DAC54E46FF}" type="presOf" srcId="{8F0F885F-1985-47A1-B90E-1CCE5BA20A5F}" destId="{767980E7-BBBD-4D55-96ED-FFD7FC6611EB}" srcOrd="0" destOrd="0" presId="urn:microsoft.com/office/officeart/2005/8/layout/radial1"/>
    <dgm:cxn modelId="{3F8A0739-6E5D-4EF5-9617-315D5856784F}" type="presOf" srcId="{C38A691E-9F8C-44B7-ACAF-6D8CAC9325F1}" destId="{F194911B-7B94-4492-B861-A1E3B9458630}" srcOrd="1" destOrd="0" presId="urn:microsoft.com/office/officeart/2005/8/layout/radial1"/>
    <dgm:cxn modelId="{0B609C96-3C47-4F69-8056-6ACA838CC8D6}" type="presOf" srcId="{CA87F596-491C-462A-A04F-DC57C6B94054}" destId="{B1DBFB33-F1CE-4AD8-8012-82515B0FE448}" srcOrd="0" destOrd="0" presId="urn:microsoft.com/office/officeart/2005/8/layout/radial1"/>
    <dgm:cxn modelId="{8368E9F4-22A2-43F2-940C-369D615F9E65}" type="presOf" srcId="{8F0F885F-1985-47A1-B90E-1CCE5BA20A5F}" destId="{2607CC38-0BDF-48F9-A700-9C5C0C898465}" srcOrd="1" destOrd="0" presId="urn:microsoft.com/office/officeart/2005/8/layout/radial1"/>
    <dgm:cxn modelId="{8939C4C0-083C-4EB1-BF57-7089BC204E81}" srcId="{C9C26C80-4AEA-46F4-8CB2-3DCBFADF371C}" destId="{6ADD3A4E-754D-4212-8922-EC99307EFA30}" srcOrd="2" destOrd="0" parTransId="{8F0F885F-1985-47A1-B90E-1CCE5BA20A5F}" sibTransId="{353A0B06-7A12-4941-8098-0EA0962D8DD3}"/>
    <dgm:cxn modelId="{40B20BB2-657E-47DF-B748-97215672D795}" type="presOf" srcId="{C38A691E-9F8C-44B7-ACAF-6D8CAC9325F1}" destId="{EC5C26B6-66DB-4F2F-BDDE-5D9AC6E8FB5C}" srcOrd="0" destOrd="0" presId="urn:microsoft.com/office/officeart/2005/8/layout/radial1"/>
    <dgm:cxn modelId="{C137779E-D237-414A-98FF-09945507FE1D}" srcId="{C9C26C80-4AEA-46F4-8CB2-3DCBFADF371C}" destId="{4B1F1A53-1530-41DD-8657-71F9BED3942A}" srcOrd="0" destOrd="0" parTransId="{C38A691E-9F8C-44B7-ACAF-6D8CAC9325F1}" sibTransId="{B14BDA9A-2575-4648-8B08-085381B918F3}"/>
    <dgm:cxn modelId="{2C460CA0-521D-46B9-B3FB-ACA9AB7F65B9}" type="presOf" srcId="{D2A150DB-F532-40D2-B416-E02BB338D71D}" destId="{2B16B408-896B-46CF-B441-A338BDA65392}" srcOrd="0" destOrd="0" presId="urn:microsoft.com/office/officeart/2005/8/layout/radial1"/>
    <dgm:cxn modelId="{E3AC3738-73DC-413C-8318-9C8CD07A0649}" srcId="{CA87F596-491C-462A-A04F-DC57C6B94054}" destId="{C9C26C80-4AEA-46F4-8CB2-3DCBFADF371C}" srcOrd="0" destOrd="0" parTransId="{5939DCD1-D323-490E-A2BF-73815C51976D}" sibTransId="{37C3CD89-A3BD-45CE-B94D-C47F919E796B}"/>
    <dgm:cxn modelId="{44648C3B-A0C1-4114-BA6A-EBA389A2DA92}" type="presOf" srcId="{6ADD3A4E-754D-4212-8922-EC99307EFA30}" destId="{648BA145-83F1-4429-8AE6-72DC13FE2C66}" srcOrd="0" destOrd="0" presId="urn:microsoft.com/office/officeart/2005/8/layout/radial1"/>
    <dgm:cxn modelId="{EB6C309C-2F27-44DF-8CFE-F8F6C857570B}" type="presOf" srcId="{C9C26C80-4AEA-46F4-8CB2-3DCBFADF371C}" destId="{C520F541-7C9C-44A4-A46B-009FB1D68C74}" srcOrd="0" destOrd="0" presId="urn:microsoft.com/office/officeart/2005/8/layout/radial1"/>
    <dgm:cxn modelId="{C2393328-AC8A-46C6-8E1F-EF59540E916A}" srcId="{CA87F596-491C-462A-A04F-DC57C6B94054}" destId="{81FDABD5-529B-440F-A737-EAB83E222400}" srcOrd="1" destOrd="0" parTransId="{5A4F147B-3243-4836-9224-82DB211340FA}" sibTransId="{0F5AB0C7-249B-483C-8DFE-2E82EA1CA48D}"/>
    <dgm:cxn modelId="{EF38EC02-D00F-46B6-A16F-B99FE802DBAF}" type="presOf" srcId="{D2A150DB-F532-40D2-B416-E02BB338D71D}" destId="{8A3B5019-40AD-464F-94F0-A12FC311D6B6}" srcOrd="1" destOrd="0" presId="urn:microsoft.com/office/officeart/2005/8/layout/radial1"/>
    <dgm:cxn modelId="{E06AEC73-EFEA-4D1E-B1A7-114C01A7C0FF}" type="presOf" srcId="{4B1F1A53-1530-41DD-8657-71F9BED3942A}" destId="{569E5FCA-3518-456F-A824-E3A6F8FC2BF3}" srcOrd="0" destOrd="0" presId="urn:microsoft.com/office/officeart/2005/8/layout/radial1"/>
    <dgm:cxn modelId="{9289B5F6-6C88-4588-A448-320D1B462854}" type="presOf" srcId="{D53D2479-7B2F-4A33-BF85-2C2BE00B1806}" destId="{98A0428C-251B-4F74-B882-2F798C9B7EB0}" srcOrd="0" destOrd="0" presId="urn:microsoft.com/office/officeart/2005/8/layout/radial1"/>
    <dgm:cxn modelId="{468EEC77-0DD1-4790-AAF4-D0D2442A966D}" srcId="{C9C26C80-4AEA-46F4-8CB2-3DCBFADF371C}" destId="{D53D2479-7B2F-4A33-BF85-2C2BE00B1806}" srcOrd="1" destOrd="0" parTransId="{D2A150DB-F532-40D2-B416-E02BB338D71D}" sibTransId="{CFDC1C01-7C64-4CF6-BE5C-0DAF6E33B1D1}"/>
    <dgm:cxn modelId="{0673B29C-2480-4BF1-AC23-15AE32322254}" type="presParOf" srcId="{B1DBFB33-F1CE-4AD8-8012-82515B0FE448}" destId="{C520F541-7C9C-44A4-A46B-009FB1D68C74}" srcOrd="0" destOrd="0" presId="urn:microsoft.com/office/officeart/2005/8/layout/radial1"/>
    <dgm:cxn modelId="{0ABA7952-8BB3-4C4A-978E-BA07A098D072}" type="presParOf" srcId="{B1DBFB33-F1CE-4AD8-8012-82515B0FE448}" destId="{EC5C26B6-66DB-4F2F-BDDE-5D9AC6E8FB5C}" srcOrd="1" destOrd="0" presId="urn:microsoft.com/office/officeart/2005/8/layout/radial1"/>
    <dgm:cxn modelId="{50A86F74-78A1-4A8E-AA9F-FF435C46B243}" type="presParOf" srcId="{EC5C26B6-66DB-4F2F-BDDE-5D9AC6E8FB5C}" destId="{F194911B-7B94-4492-B861-A1E3B9458630}" srcOrd="0" destOrd="0" presId="urn:microsoft.com/office/officeart/2005/8/layout/radial1"/>
    <dgm:cxn modelId="{51F3A3F5-5A59-4BD5-B268-322F9B9ABD99}" type="presParOf" srcId="{B1DBFB33-F1CE-4AD8-8012-82515B0FE448}" destId="{569E5FCA-3518-456F-A824-E3A6F8FC2BF3}" srcOrd="2" destOrd="0" presId="urn:microsoft.com/office/officeart/2005/8/layout/radial1"/>
    <dgm:cxn modelId="{8EBEB135-4546-41A6-B72D-43B47665E4ED}" type="presParOf" srcId="{B1DBFB33-F1CE-4AD8-8012-82515B0FE448}" destId="{2B16B408-896B-46CF-B441-A338BDA65392}" srcOrd="3" destOrd="0" presId="urn:microsoft.com/office/officeart/2005/8/layout/radial1"/>
    <dgm:cxn modelId="{4A28F248-5417-4AE3-B495-4132CB44B544}" type="presParOf" srcId="{2B16B408-896B-46CF-B441-A338BDA65392}" destId="{8A3B5019-40AD-464F-94F0-A12FC311D6B6}" srcOrd="0" destOrd="0" presId="urn:microsoft.com/office/officeart/2005/8/layout/radial1"/>
    <dgm:cxn modelId="{950CFCDD-34C1-4644-AB05-F55957FF4D5D}" type="presParOf" srcId="{B1DBFB33-F1CE-4AD8-8012-82515B0FE448}" destId="{98A0428C-251B-4F74-B882-2F798C9B7EB0}" srcOrd="4" destOrd="0" presId="urn:microsoft.com/office/officeart/2005/8/layout/radial1"/>
    <dgm:cxn modelId="{4CD7BC7B-7A42-420C-AF7C-419683118CCC}" type="presParOf" srcId="{B1DBFB33-F1CE-4AD8-8012-82515B0FE448}" destId="{767980E7-BBBD-4D55-96ED-FFD7FC6611EB}" srcOrd="5" destOrd="0" presId="urn:microsoft.com/office/officeart/2005/8/layout/radial1"/>
    <dgm:cxn modelId="{F2D428BE-889B-4118-8824-AFB5325C4BEF}" type="presParOf" srcId="{767980E7-BBBD-4D55-96ED-FFD7FC6611EB}" destId="{2607CC38-0BDF-48F9-A700-9C5C0C898465}" srcOrd="0" destOrd="0" presId="urn:microsoft.com/office/officeart/2005/8/layout/radial1"/>
    <dgm:cxn modelId="{20F9EA58-51FF-4C86-BCC0-5E52F970D671}" type="presParOf" srcId="{B1DBFB33-F1CE-4AD8-8012-82515B0FE448}" destId="{648BA145-83F1-4429-8AE6-72DC13FE2C66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87F596-491C-462A-A04F-DC57C6B94054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C26C80-4AEA-46F4-8CB2-3DCBFADF371C}">
      <dgm:prSet phldrT="[Text]"/>
      <dgm:spPr/>
      <dgm:t>
        <a:bodyPr/>
        <a:lstStyle/>
        <a:p>
          <a:r>
            <a:rPr lang="en-US" dirty="0" smtClean="0"/>
            <a:t>Post- final 2</a:t>
          </a:r>
          <a:endParaRPr lang="en-US" dirty="0"/>
        </a:p>
      </dgm:t>
    </dgm:pt>
    <dgm:pt modelId="{5939DCD1-D323-490E-A2BF-73815C51976D}" type="parTrans" cxnId="{E3AC3738-73DC-413C-8318-9C8CD07A0649}">
      <dgm:prSet/>
      <dgm:spPr/>
      <dgm:t>
        <a:bodyPr/>
        <a:lstStyle/>
        <a:p>
          <a:endParaRPr lang="en-US"/>
        </a:p>
      </dgm:t>
    </dgm:pt>
    <dgm:pt modelId="{37C3CD89-A3BD-45CE-B94D-C47F919E796B}" type="sibTrans" cxnId="{E3AC3738-73DC-413C-8318-9C8CD07A0649}">
      <dgm:prSet/>
      <dgm:spPr/>
      <dgm:t>
        <a:bodyPr/>
        <a:lstStyle/>
        <a:p>
          <a:endParaRPr lang="en-US"/>
        </a:p>
      </dgm:t>
    </dgm:pt>
    <dgm:pt modelId="{4B1F1A53-1530-41DD-8657-71F9BED3942A}">
      <dgm:prSet phldrT="[Text]"/>
      <dgm:spPr/>
      <dgm:t>
        <a:bodyPr/>
        <a:lstStyle/>
        <a:p>
          <a:r>
            <a:rPr lang="en-US" dirty="0" smtClean="0"/>
            <a:t>Post-final 3</a:t>
          </a:r>
          <a:endParaRPr lang="en-US" dirty="0"/>
        </a:p>
      </dgm:t>
    </dgm:pt>
    <dgm:pt modelId="{C38A691E-9F8C-44B7-ACAF-6D8CAC9325F1}" type="parTrans" cxnId="{C137779E-D237-414A-98FF-09945507FE1D}">
      <dgm:prSet/>
      <dgm:spPr/>
      <dgm:t>
        <a:bodyPr/>
        <a:lstStyle/>
        <a:p>
          <a:endParaRPr lang="en-US"/>
        </a:p>
      </dgm:t>
    </dgm:pt>
    <dgm:pt modelId="{B14BDA9A-2575-4648-8B08-085381B918F3}" type="sibTrans" cxnId="{C137779E-D237-414A-98FF-09945507FE1D}">
      <dgm:prSet/>
      <dgm:spPr/>
      <dgm:t>
        <a:bodyPr/>
        <a:lstStyle/>
        <a:p>
          <a:endParaRPr lang="en-US"/>
        </a:p>
      </dgm:t>
    </dgm:pt>
    <dgm:pt modelId="{D53D2479-7B2F-4A33-BF85-2C2BE00B1806}">
      <dgm:prSet phldrT="[Text]"/>
      <dgm:spPr/>
      <dgm:t>
        <a:bodyPr/>
        <a:lstStyle/>
        <a:p>
          <a:r>
            <a:rPr lang="en-US" dirty="0" smtClean="0"/>
            <a:t>Post-final 1</a:t>
          </a:r>
          <a:endParaRPr lang="en-US" dirty="0"/>
        </a:p>
      </dgm:t>
    </dgm:pt>
    <dgm:pt modelId="{D2A150DB-F532-40D2-B416-E02BB338D71D}" type="parTrans" cxnId="{468EEC77-0DD1-4790-AAF4-D0D2442A966D}">
      <dgm:prSet/>
      <dgm:spPr/>
      <dgm:t>
        <a:bodyPr/>
        <a:lstStyle/>
        <a:p>
          <a:endParaRPr lang="en-US"/>
        </a:p>
      </dgm:t>
    </dgm:pt>
    <dgm:pt modelId="{CFDC1C01-7C64-4CF6-BE5C-0DAF6E33B1D1}" type="sibTrans" cxnId="{468EEC77-0DD1-4790-AAF4-D0D2442A966D}">
      <dgm:prSet/>
      <dgm:spPr/>
      <dgm:t>
        <a:bodyPr/>
        <a:lstStyle/>
        <a:p>
          <a:endParaRPr lang="en-US"/>
        </a:p>
      </dgm:t>
    </dgm:pt>
    <dgm:pt modelId="{81FDABD5-529B-440F-A737-EAB83E222400}">
      <dgm:prSet phldrT="[Text]" custScaleX="172634" custScaleY="193380" custRadScaleRad="152882" custRadScaleInc="98114"/>
      <dgm:spPr/>
      <dgm:t>
        <a:bodyPr/>
        <a:lstStyle/>
        <a:p>
          <a:endParaRPr lang="en-US"/>
        </a:p>
      </dgm:t>
    </dgm:pt>
    <dgm:pt modelId="{5A4F147B-3243-4836-9224-82DB211340FA}" type="parTrans" cxnId="{C2393328-AC8A-46C6-8E1F-EF59540E916A}">
      <dgm:prSet/>
      <dgm:spPr/>
      <dgm:t>
        <a:bodyPr/>
        <a:lstStyle/>
        <a:p>
          <a:endParaRPr lang="en-US"/>
        </a:p>
      </dgm:t>
    </dgm:pt>
    <dgm:pt modelId="{0F5AB0C7-249B-483C-8DFE-2E82EA1CA48D}" type="sibTrans" cxnId="{C2393328-AC8A-46C6-8E1F-EF59540E916A}">
      <dgm:prSet/>
      <dgm:spPr/>
      <dgm:t>
        <a:bodyPr/>
        <a:lstStyle/>
        <a:p>
          <a:endParaRPr lang="en-US"/>
        </a:p>
      </dgm:t>
    </dgm:pt>
    <dgm:pt modelId="{6ADD3A4E-754D-4212-8922-EC99307EFA30}">
      <dgm:prSet phldrT="[Text]"/>
      <dgm:spPr/>
      <dgm:t>
        <a:bodyPr/>
        <a:lstStyle/>
        <a:p>
          <a:r>
            <a:rPr lang="en-US" dirty="0" smtClean="0"/>
            <a:t>Final</a:t>
          </a:r>
          <a:endParaRPr lang="en-US" dirty="0"/>
        </a:p>
      </dgm:t>
    </dgm:pt>
    <dgm:pt modelId="{8F0F885F-1985-47A1-B90E-1CCE5BA20A5F}" type="parTrans" cxnId="{8939C4C0-083C-4EB1-BF57-7089BC204E81}">
      <dgm:prSet/>
      <dgm:spPr/>
      <dgm:t>
        <a:bodyPr/>
        <a:lstStyle/>
        <a:p>
          <a:endParaRPr lang="en-US"/>
        </a:p>
      </dgm:t>
    </dgm:pt>
    <dgm:pt modelId="{353A0B06-7A12-4941-8098-0EA0962D8DD3}" type="sibTrans" cxnId="{8939C4C0-083C-4EB1-BF57-7089BC204E81}">
      <dgm:prSet/>
      <dgm:spPr/>
      <dgm:t>
        <a:bodyPr/>
        <a:lstStyle/>
        <a:p>
          <a:endParaRPr lang="en-US"/>
        </a:p>
      </dgm:t>
    </dgm:pt>
    <dgm:pt modelId="{B1DBFB33-F1CE-4AD8-8012-82515B0FE448}" type="pres">
      <dgm:prSet presAssocID="{CA87F596-491C-462A-A04F-DC57C6B9405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20F541-7C9C-44A4-A46B-009FB1D68C74}" type="pres">
      <dgm:prSet presAssocID="{C9C26C80-4AEA-46F4-8CB2-3DCBFADF371C}" presName="centerShape" presStyleLbl="node0" presStyleIdx="0" presStyleCnt="1" custScaleX="107293" custScaleY="195983" custLinFactNeighborX="17505" custLinFactNeighborY="-11098"/>
      <dgm:spPr/>
      <dgm:t>
        <a:bodyPr/>
        <a:lstStyle/>
        <a:p>
          <a:endParaRPr lang="en-US"/>
        </a:p>
      </dgm:t>
    </dgm:pt>
    <dgm:pt modelId="{EC5C26B6-66DB-4F2F-BDDE-5D9AC6E8FB5C}" type="pres">
      <dgm:prSet presAssocID="{C38A691E-9F8C-44B7-ACAF-6D8CAC9325F1}" presName="Name9" presStyleLbl="parChTrans1D2" presStyleIdx="0" presStyleCnt="3"/>
      <dgm:spPr/>
      <dgm:t>
        <a:bodyPr/>
        <a:lstStyle/>
        <a:p>
          <a:endParaRPr lang="en-US"/>
        </a:p>
      </dgm:t>
    </dgm:pt>
    <dgm:pt modelId="{F194911B-7B94-4492-B861-A1E3B9458630}" type="pres">
      <dgm:prSet presAssocID="{C38A691E-9F8C-44B7-ACAF-6D8CAC9325F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569E5FCA-3518-456F-A824-E3A6F8FC2BF3}" type="pres">
      <dgm:prSet presAssocID="{4B1F1A53-1530-41DD-8657-71F9BED3942A}" presName="node" presStyleLbl="node1" presStyleIdx="0" presStyleCnt="3" custScaleX="116054" custScaleY="203244" custRadScaleRad="132334" custRadScaleInc="1323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16B408-896B-46CF-B441-A338BDA65392}" type="pres">
      <dgm:prSet presAssocID="{D2A150DB-F532-40D2-B416-E02BB338D71D}" presName="Name9" presStyleLbl="parChTrans1D2" presStyleIdx="1" presStyleCnt="3"/>
      <dgm:spPr/>
      <dgm:t>
        <a:bodyPr/>
        <a:lstStyle/>
        <a:p>
          <a:endParaRPr lang="en-US"/>
        </a:p>
      </dgm:t>
    </dgm:pt>
    <dgm:pt modelId="{8A3B5019-40AD-464F-94F0-A12FC311D6B6}" type="pres">
      <dgm:prSet presAssocID="{D2A150DB-F532-40D2-B416-E02BB338D71D}" presName="connTx" presStyleLbl="parChTrans1D2" presStyleIdx="1" presStyleCnt="3"/>
      <dgm:spPr/>
      <dgm:t>
        <a:bodyPr/>
        <a:lstStyle/>
        <a:p>
          <a:endParaRPr lang="en-US"/>
        </a:p>
      </dgm:t>
    </dgm:pt>
    <dgm:pt modelId="{98A0428C-251B-4F74-B882-2F798C9B7EB0}" type="pres">
      <dgm:prSet presAssocID="{D53D2479-7B2F-4A33-BF85-2C2BE00B1806}" presName="node" presStyleLbl="node1" presStyleIdx="1" presStyleCnt="3" custScaleX="111690" custScaleY="193380" custRadScaleRad="60353" custRadScaleInc="2834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7980E7-BBBD-4D55-96ED-FFD7FC6611EB}" type="pres">
      <dgm:prSet presAssocID="{8F0F885F-1985-47A1-B90E-1CCE5BA20A5F}" presName="Name9" presStyleLbl="parChTrans1D2" presStyleIdx="2" presStyleCnt="3"/>
      <dgm:spPr/>
      <dgm:t>
        <a:bodyPr/>
        <a:lstStyle/>
        <a:p>
          <a:endParaRPr lang="en-US"/>
        </a:p>
      </dgm:t>
    </dgm:pt>
    <dgm:pt modelId="{2607CC38-0BDF-48F9-A700-9C5C0C898465}" type="pres">
      <dgm:prSet presAssocID="{8F0F885F-1985-47A1-B90E-1CCE5BA20A5F}" presName="connTx" presStyleLbl="parChTrans1D2" presStyleIdx="2" presStyleCnt="3"/>
      <dgm:spPr/>
      <dgm:t>
        <a:bodyPr/>
        <a:lstStyle/>
        <a:p>
          <a:endParaRPr lang="en-US"/>
        </a:p>
      </dgm:t>
    </dgm:pt>
    <dgm:pt modelId="{648BA145-83F1-4429-8AE6-72DC13FE2C66}" type="pres">
      <dgm:prSet presAssocID="{6ADD3A4E-754D-4212-8922-EC99307EFA30}" presName="node" presStyleLbl="node1" presStyleIdx="2" presStyleCnt="3" custScaleX="98070" custScaleY="193380" custRadScaleRad="149633" custRadScaleInc="628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39C4C0-083C-4EB1-BF57-7089BC204E81}" srcId="{C9C26C80-4AEA-46F4-8CB2-3DCBFADF371C}" destId="{6ADD3A4E-754D-4212-8922-EC99307EFA30}" srcOrd="2" destOrd="0" parTransId="{8F0F885F-1985-47A1-B90E-1CCE5BA20A5F}" sibTransId="{353A0B06-7A12-4941-8098-0EA0962D8DD3}"/>
    <dgm:cxn modelId="{1A05D25B-3C05-4AD5-A27A-4AFEF68AA3C8}" type="presOf" srcId="{8F0F885F-1985-47A1-B90E-1CCE5BA20A5F}" destId="{767980E7-BBBD-4D55-96ED-FFD7FC6611EB}" srcOrd="0" destOrd="0" presId="urn:microsoft.com/office/officeart/2005/8/layout/radial1"/>
    <dgm:cxn modelId="{EA1C0BCA-1364-474D-AC58-37F3B83561AF}" type="presOf" srcId="{C9C26C80-4AEA-46F4-8CB2-3DCBFADF371C}" destId="{C520F541-7C9C-44A4-A46B-009FB1D68C74}" srcOrd="0" destOrd="0" presId="urn:microsoft.com/office/officeart/2005/8/layout/radial1"/>
    <dgm:cxn modelId="{F0AE159B-EB78-43EA-80F6-364A8533E9C6}" type="presOf" srcId="{4B1F1A53-1530-41DD-8657-71F9BED3942A}" destId="{569E5FCA-3518-456F-A824-E3A6F8FC2BF3}" srcOrd="0" destOrd="0" presId="urn:microsoft.com/office/officeart/2005/8/layout/radial1"/>
    <dgm:cxn modelId="{C137779E-D237-414A-98FF-09945507FE1D}" srcId="{C9C26C80-4AEA-46F4-8CB2-3DCBFADF371C}" destId="{4B1F1A53-1530-41DD-8657-71F9BED3942A}" srcOrd="0" destOrd="0" parTransId="{C38A691E-9F8C-44B7-ACAF-6D8CAC9325F1}" sibTransId="{B14BDA9A-2575-4648-8B08-085381B918F3}"/>
    <dgm:cxn modelId="{9A0CD754-3521-4B55-AFDF-7B4880426CD1}" type="presOf" srcId="{CA87F596-491C-462A-A04F-DC57C6B94054}" destId="{B1DBFB33-F1CE-4AD8-8012-82515B0FE448}" srcOrd="0" destOrd="0" presId="urn:microsoft.com/office/officeart/2005/8/layout/radial1"/>
    <dgm:cxn modelId="{D14F63D7-6ED7-4131-8332-30B00B60629A}" type="presOf" srcId="{D53D2479-7B2F-4A33-BF85-2C2BE00B1806}" destId="{98A0428C-251B-4F74-B882-2F798C9B7EB0}" srcOrd="0" destOrd="0" presId="urn:microsoft.com/office/officeart/2005/8/layout/radial1"/>
    <dgm:cxn modelId="{E3AC3738-73DC-413C-8318-9C8CD07A0649}" srcId="{CA87F596-491C-462A-A04F-DC57C6B94054}" destId="{C9C26C80-4AEA-46F4-8CB2-3DCBFADF371C}" srcOrd="0" destOrd="0" parTransId="{5939DCD1-D323-490E-A2BF-73815C51976D}" sibTransId="{37C3CD89-A3BD-45CE-B94D-C47F919E796B}"/>
    <dgm:cxn modelId="{468EEC77-0DD1-4790-AAF4-D0D2442A966D}" srcId="{C9C26C80-4AEA-46F4-8CB2-3DCBFADF371C}" destId="{D53D2479-7B2F-4A33-BF85-2C2BE00B1806}" srcOrd="1" destOrd="0" parTransId="{D2A150DB-F532-40D2-B416-E02BB338D71D}" sibTransId="{CFDC1C01-7C64-4CF6-BE5C-0DAF6E33B1D1}"/>
    <dgm:cxn modelId="{68CD1185-EBDF-4C1D-8F41-72ADEC815FE6}" type="presOf" srcId="{C38A691E-9F8C-44B7-ACAF-6D8CAC9325F1}" destId="{EC5C26B6-66DB-4F2F-BDDE-5D9AC6E8FB5C}" srcOrd="0" destOrd="0" presId="urn:microsoft.com/office/officeart/2005/8/layout/radial1"/>
    <dgm:cxn modelId="{C9AB7D6B-7753-455C-B7F5-FB4C6F8806AF}" type="presOf" srcId="{8F0F885F-1985-47A1-B90E-1CCE5BA20A5F}" destId="{2607CC38-0BDF-48F9-A700-9C5C0C898465}" srcOrd="1" destOrd="0" presId="urn:microsoft.com/office/officeart/2005/8/layout/radial1"/>
    <dgm:cxn modelId="{C2393328-AC8A-46C6-8E1F-EF59540E916A}" srcId="{CA87F596-491C-462A-A04F-DC57C6B94054}" destId="{81FDABD5-529B-440F-A737-EAB83E222400}" srcOrd="1" destOrd="0" parTransId="{5A4F147B-3243-4836-9224-82DB211340FA}" sibTransId="{0F5AB0C7-249B-483C-8DFE-2E82EA1CA48D}"/>
    <dgm:cxn modelId="{C0A33A4D-2012-4D9E-BF38-45D87B7F06EC}" type="presOf" srcId="{D2A150DB-F532-40D2-B416-E02BB338D71D}" destId="{8A3B5019-40AD-464F-94F0-A12FC311D6B6}" srcOrd="1" destOrd="0" presId="urn:microsoft.com/office/officeart/2005/8/layout/radial1"/>
    <dgm:cxn modelId="{DF5917D6-9DE3-46AA-9B64-4C42AC18735E}" type="presOf" srcId="{6ADD3A4E-754D-4212-8922-EC99307EFA30}" destId="{648BA145-83F1-4429-8AE6-72DC13FE2C66}" srcOrd="0" destOrd="0" presId="urn:microsoft.com/office/officeart/2005/8/layout/radial1"/>
    <dgm:cxn modelId="{3891B155-93A6-4F7E-80E4-7A297395A449}" type="presOf" srcId="{D2A150DB-F532-40D2-B416-E02BB338D71D}" destId="{2B16B408-896B-46CF-B441-A338BDA65392}" srcOrd="0" destOrd="0" presId="urn:microsoft.com/office/officeart/2005/8/layout/radial1"/>
    <dgm:cxn modelId="{D65024AC-71FE-41F7-AE10-551DFE821DC2}" type="presOf" srcId="{C38A691E-9F8C-44B7-ACAF-6D8CAC9325F1}" destId="{F194911B-7B94-4492-B861-A1E3B9458630}" srcOrd="1" destOrd="0" presId="urn:microsoft.com/office/officeart/2005/8/layout/radial1"/>
    <dgm:cxn modelId="{8045D732-1916-4F34-AA20-D768C98AC4D9}" type="presParOf" srcId="{B1DBFB33-F1CE-4AD8-8012-82515B0FE448}" destId="{C520F541-7C9C-44A4-A46B-009FB1D68C74}" srcOrd="0" destOrd="0" presId="urn:microsoft.com/office/officeart/2005/8/layout/radial1"/>
    <dgm:cxn modelId="{A58A34CE-5B42-4A45-838D-223B241D251C}" type="presParOf" srcId="{B1DBFB33-F1CE-4AD8-8012-82515B0FE448}" destId="{EC5C26B6-66DB-4F2F-BDDE-5D9AC6E8FB5C}" srcOrd="1" destOrd="0" presId="urn:microsoft.com/office/officeart/2005/8/layout/radial1"/>
    <dgm:cxn modelId="{8002EA93-7540-4353-AF56-5FC97CDBB5FE}" type="presParOf" srcId="{EC5C26B6-66DB-4F2F-BDDE-5D9AC6E8FB5C}" destId="{F194911B-7B94-4492-B861-A1E3B9458630}" srcOrd="0" destOrd="0" presId="urn:microsoft.com/office/officeart/2005/8/layout/radial1"/>
    <dgm:cxn modelId="{75E709E3-4FA1-46BA-BF55-CF4744E31BBC}" type="presParOf" srcId="{B1DBFB33-F1CE-4AD8-8012-82515B0FE448}" destId="{569E5FCA-3518-456F-A824-E3A6F8FC2BF3}" srcOrd="2" destOrd="0" presId="urn:microsoft.com/office/officeart/2005/8/layout/radial1"/>
    <dgm:cxn modelId="{3D21941D-0C9F-46F6-A8D1-AE43D764F488}" type="presParOf" srcId="{B1DBFB33-F1CE-4AD8-8012-82515B0FE448}" destId="{2B16B408-896B-46CF-B441-A338BDA65392}" srcOrd="3" destOrd="0" presId="urn:microsoft.com/office/officeart/2005/8/layout/radial1"/>
    <dgm:cxn modelId="{21E00BBD-85E2-4936-9DA0-CF161B2C161E}" type="presParOf" srcId="{2B16B408-896B-46CF-B441-A338BDA65392}" destId="{8A3B5019-40AD-464F-94F0-A12FC311D6B6}" srcOrd="0" destOrd="0" presId="urn:microsoft.com/office/officeart/2005/8/layout/radial1"/>
    <dgm:cxn modelId="{39CBAA24-1036-4FB9-A55B-9524EDD96E7A}" type="presParOf" srcId="{B1DBFB33-F1CE-4AD8-8012-82515B0FE448}" destId="{98A0428C-251B-4F74-B882-2F798C9B7EB0}" srcOrd="4" destOrd="0" presId="urn:microsoft.com/office/officeart/2005/8/layout/radial1"/>
    <dgm:cxn modelId="{721AB90F-4A68-46A1-B754-08EE421D79CE}" type="presParOf" srcId="{B1DBFB33-F1CE-4AD8-8012-82515B0FE448}" destId="{767980E7-BBBD-4D55-96ED-FFD7FC6611EB}" srcOrd="5" destOrd="0" presId="urn:microsoft.com/office/officeart/2005/8/layout/radial1"/>
    <dgm:cxn modelId="{0626110A-8B47-468B-8CD4-D1167ED151A8}" type="presParOf" srcId="{767980E7-BBBD-4D55-96ED-FFD7FC6611EB}" destId="{2607CC38-0BDF-48F9-A700-9C5C0C898465}" srcOrd="0" destOrd="0" presId="urn:microsoft.com/office/officeart/2005/8/layout/radial1"/>
    <dgm:cxn modelId="{B598B88A-004B-47BA-A372-F8C32C439AB1}" type="presParOf" srcId="{B1DBFB33-F1CE-4AD8-8012-82515B0FE448}" destId="{648BA145-83F1-4429-8AE6-72DC13FE2C66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E6BE0-D0FB-434D-9C51-28B8EDB26241}">
      <dsp:nvSpPr>
        <dsp:cNvPr id="0" name=""/>
        <dsp:cNvSpPr/>
      </dsp:nvSpPr>
      <dsp:spPr>
        <a:xfrm>
          <a:off x="2103527" y="210544"/>
          <a:ext cx="3639476" cy="221626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0" tIns="203200" rIns="203200" bIns="203200" numCol="1" spcCol="1270" anchor="ctr" anchorCtr="0">
          <a:noAutofit/>
        </a:bodyPr>
        <a:lstStyle/>
        <a:p>
          <a:pPr lvl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0" kern="1200" dirty="0" smtClean="0"/>
            <a:t>Cluster </a:t>
          </a:r>
          <a:endParaRPr lang="en-US" sz="6000" kern="1200" dirty="0"/>
        </a:p>
      </dsp:txBody>
      <dsp:txXfrm>
        <a:off x="2211716" y="318733"/>
        <a:ext cx="3423098" cy="1999883"/>
      </dsp:txXfrm>
    </dsp:sp>
    <dsp:sp modelId="{A14FE2CE-02BC-425F-8DB9-6851E9513760}">
      <dsp:nvSpPr>
        <dsp:cNvPr id="0" name=""/>
        <dsp:cNvSpPr/>
      </dsp:nvSpPr>
      <dsp:spPr>
        <a:xfrm rot="7578999">
          <a:off x="2652990" y="2657450"/>
          <a:ext cx="5724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2493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10AEE4-7AC2-4795-90FC-71E3136C29EA}">
      <dsp:nvSpPr>
        <dsp:cNvPr id="0" name=""/>
        <dsp:cNvSpPr/>
      </dsp:nvSpPr>
      <dsp:spPr>
        <a:xfrm>
          <a:off x="413358" y="2888096"/>
          <a:ext cx="3449324" cy="171883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Pre-final </a:t>
          </a:r>
          <a:endParaRPr lang="en-US" sz="5400" kern="1200" dirty="0"/>
        </a:p>
      </dsp:txBody>
      <dsp:txXfrm>
        <a:off x="497264" y="2972002"/>
        <a:ext cx="3281512" cy="1551018"/>
      </dsp:txXfrm>
    </dsp:sp>
    <dsp:sp modelId="{718A3138-9855-4B91-9941-216D4FE2A16C}">
      <dsp:nvSpPr>
        <dsp:cNvPr id="0" name=""/>
        <dsp:cNvSpPr/>
      </dsp:nvSpPr>
      <dsp:spPr>
        <a:xfrm rot="2990059">
          <a:off x="4751649" y="2656968"/>
          <a:ext cx="60237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02375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AE8EC-DCEA-44E4-AA7D-CBCC5431194A}">
      <dsp:nvSpPr>
        <dsp:cNvPr id="0" name=""/>
        <dsp:cNvSpPr/>
      </dsp:nvSpPr>
      <dsp:spPr>
        <a:xfrm>
          <a:off x="4095860" y="2887130"/>
          <a:ext cx="3720385" cy="1679897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Final</a:t>
          </a:r>
          <a:endParaRPr lang="en-US" sz="5400" kern="1200" dirty="0"/>
        </a:p>
      </dsp:txBody>
      <dsp:txXfrm>
        <a:off x="4177866" y="2969136"/>
        <a:ext cx="3556373" cy="15158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E6BE0-D0FB-434D-9C51-28B8EDB26241}">
      <dsp:nvSpPr>
        <dsp:cNvPr id="0" name=""/>
        <dsp:cNvSpPr/>
      </dsp:nvSpPr>
      <dsp:spPr>
        <a:xfrm>
          <a:off x="2078385" y="197873"/>
          <a:ext cx="3712812" cy="20828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0" tIns="203200" rIns="203200" bIns="203200" numCol="1" spcCol="1270" anchor="ctr" anchorCtr="0">
          <a:noAutofit/>
        </a:bodyPr>
        <a:lstStyle/>
        <a:p>
          <a:pPr lvl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0" kern="1200" dirty="0" smtClean="0"/>
            <a:t>Cluster </a:t>
          </a:r>
          <a:endParaRPr lang="en-US" sz="6000" kern="1200" dirty="0"/>
        </a:p>
      </dsp:txBody>
      <dsp:txXfrm>
        <a:off x="2180063" y="299551"/>
        <a:ext cx="3509456" cy="1879533"/>
      </dsp:txXfrm>
    </dsp:sp>
    <dsp:sp modelId="{A14FE2CE-02BC-425F-8DB9-6851E9513760}">
      <dsp:nvSpPr>
        <dsp:cNvPr id="0" name=""/>
        <dsp:cNvSpPr/>
      </dsp:nvSpPr>
      <dsp:spPr>
        <a:xfrm rot="7578999">
          <a:off x="2740960" y="2497528"/>
          <a:ext cx="53804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8041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10AEE4-7AC2-4795-90FC-71E3136C29EA}">
      <dsp:nvSpPr>
        <dsp:cNvPr id="0" name=""/>
        <dsp:cNvSpPr/>
      </dsp:nvSpPr>
      <dsp:spPr>
        <a:xfrm>
          <a:off x="636107" y="2714293"/>
          <a:ext cx="3241747" cy="1615392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Final </a:t>
          </a:r>
          <a:endParaRPr lang="en-US" sz="5400" kern="1200" dirty="0"/>
        </a:p>
      </dsp:txBody>
      <dsp:txXfrm>
        <a:off x="714964" y="2793150"/>
        <a:ext cx="3084033" cy="1457678"/>
      </dsp:txXfrm>
    </dsp:sp>
    <dsp:sp modelId="{718A3138-9855-4B91-9941-216D4FE2A16C}">
      <dsp:nvSpPr>
        <dsp:cNvPr id="0" name=""/>
        <dsp:cNvSpPr/>
      </dsp:nvSpPr>
      <dsp:spPr>
        <a:xfrm rot="2990059">
          <a:off x="4713324" y="2497074"/>
          <a:ext cx="56612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6125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AE8EC-DCEA-44E4-AA7D-CBCC5431194A}">
      <dsp:nvSpPr>
        <dsp:cNvPr id="0" name=""/>
        <dsp:cNvSpPr/>
      </dsp:nvSpPr>
      <dsp:spPr>
        <a:xfrm>
          <a:off x="4097000" y="2713385"/>
          <a:ext cx="3496495" cy="1578803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Post-final</a:t>
          </a:r>
          <a:endParaRPr lang="en-US" sz="5400" kern="1200" dirty="0"/>
        </a:p>
      </dsp:txBody>
      <dsp:txXfrm>
        <a:off x="4174071" y="2790456"/>
        <a:ext cx="3342353" cy="14246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0F541-7C9C-44A4-A46B-009FB1D68C74}">
      <dsp:nvSpPr>
        <dsp:cNvPr id="0" name=""/>
        <dsp:cNvSpPr/>
      </dsp:nvSpPr>
      <dsp:spPr>
        <a:xfrm>
          <a:off x="2932490" y="1193115"/>
          <a:ext cx="2665043" cy="29609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smtClean="0"/>
            <a:t>Final </a:t>
          </a:r>
          <a:endParaRPr lang="en-US" sz="6400" kern="1200" dirty="0"/>
        </a:p>
      </dsp:txBody>
      <dsp:txXfrm>
        <a:off x="3322777" y="1626741"/>
        <a:ext cx="1884469" cy="2093734"/>
      </dsp:txXfrm>
    </dsp:sp>
    <dsp:sp modelId="{EC5C26B6-66DB-4F2F-BDDE-5D9AC6E8FB5C}">
      <dsp:nvSpPr>
        <dsp:cNvPr id="0" name=""/>
        <dsp:cNvSpPr/>
      </dsp:nvSpPr>
      <dsp:spPr>
        <a:xfrm rot="12452">
          <a:off x="5597526" y="2663164"/>
          <a:ext cx="210654" cy="31306"/>
        </a:xfrm>
        <a:custGeom>
          <a:avLst/>
          <a:gdLst/>
          <a:ahLst/>
          <a:cxnLst/>
          <a:rect l="0" t="0" r="0" b="0"/>
          <a:pathLst>
            <a:path>
              <a:moveTo>
                <a:pt x="0" y="15653"/>
              </a:moveTo>
              <a:lnTo>
                <a:pt x="210654" y="156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97587" y="2673550"/>
        <a:ext cx="10532" cy="10532"/>
      </dsp:txXfrm>
    </dsp:sp>
    <dsp:sp modelId="{569E5FCA-3518-456F-A824-E3A6F8FC2BF3}">
      <dsp:nvSpPr>
        <dsp:cNvPr id="0" name=""/>
        <dsp:cNvSpPr/>
      </dsp:nvSpPr>
      <dsp:spPr>
        <a:xfrm>
          <a:off x="5808169" y="1362685"/>
          <a:ext cx="2878630" cy="26434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dirty="0" smtClean="0"/>
            <a:t>Post-final</a:t>
          </a:r>
          <a:endParaRPr lang="en-US" sz="5900" kern="1200" dirty="0"/>
        </a:p>
      </dsp:txBody>
      <dsp:txXfrm>
        <a:off x="6229735" y="1749810"/>
        <a:ext cx="2035498" cy="1869203"/>
      </dsp:txXfrm>
    </dsp:sp>
    <dsp:sp modelId="{2B16B408-896B-46CF-B441-A338BDA65392}">
      <dsp:nvSpPr>
        <dsp:cNvPr id="0" name=""/>
        <dsp:cNvSpPr/>
      </dsp:nvSpPr>
      <dsp:spPr>
        <a:xfrm rot="10695385">
          <a:off x="2640237" y="2702958"/>
          <a:ext cx="292820" cy="31306"/>
        </a:xfrm>
        <a:custGeom>
          <a:avLst/>
          <a:gdLst/>
          <a:ahLst/>
          <a:cxnLst/>
          <a:rect l="0" t="0" r="0" b="0"/>
          <a:pathLst>
            <a:path>
              <a:moveTo>
                <a:pt x="0" y="15653"/>
              </a:moveTo>
              <a:lnTo>
                <a:pt x="292820" y="156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779327" y="2711290"/>
        <a:ext cx="14641" cy="14641"/>
      </dsp:txXfrm>
    </dsp:sp>
    <dsp:sp modelId="{98A0428C-251B-4F74-B882-2F798C9B7EB0}">
      <dsp:nvSpPr>
        <dsp:cNvPr id="0" name=""/>
        <dsp:cNvSpPr/>
      </dsp:nvSpPr>
      <dsp:spPr>
        <a:xfrm>
          <a:off x="32565" y="1301919"/>
          <a:ext cx="2608221" cy="2921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dirty="0" smtClean="0"/>
            <a:t>Pre-final</a:t>
          </a:r>
          <a:endParaRPr lang="en-US" sz="5900" kern="1200" dirty="0"/>
        </a:p>
      </dsp:txBody>
      <dsp:txXfrm>
        <a:off x="414530" y="1729786"/>
        <a:ext cx="1844291" cy="20659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0F541-7C9C-44A4-A46B-009FB1D68C74}">
      <dsp:nvSpPr>
        <dsp:cNvPr id="0" name=""/>
        <dsp:cNvSpPr/>
      </dsp:nvSpPr>
      <dsp:spPr>
        <a:xfrm>
          <a:off x="2932490" y="1193115"/>
          <a:ext cx="2665043" cy="29609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smtClean="0"/>
            <a:t>Post- final 1 </a:t>
          </a:r>
          <a:endParaRPr lang="en-US" sz="5600" kern="1200" dirty="0"/>
        </a:p>
      </dsp:txBody>
      <dsp:txXfrm>
        <a:off x="3322777" y="1626741"/>
        <a:ext cx="1884469" cy="2093734"/>
      </dsp:txXfrm>
    </dsp:sp>
    <dsp:sp modelId="{EC5C26B6-66DB-4F2F-BDDE-5D9AC6E8FB5C}">
      <dsp:nvSpPr>
        <dsp:cNvPr id="0" name=""/>
        <dsp:cNvSpPr/>
      </dsp:nvSpPr>
      <dsp:spPr>
        <a:xfrm rot="12452">
          <a:off x="5597526" y="2663164"/>
          <a:ext cx="210654" cy="31306"/>
        </a:xfrm>
        <a:custGeom>
          <a:avLst/>
          <a:gdLst/>
          <a:ahLst/>
          <a:cxnLst/>
          <a:rect l="0" t="0" r="0" b="0"/>
          <a:pathLst>
            <a:path>
              <a:moveTo>
                <a:pt x="0" y="15653"/>
              </a:moveTo>
              <a:lnTo>
                <a:pt x="210654" y="156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97587" y="2673550"/>
        <a:ext cx="10532" cy="10532"/>
      </dsp:txXfrm>
    </dsp:sp>
    <dsp:sp modelId="{569E5FCA-3518-456F-A824-E3A6F8FC2BF3}">
      <dsp:nvSpPr>
        <dsp:cNvPr id="0" name=""/>
        <dsp:cNvSpPr/>
      </dsp:nvSpPr>
      <dsp:spPr>
        <a:xfrm>
          <a:off x="5808169" y="1362685"/>
          <a:ext cx="2878630" cy="26434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dirty="0" smtClean="0"/>
            <a:t>Post-final 2</a:t>
          </a:r>
          <a:endParaRPr lang="en-US" sz="5900" kern="1200" dirty="0"/>
        </a:p>
      </dsp:txBody>
      <dsp:txXfrm>
        <a:off x="6229735" y="1749810"/>
        <a:ext cx="2035498" cy="1869203"/>
      </dsp:txXfrm>
    </dsp:sp>
    <dsp:sp modelId="{2B16B408-896B-46CF-B441-A338BDA65392}">
      <dsp:nvSpPr>
        <dsp:cNvPr id="0" name=""/>
        <dsp:cNvSpPr/>
      </dsp:nvSpPr>
      <dsp:spPr>
        <a:xfrm rot="10695385">
          <a:off x="2640237" y="2702958"/>
          <a:ext cx="292820" cy="31306"/>
        </a:xfrm>
        <a:custGeom>
          <a:avLst/>
          <a:gdLst/>
          <a:ahLst/>
          <a:cxnLst/>
          <a:rect l="0" t="0" r="0" b="0"/>
          <a:pathLst>
            <a:path>
              <a:moveTo>
                <a:pt x="0" y="15653"/>
              </a:moveTo>
              <a:lnTo>
                <a:pt x="292820" y="156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779327" y="2711290"/>
        <a:ext cx="14641" cy="14641"/>
      </dsp:txXfrm>
    </dsp:sp>
    <dsp:sp modelId="{98A0428C-251B-4F74-B882-2F798C9B7EB0}">
      <dsp:nvSpPr>
        <dsp:cNvPr id="0" name=""/>
        <dsp:cNvSpPr/>
      </dsp:nvSpPr>
      <dsp:spPr>
        <a:xfrm>
          <a:off x="32565" y="1301919"/>
          <a:ext cx="2608221" cy="2921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dirty="0" smtClean="0"/>
            <a:t>Final</a:t>
          </a:r>
          <a:endParaRPr lang="en-US" sz="5900" kern="1200" dirty="0"/>
        </a:p>
      </dsp:txBody>
      <dsp:txXfrm>
        <a:off x="414530" y="1729786"/>
        <a:ext cx="1844291" cy="20659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0F541-7C9C-44A4-A46B-009FB1D68C74}">
      <dsp:nvSpPr>
        <dsp:cNvPr id="0" name=""/>
        <dsp:cNvSpPr/>
      </dsp:nvSpPr>
      <dsp:spPr>
        <a:xfrm>
          <a:off x="4245968" y="1048733"/>
          <a:ext cx="1978809" cy="3614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Post- final 1 </a:t>
          </a:r>
          <a:endParaRPr lang="en-US" sz="5000" kern="1200" dirty="0"/>
        </a:p>
      </dsp:txBody>
      <dsp:txXfrm>
        <a:off x="4535758" y="1578067"/>
        <a:ext cx="1399229" cy="2555854"/>
      </dsp:txXfrm>
    </dsp:sp>
    <dsp:sp modelId="{EC5C26B6-66DB-4F2F-BDDE-5D9AC6E8FB5C}">
      <dsp:nvSpPr>
        <dsp:cNvPr id="0" name=""/>
        <dsp:cNvSpPr/>
      </dsp:nvSpPr>
      <dsp:spPr>
        <a:xfrm rot="21523098">
          <a:off x="6224675" y="2812749"/>
          <a:ext cx="222916" cy="37236"/>
        </a:xfrm>
        <a:custGeom>
          <a:avLst/>
          <a:gdLst/>
          <a:ahLst/>
          <a:cxnLst/>
          <a:rect l="0" t="0" r="0" b="0"/>
          <a:pathLst>
            <a:path>
              <a:moveTo>
                <a:pt x="0" y="18618"/>
              </a:moveTo>
              <a:lnTo>
                <a:pt x="222916" y="186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30560" y="2825794"/>
        <a:ext cx="11145" cy="11145"/>
      </dsp:txXfrm>
    </dsp:sp>
    <dsp:sp modelId="{569E5FCA-3518-456F-A824-E3A6F8FC2BF3}">
      <dsp:nvSpPr>
        <dsp:cNvPr id="0" name=""/>
        <dsp:cNvSpPr/>
      </dsp:nvSpPr>
      <dsp:spPr>
        <a:xfrm>
          <a:off x="6447476" y="930713"/>
          <a:ext cx="2140388" cy="37484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Post-final 2</a:t>
          </a:r>
          <a:endParaRPr lang="en-US" sz="4700" kern="1200" dirty="0"/>
        </a:p>
      </dsp:txBody>
      <dsp:txXfrm>
        <a:off x="6760929" y="1479659"/>
        <a:ext cx="1513482" cy="2650545"/>
      </dsp:txXfrm>
    </dsp:sp>
    <dsp:sp modelId="{2B16B408-896B-46CF-B441-A338BDA65392}">
      <dsp:nvSpPr>
        <dsp:cNvPr id="0" name=""/>
        <dsp:cNvSpPr/>
      </dsp:nvSpPr>
      <dsp:spPr>
        <a:xfrm rot="10743788">
          <a:off x="4063777" y="2855046"/>
          <a:ext cx="182243" cy="37236"/>
        </a:xfrm>
        <a:custGeom>
          <a:avLst/>
          <a:gdLst/>
          <a:ahLst/>
          <a:cxnLst/>
          <a:rect l="0" t="0" r="0" b="0"/>
          <a:pathLst>
            <a:path>
              <a:moveTo>
                <a:pt x="0" y="18618"/>
              </a:moveTo>
              <a:lnTo>
                <a:pt x="182243" y="186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150342" y="2869108"/>
        <a:ext cx="9112" cy="9112"/>
      </dsp:txXfrm>
    </dsp:sp>
    <dsp:sp modelId="{98A0428C-251B-4F74-B882-2F798C9B7EB0}">
      <dsp:nvSpPr>
        <dsp:cNvPr id="0" name=""/>
        <dsp:cNvSpPr/>
      </dsp:nvSpPr>
      <dsp:spPr>
        <a:xfrm>
          <a:off x="2003932" y="1108738"/>
          <a:ext cx="2059903" cy="3566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Final</a:t>
          </a:r>
          <a:endParaRPr lang="en-US" sz="4700" kern="1200" dirty="0"/>
        </a:p>
      </dsp:txBody>
      <dsp:txXfrm>
        <a:off x="2305598" y="1631042"/>
        <a:ext cx="1456571" cy="2521907"/>
      </dsp:txXfrm>
    </dsp:sp>
    <dsp:sp modelId="{767980E7-BBBD-4D55-96ED-FFD7FC6611EB}">
      <dsp:nvSpPr>
        <dsp:cNvPr id="0" name=""/>
        <dsp:cNvSpPr/>
      </dsp:nvSpPr>
      <dsp:spPr>
        <a:xfrm rot="10758780">
          <a:off x="1808604" y="2863853"/>
          <a:ext cx="2437473" cy="37236"/>
        </a:xfrm>
        <a:custGeom>
          <a:avLst/>
          <a:gdLst/>
          <a:ahLst/>
          <a:cxnLst/>
          <a:rect l="0" t="0" r="0" b="0"/>
          <a:pathLst>
            <a:path>
              <a:moveTo>
                <a:pt x="0" y="18618"/>
              </a:moveTo>
              <a:lnTo>
                <a:pt x="2437473" y="186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2966404" y="2821534"/>
        <a:ext cx="121873" cy="121873"/>
      </dsp:txXfrm>
    </dsp:sp>
    <dsp:sp modelId="{648BA145-83F1-4429-8AE6-72DC13FE2C66}">
      <dsp:nvSpPr>
        <dsp:cNvPr id="0" name=""/>
        <dsp:cNvSpPr/>
      </dsp:nvSpPr>
      <dsp:spPr>
        <a:xfrm>
          <a:off x="0" y="1124670"/>
          <a:ext cx="1808708" cy="3566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Pre-final</a:t>
          </a:r>
          <a:endParaRPr lang="en-US" sz="4600" kern="1200" dirty="0"/>
        </a:p>
      </dsp:txBody>
      <dsp:txXfrm>
        <a:off x="264879" y="1646974"/>
        <a:ext cx="1278950" cy="25219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0F541-7C9C-44A4-A46B-009FB1D68C74}">
      <dsp:nvSpPr>
        <dsp:cNvPr id="0" name=""/>
        <dsp:cNvSpPr/>
      </dsp:nvSpPr>
      <dsp:spPr>
        <a:xfrm>
          <a:off x="4245968" y="1048733"/>
          <a:ext cx="1978809" cy="36145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Post- final 2</a:t>
          </a:r>
          <a:endParaRPr lang="en-US" sz="5000" kern="1200" dirty="0"/>
        </a:p>
      </dsp:txBody>
      <dsp:txXfrm>
        <a:off x="4535758" y="1578067"/>
        <a:ext cx="1399229" cy="2555854"/>
      </dsp:txXfrm>
    </dsp:sp>
    <dsp:sp modelId="{EC5C26B6-66DB-4F2F-BDDE-5D9AC6E8FB5C}">
      <dsp:nvSpPr>
        <dsp:cNvPr id="0" name=""/>
        <dsp:cNvSpPr/>
      </dsp:nvSpPr>
      <dsp:spPr>
        <a:xfrm rot="21523098">
          <a:off x="6224675" y="2812749"/>
          <a:ext cx="222916" cy="37236"/>
        </a:xfrm>
        <a:custGeom>
          <a:avLst/>
          <a:gdLst/>
          <a:ahLst/>
          <a:cxnLst/>
          <a:rect l="0" t="0" r="0" b="0"/>
          <a:pathLst>
            <a:path>
              <a:moveTo>
                <a:pt x="0" y="18618"/>
              </a:moveTo>
              <a:lnTo>
                <a:pt x="222916" y="186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30560" y="2825794"/>
        <a:ext cx="11145" cy="11145"/>
      </dsp:txXfrm>
    </dsp:sp>
    <dsp:sp modelId="{569E5FCA-3518-456F-A824-E3A6F8FC2BF3}">
      <dsp:nvSpPr>
        <dsp:cNvPr id="0" name=""/>
        <dsp:cNvSpPr/>
      </dsp:nvSpPr>
      <dsp:spPr>
        <a:xfrm>
          <a:off x="6447476" y="930713"/>
          <a:ext cx="2140388" cy="37484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Post-final 3</a:t>
          </a:r>
          <a:endParaRPr lang="en-US" sz="4500" kern="1200" dirty="0"/>
        </a:p>
      </dsp:txBody>
      <dsp:txXfrm>
        <a:off x="6760929" y="1479659"/>
        <a:ext cx="1513482" cy="2650545"/>
      </dsp:txXfrm>
    </dsp:sp>
    <dsp:sp modelId="{2B16B408-896B-46CF-B441-A338BDA65392}">
      <dsp:nvSpPr>
        <dsp:cNvPr id="0" name=""/>
        <dsp:cNvSpPr/>
      </dsp:nvSpPr>
      <dsp:spPr>
        <a:xfrm rot="10743788">
          <a:off x="4063777" y="2855046"/>
          <a:ext cx="182243" cy="37236"/>
        </a:xfrm>
        <a:custGeom>
          <a:avLst/>
          <a:gdLst/>
          <a:ahLst/>
          <a:cxnLst/>
          <a:rect l="0" t="0" r="0" b="0"/>
          <a:pathLst>
            <a:path>
              <a:moveTo>
                <a:pt x="0" y="18618"/>
              </a:moveTo>
              <a:lnTo>
                <a:pt x="182243" y="186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150342" y="2869108"/>
        <a:ext cx="9112" cy="9112"/>
      </dsp:txXfrm>
    </dsp:sp>
    <dsp:sp modelId="{98A0428C-251B-4F74-B882-2F798C9B7EB0}">
      <dsp:nvSpPr>
        <dsp:cNvPr id="0" name=""/>
        <dsp:cNvSpPr/>
      </dsp:nvSpPr>
      <dsp:spPr>
        <a:xfrm>
          <a:off x="2003932" y="1108738"/>
          <a:ext cx="2059903" cy="3566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Post-final 1</a:t>
          </a:r>
          <a:endParaRPr lang="en-US" sz="4500" kern="1200" dirty="0"/>
        </a:p>
      </dsp:txBody>
      <dsp:txXfrm>
        <a:off x="2305598" y="1631042"/>
        <a:ext cx="1456571" cy="2521907"/>
      </dsp:txXfrm>
    </dsp:sp>
    <dsp:sp modelId="{767980E7-BBBD-4D55-96ED-FFD7FC6611EB}">
      <dsp:nvSpPr>
        <dsp:cNvPr id="0" name=""/>
        <dsp:cNvSpPr/>
      </dsp:nvSpPr>
      <dsp:spPr>
        <a:xfrm rot="10758780">
          <a:off x="1808604" y="2863853"/>
          <a:ext cx="2437473" cy="37236"/>
        </a:xfrm>
        <a:custGeom>
          <a:avLst/>
          <a:gdLst/>
          <a:ahLst/>
          <a:cxnLst/>
          <a:rect l="0" t="0" r="0" b="0"/>
          <a:pathLst>
            <a:path>
              <a:moveTo>
                <a:pt x="0" y="18618"/>
              </a:moveTo>
              <a:lnTo>
                <a:pt x="2437473" y="186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2966404" y="2821534"/>
        <a:ext cx="121873" cy="121873"/>
      </dsp:txXfrm>
    </dsp:sp>
    <dsp:sp modelId="{648BA145-83F1-4429-8AE6-72DC13FE2C66}">
      <dsp:nvSpPr>
        <dsp:cNvPr id="0" name=""/>
        <dsp:cNvSpPr/>
      </dsp:nvSpPr>
      <dsp:spPr>
        <a:xfrm>
          <a:off x="0" y="1124670"/>
          <a:ext cx="1808708" cy="3566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Final</a:t>
          </a:r>
          <a:endParaRPr lang="en-US" sz="4500" kern="1200" dirty="0"/>
        </a:p>
      </dsp:txBody>
      <dsp:txXfrm>
        <a:off x="264879" y="1646974"/>
        <a:ext cx="1278950" cy="2521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1FF5-0D60-40E3-A799-4F01E37FB435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D22-1428-4A2D-9A30-2837798BF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3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1FF5-0D60-40E3-A799-4F01E37FB435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D22-1428-4A2D-9A30-2837798BF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8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1FF5-0D60-40E3-A799-4F01E37FB435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D22-1428-4A2D-9A30-2837798BF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8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1FF5-0D60-40E3-A799-4F01E37FB435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D22-1428-4A2D-9A30-2837798BF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52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1FF5-0D60-40E3-A799-4F01E37FB435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D22-1428-4A2D-9A30-2837798BF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3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1FF5-0D60-40E3-A799-4F01E37FB435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D22-1428-4A2D-9A30-2837798BF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9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1FF5-0D60-40E3-A799-4F01E37FB435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D22-1428-4A2D-9A30-2837798BF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81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1FF5-0D60-40E3-A799-4F01E37FB435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D22-1428-4A2D-9A30-2837798BF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9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1FF5-0D60-40E3-A799-4F01E37FB435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D22-1428-4A2D-9A30-2837798BF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5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1FF5-0D60-40E3-A799-4F01E37FB435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D22-1428-4A2D-9A30-2837798BF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72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1FF5-0D60-40E3-A799-4F01E37FB435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D22-1428-4A2D-9A30-2837798BF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7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C1FF5-0D60-40E3-A799-4F01E37FB435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88D22-1428-4A2D-9A30-2837798BF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07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FINAL CLUSTERS&#10; Any consonant may be a final consonant except h, w, j.&#10; There are two sorts of two-consonant final clust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949"/>
            <a:ext cx="9144000" cy="686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86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Four-consonant Final </a:t>
            </a: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Clusters </a:t>
            </a:r>
            <a:br>
              <a:rPr lang="en-US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084594"/>
              </p:ext>
            </p:extLst>
          </p:nvPr>
        </p:nvGraphicFramePr>
        <p:xfrm>
          <a:off x="228600" y="990600"/>
          <a:ext cx="8915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665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 A small number of cases seem to require a different&#10;analysis, as consisting of a final consonant with no&#10;pre-final but t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88" y="-1"/>
            <a:ext cx="9151088" cy="6870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70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3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86800" cy="6049963"/>
          </a:xfrm>
        </p:spPr>
        <p:txBody>
          <a:bodyPr/>
          <a:lstStyle/>
          <a:p>
            <a:pPr marL="0" indent="0">
              <a:buNone/>
            </a:pP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Two-consonant Final Clusters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30827007"/>
              </p:ext>
            </p:extLst>
          </p:nvPr>
        </p:nvGraphicFramePr>
        <p:xfrm>
          <a:off x="152400" y="762000"/>
          <a:ext cx="8229600" cy="5107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342018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/m/, /n/, /l/, /s/ and /ŋ/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3715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5821363"/>
          </a:xfrm>
        </p:spPr>
        <p:txBody>
          <a:bodyPr/>
          <a:lstStyle/>
          <a:p>
            <a:pPr marL="0" indent="0">
              <a:buNone/>
            </a:pP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Two-consonant Final Clusters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09897049"/>
              </p:ext>
            </p:extLst>
          </p:nvPr>
        </p:nvGraphicFramePr>
        <p:xfrm>
          <a:off x="381000" y="1143000"/>
          <a:ext cx="8229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84821" y="5534561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/s/, /z/, /t/, /d/ and /Ɵ/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434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Three-consonant Final </a:t>
            </a: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Clusters </a:t>
            </a:r>
            <a:br>
              <a:rPr lang="en-US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142788"/>
              </p:ext>
            </p:extLst>
          </p:nvPr>
        </p:nvGraphicFramePr>
        <p:xfrm>
          <a:off x="228600" y="990600"/>
          <a:ext cx="8686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1447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First Kind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184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 There are two types of final three-consonant&#10;cluster; the first is pre-final plus final plus post-&#10;final, as set out i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81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Three-consonant Final </a:t>
            </a: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Clusters </a:t>
            </a:r>
            <a:br>
              <a:rPr lang="en-US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05338"/>
              </p:ext>
            </p:extLst>
          </p:nvPr>
        </p:nvGraphicFramePr>
        <p:xfrm>
          <a:off x="228600" y="990600"/>
          <a:ext cx="8686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14478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Second Kind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5342021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/s/, /z/, /t/, /d/ and /Ɵ/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7818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 The second type shows how more than one post-final&#10;consonant can occur in a final cluster: final plus post-&#10;final l plus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741"/>
            <a:ext cx="9131595" cy="685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46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Four-consonant Final </a:t>
            </a: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Clusters </a:t>
            </a:r>
            <a:br>
              <a:rPr lang="en-US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932964"/>
              </p:ext>
            </p:extLst>
          </p:nvPr>
        </p:nvGraphicFramePr>
        <p:xfrm>
          <a:off x="228600" y="990600"/>
          <a:ext cx="8915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2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90" name="Picture 2" descr=" Most four-consonant clusters can be analysed&#10;as consisting of a final consonant preceded by a&#10;pre-final and followed by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60"/>
            <a:ext cx="9144000" cy="686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93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102</Words>
  <Application>Microsoft Office PowerPoint</Application>
  <PresentationFormat>On-screen Show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Three-consonant Final Clusters  </vt:lpstr>
      <vt:lpstr>PowerPoint Presentation</vt:lpstr>
      <vt:lpstr>Three-consonant Final Clusters  </vt:lpstr>
      <vt:lpstr>PowerPoint Presentation</vt:lpstr>
      <vt:lpstr>Four-consonant Final Clusters  </vt:lpstr>
      <vt:lpstr>PowerPoint Presentation</vt:lpstr>
      <vt:lpstr>Four-consonant Final Clusters  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MHM</dc:creator>
  <cp:lastModifiedBy>MHM</cp:lastModifiedBy>
  <cp:revision>1</cp:revision>
  <dcterms:created xsi:type="dcterms:W3CDTF">2018-05-01T14:42:39Z</dcterms:created>
  <dcterms:modified xsi:type="dcterms:W3CDTF">2018-05-01T14:43:40Z</dcterms:modified>
</cp:coreProperties>
</file>