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336" r:id="rId3"/>
    <p:sldId id="282" r:id="rId4"/>
    <p:sldId id="341" r:id="rId5"/>
    <p:sldId id="337" r:id="rId6"/>
    <p:sldId id="283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284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03" r:id="rId35"/>
    <p:sldId id="33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D0E971-A394-43B2-88A1-3C9D1D29D2EF}" type="doc">
      <dgm:prSet loTypeId="urn:microsoft.com/office/officeart/2008/layout/RadialCluster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330398B-D3FE-4767-9186-6B2F9F2BEC1A}">
      <dgm:prSet phldrT="[Text]" custT="1"/>
      <dgm:spPr/>
      <dgm:t>
        <a:bodyPr/>
        <a:lstStyle/>
        <a:p>
          <a:r>
            <a:rPr lang="en-US" sz="8000" dirty="0" smtClean="0"/>
            <a:t>Cluster </a:t>
          </a:r>
          <a:endParaRPr lang="en-US" sz="6000" dirty="0"/>
        </a:p>
      </dgm:t>
    </dgm:pt>
    <dgm:pt modelId="{8E188EEE-6B92-44A1-9899-12632D822A12}" type="parTrans" cxnId="{05785AED-9422-4BE3-B2AC-B17815CDE9F0}">
      <dgm:prSet/>
      <dgm:spPr/>
      <dgm:t>
        <a:bodyPr/>
        <a:lstStyle/>
        <a:p>
          <a:endParaRPr lang="en-US"/>
        </a:p>
      </dgm:t>
    </dgm:pt>
    <dgm:pt modelId="{09C2366C-06E7-43E3-9808-B415A1976D76}" type="sibTrans" cxnId="{05785AED-9422-4BE3-B2AC-B17815CDE9F0}">
      <dgm:prSet/>
      <dgm:spPr/>
      <dgm:t>
        <a:bodyPr/>
        <a:lstStyle/>
        <a:p>
          <a:endParaRPr lang="en-US"/>
        </a:p>
      </dgm:t>
    </dgm:pt>
    <dgm:pt modelId="{1C67027A-D296-4D95-AA55-F3DA55A03EF2}">
      <dgm:prSet phldrT="[Text]" custT="1"/>
      <dgm:spPr/>
      <dgm:t>
        <a:bodyPr/>
        <a:lstStyle/>
        <a:p>
          <a:r>
            <a:rPr lang="en-US" sz="5400" dirty="0" smtClean="0"/>
            <a:t>Pre-initial </a:t>
          </a:r>
          <a:endParaRPr lang="en-US" sz="5400" dirty="0"/>
        </a:p>
      </dgm:t>
    </dgm:pt>
    <dgm:pt modelId="{51E191A8-F97A-4AF2-9883-215BEA60FEDC}" type="parTrans" cxnId="{E72A2D8E-19DD-48AC-857A-2CA6902240BF}">
      <dgm:prSet/>
      <dgm:spPr/>
      <dgm:t>
        <a:bodyPr/>
        <a:lstStyle/>
        <a:p>
          <a:endParaRPr lang="en-US"/>
        </a:p>
      </dgm:t>
    </dgm:pt>
    <dgm:pt modelId="{4D6FBAFC-9E2F-4728-8A46-BFD974C91D79}" type="sibTrans" cxnId="{E72A2D8E-19DD-48AC-857A-2CA6902240BF}">
      <dgm:prSet/>
      <dgm:spPr/>
      <dgm:t>
        <a:bodyPr/>
        <a:lstStyle/>
        <a:p>
          <a:endParaRPr lang="en-US"/>
        </a:p>
      </dgm:t>
    </dgm:pt>
    <dgm:pt modelId="{3A5E3193-D3AA-4863-9D27-1EF2D9B44581}">
      <dgm:prSet phldrT="[Text]" custT="1"/>
      <dgm:spPr/>
      <dgm:t>
        <a:bodyPr/>
        <a:lstStyle/>
        <a:p>
          <a:r>
            <a:rPr lang="en-US" sz="6000" dirty="0" smtClean="0"/>
            <a:t>Initial</a:t>
          </a:r>
          <a:endParaRPr lang="en-US" sz="3400" dirty="0"/>
        </a:p>
      </dgm:t>
    </dgm:pt>
    <dgm:pt modelId="{C7B457FD-FD99-470F-B93A-70623FB935B7}" type="parTrans" cxnId="{44329741-4B05-4AE7-8B47-C701F64F5A57}">
      <dgm:prSet/>
      <dgm:spPr/>
      <dgm:t>
        <a:bodyPr/>
        <a:lstStyle/>
        <a:p>
          <a:endParaRPr lang="en-US"/>
        </a:p>
      </dgm:t>
    </dgm:pt>
    <dgm:pt modelId="{C17EA376-EA9F-48D7-8432-A557A012CA6B}" type="sibTrans" cxnId="{44329741-4B05-4AE7-8B47-C701F64F5A57}">
      <dgm:prSet/>
      <dgm:spPr/>
      <dgm:t>
        <a:bodyPr/>
        <a:lstStyle/>
        <a:p>
          <a:endParaRPr lang="en-US"/>
        </a:p>
      </dgm:t>
    </dgm:pt>
    <dgm:pt modelId="{D5CAA0D6-3882-4151-B43E-4D5E55117747}" type="pres">
      <dgm:prSet presAssocID="{D6D0E971-A394-43B2-88A1-3C9D1D29D2E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70C19BC-71C2-4600-83EF-AC637C35944A}" type="pres">
      <dgm:prSet presAssocID="{9330398B-D3FE-4767-9186-6B2F9F2BEC1A}" presName="singleCycle" presStyleCnt="0"/>
      <dgm:spPr/>
    </dgm:pt>
    <dgm:pt modelId="{60AE6BE0-D0FB-434D-9C51-28B8EDB26241}" type="pres">
      <dgm:prSet presAssocID="{9330398B-D3FE-4767-9186-6B2F9F2BEC1A}" presName="singleCenter" presStyleLbl="node1" presStyleIdx="0" presStyleCnt="3" custScaleX="237502" custScaleY="69357" custLinFactNeighborX="-4694" custLinFactNeighborY="-30513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A14FE2CE-02BC-425F-8DB9-6851E9513760}" type="pres">
      <dgm:prSet presAssocID="{51E191A8-F97A-4AF2-9883-215BEA60FEDC}" presName="Name56" presStyleLbl="parChTrans1D2" presStyleIdx="0" presStyleCnt="2"/>
      <dgm:spPr/>
      <dgm:t>
        <a:bodyPr/>
        <a:lstStyle/>
        <a:p>
          <a:endParaRPr lang="en-US"/>
        </a:p>
      </dgm:t>
    </dgm:pt>
    <dgm:pt modelId="{FE10AEE4-7AC2-4795-90FC-71E3136C29EA}" type="pres">
      <dgm:prSet presAssocID="{1C67027A-D296-4D95-AA55-F3DA55A03EF2}" presName="text0" presStyleLbl="node1" presStyleIdx="1" presStyleCnt="3" custScaleX="335960" custScaleY="109546" custRadScaleRad="112936" custRadScaleInc="-134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A3138-9855-4B91-9941-216D4FE2A16C}" type="pres">
      <dgm:prSet presAssocID="{C7B457FD-FD99-470F-B93A-70623FB935B7}" presName="Name56" presStyleLbl="parChTrans1D2" presStyleIdx="1" presStyleCnt="2"/>
      <dgm:spPr/>
      <dgm:t>
        <a:bodyPr/>
        <a:lstStyle/>
        <a:p>
          <a:endParaRPr lang="en-US"/>
        </a:p>
      </dgm:t>
    </dgm:pt>
    <dgm:pt modelId="{EC5AE8EC-DCEA-44E4-AA7D-CBCC5431194A}" type="pres">
      <dgm:prSet presAssocID="{3A5E3193-D3AA-4863-9D27-1EF2D9B44581}" presName="text0" presStyleLbl="node1" presStyleIdx="2" presStyleCnt="3" custScaleX="362361" custScaleY="111365" custRadScaleRad="106753" custRadScaleInc="-64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9DE2A2-2C38-44C7-A8C4-23539DFBDFC4}" type="presOf" srcId="{1C67027A-D296-4D95-AA55-F3DA55A03EF2}" destId="{FE10AEE4-7AC2-4795-90FC-71E3136C29EA}" srcOrd="0" destOrd="0" presId="urn:microsoft.com/office/officeart/2008/layout/RadialCluster"/>
    <dgm:cxn modelId="{44329741-4B05-4AE7-8B47-C701F64F5A57}" srcId="{9330398B-D3FE-4767-9186-6B2F9F2BEC1A}" destId="{3A5E3193-D3AA-4863-9D27-1EF2D9B44581}" srcOrd="1" destOrd="0" parTransId="{C7B457FD-FD99-470F-B93A-70623FB935B7}" sibTransId="{C17EA376-EA9F-48D7-8432-A557A012CA6B}"/>
    <dgm:cxn modelId="{9EF9ACA1-6517-43F1-A8B2-63F9AE494FFD}" type="presOf" srcId="{C7B457FD-FD99-470F-B93A-70623FB935B7}" destId="{718A3138-9855-4B91-9941-216D4FE2A16C}" srcOrd="0" destOrd="0" presId="urn:microsoft.com/office/officeart/2008/layout/RadialCluster"/>
    <dgm:cxn modelId="{05785AED-9422-4BE3-B2AC-B17815CDE9F0}" srcId="{D6D0E971-A394-43B2-88A1-3C9D1D29D2EF}" destId="{9330398B-D3FE-4767-9186-6B2F9F2BEC1A}" srcOrd="0" destOrd="0" parTransId="{8E188EEE-6B92-44A1-9899-12632D822A12}" sibTransId="{09C2366C-06E7-43E3-9808-B415A1976D76}"/>
    <dgm:cxn modelId="{0B2B42B7-2EEA-41EA-B0D8-6C173803B8B2}" type="presOf" srcId="{3A5E3193-D3AA-4863-9D27-1EF2D9B44581}" destId="{EC5AE8EC-DCEA-44E4-AA7D-CBCC5431194A}" srcOrd="0" destOrd="0" presId="urn:microsoft.com/office/officeart/2008/layout/RadialCluster"/>
    <dgm:cxn modelId="{E72A2D8E-19DD-48AC-857A-2CA6902240BF}" srcId="{9330398B-D3FE-4767-9186-6B2F9F2BEC1A}" destId="{1C67027A-D296-4D95-AA55-F3DA55A03EF2}" srcOrd="0" destOrd="0" parTransId="{51E191A8-F97A-4AF2-9883-215BEA60FEDC}" sibTransId="{4D6FBAFC-9E2F-4728-8A46-BFD974C91D79}"/>
    <dgm:cxn modelId="{CEB9B16B-F01F-49F8-B3EF-084316E7401C}" type="presOf" srcId="{51E191A8-F97A-4AF2-9883-215BEA60FEDC}" destId="{A14FE2CE-02BC-425F-8DB9-6851E9513760}" srcOrd="0" destOrd="0" presId="urn:microsoft.com/office/officeart/2008/layout/RadialCluster"/>
    <dgm:cxn modelId="{E23B29CD-9713-4A2C-B88A-494682AF634E}" type="presOf" srcId="{D6D0E971-A394-43B2-88A1-3C9D1D29D2EF}" destId="{D5CAA0D6-3882-4151-B43E-4D5E55117747}" srcOrd="0" destOrd="0" presId="urn:microsoft.com/office/officeart/2008/layout/RadialCluster"/>
    <dgm:cxn modelId="{170EEDFD-9260-40D5-AB54-A7DAB294B474}" type="presOf" srcId="{9330398B-D3FE-4767-9186-6B2F9F2BEC1A}" destId="{60AE6BE0-D0FB-434D-9C51-28B8EDB26241}" srcOrd="0" destOrd="0" presId="urn:microsoft.com/office/officeart/2008/layout/RadialCluster"/>
    <dgm:cxn modelId="{13995107-4432-4A16-845D-6BE603C55BC5}" type="presParOf" srcId="{D5CAA0D6-3882-4151-B43E-4D5E55117747}" destId="{470C19BC-71C2-4600-83EF-AC637C35944A}" srcOrd="0" destOrd="0" presId="urn:microsoft.com/office/officeart/2008/layout/RadialCluster"/>
    <dgm:cxn modelId="{3CB5E4C8-7606-4053-B694-8568D40F424C}" type="presParOf" srcId="{470C19BC-71C2-4600-83EF-AC637C35944A}" destId="{60AE6BE0-D0FB-434D-9C51-28B8EDB26241}" srcOrd="0" destOrd="0" presId="urn:microsoft.com/office/officeart/2008/layout/RadialCluster"/>
    <dgm:cxn modelId="{EF32950D-675A-4DAA-B4FF-00BE83D0A8F0}" type="presParOf" srcId="{470C19BC-71C2-4600-83EF-AC637C35944A}" destId="{A14FE2CE-02BC-425F-8DB9-6851E9513760}" srcOrd="1" destOrd="0" presId="urn:microsoft.com/office/officeart/2008/layout/RadialCluster"/>
    <dgm:cxn modelId="{6CB9D50B-EB0D-44D7-9F65-43DD59891A9F}" type="presParOf" srcId="{470C19BC-71C2-4600-83EF-AC637C35944A}" destId="{FE10AEE4-7AC2-4795-90FC-71E3136C29EA}" srcOrd="2" destOrd="0" presId="urn:microsoft.com/office/officeart/2008/layout/RadialCluster"/>
    <dgm:cxn modelId="{0D21EF80-DB79-480B-9146-4E60C4DD99AD}" type="presParOf" srcId="{470C19BC-71C2-4600-83EF-AC637C35944A}" destId="{718A3138-9855-4B91-9941-216D4FE2A16C}" srcOrd="3" destOrd="0" presId="urn:microsoft.com/office/officeart/2008/layout/RadialCluster"/>
    <dgm:cxn modelId="{2F360824-AB19-4EC7-99B8-F6E882E62A6E}" type="presParOf" srcId="{470C19BC-71C2-4600-83EF-AC637C35944A}" destId="{EC5AE8EC-DCEA-44E4-AA7D-CBCC5431194A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D0E971-A394-43B2-88A1-3C9D1D29D2EF}" type="doc">
      <dgm:prSet loTypeId="urn:microsoft.com/office/officeart/2008/layout/RadialCluster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330398B-D3FE-4767-9186-6B2F9F2BEC1A}">
      <dgm:prSet phldrT="[Text]" custT="1"/>
      <dgm:spPr/>
      <dgm:t>
        <a:bodyPr/>
        <a:lstStyle/>
        <a:p>
          <a:r>
            <a:rPr lang="en-US" sz="4000" dirty="0" smtClean="0"/>
            <a:t>Cluster </a:t>
          </a:r>
          <a:endParaRPr lang="en-US" sz="3200" dirty="0"/>
        </a:p>
      </dgm:t>
    </dgm:pt>
    <dgm:pt modelId="{8E188EEE-6B92-44A1-9899-12632D822A12}" type="parTrans" cxnId="{05785AED-9422-4BE3-B2AC-B17815CDE9F0}">
      <dgm:prSet/>
      <dgm:spPr/>
      <dgm:t>
        <a:bodyPr/>
        <a:lstStyle/>
        <a:p>
          <a:endParaRPr lang="en-US"/>
        </a:p>
      </dgm:t>
    </dgm:pt>
    <dgm:pt modelId="{09C2366C-06E7-43E3-9808-B415A1976D76}" type="sibTrans" cxnId="{05785AED-9422-4BE3-B2AC-B17815CDE9F0}">
      <dgm:prSet/>
      <dgm:spPr/>
      <dgm:t>
        <a:bodyPr/>
        <a:lstStyle/>
        <a:p>
          <a:endParaRPr lang="en-US"/>
        </a:p>
      </dgm:t>
    </dgm:pt>
    <dgm:pt modelId="{1C67027A-D296-4D95-AA55-F3DA55A03EF2}">
      <dgm:prSet phldrT="[Text]" custT="1"/>
      <dgm:spPr/>
      <dgm:t>
        <a:bodyPr/>
        <a:lstStyle/>
        <a:p>
          <a:r>
            <a:rPr lang="en-US" sz="4000" dirty="0" smtClean="0"/>
            <a:t>Initial </a:t>
          </a:r>
          <a:endParaRPr lang="en-US" sz="4400" dirty="0"/>
        </a:p>
      </dgm:t>
    </dgm:pt>
    <dgm:pt modelId="{51E191A8-F97A-4AF2-9883-215BEA60FEDC}" type="parTrans" cxnId="{E72A2D8E-19DD-48AC-857A-2CA6902240BF}">
      <dgm:prSet/>
      <dgm:spPr/>
      <dgm:t>
        <a:bodyPr/>
        <a:lstStyle/>
        <a:p>
          <a:endParaRPr lang="en-US"/>
        </a:p>
      </dgm:t>
    </dgm:pt>
    <dgm:pt modelId="{4D6FBAFC-9E2F-4728-8A46-BFD974C91D79}" type="sibTrans" cxnId="{E72A2D8E-19DD-48AC-857A-2CA6902240BF}">
      <dgm:prSet/>
      <dgm:spPr/>
      <dgm:t>
        <a:bodyPr/>
        <a:lstStyle/>
        <a:p>
          <a:endParaRPr lang="en-US"/>
        </a:p>
      </dgm:t>
    </dgm:pt>
    <dgm:pt modelId="{3A5E3193-D3AA-4863-9D27-1EF2D9B44581}">
      <dgm:prSet phldrT="[Text]" custT="1"/>
      <dgm:spPr/>
      <dgm:t>
        <a:bodyPr/>
        <a:lstStyle/>
        <a:p>
          <a:r>
            <a:rPr lang="en-US" sz="4000" dirty="0" smtClean="0"/>
            <a:t>Post-initial</a:t>
          </a:r>
          <a:endParaRPr lang="en-US" sz="2000" dirty="0"/>
        </a:p>
      </dgm:t>
    </dgm:pt>
    <dgm:pt modelId="{C7B457FD-FD99-470F-B93A-70623FB935B7}" type="parTrans" cxnId="{44329741-4B05-4AE7-8B47-C701F64F5A57}">
      <dgm:prSet/>
      <dgm:spPr/>
      <dgm:t>
        <a:bodyPr/>
        <a:lstStyle/>
        <a:p>
          <a:endParaRPr lang="en-US"/>
        </a:p>
      </dgm:t>
    </dgm:pt>
    <dgm:pt modelId="{C17EA376-EA9F-48D7-8432-A557A012CA6B}" type="sibTrans" cxnId="{44329741-4B05-4AE7-8B47-C701F64F5A57}">
      <dgm:prSet/>
      <dgm:spPr/>
      <dgm:t>
        <a:bodyPr/>
        <a:lstStyle/>
        <a:p>
          <a:endParaRPr lang="en-US"/>
        </a:p>
      </dgm:t>
    </dgm:pt>
    <dgm:pt modelId="{D5CAA0D6-3882-4151-B43E-4D5E55117747}" type="pres">
      <dgm:prSet presAssocID="{D6D0E971-A394-43B2-88A1-3C9D1D29D2E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70C19BC-71C2-4600-83EF-AC637C35944A}" type="pres">
      <dgm:prSet presAssocID="{9330398B-D3FE-4767-9186-6B2F9F2BEC1A}" presName="singleCycle" presStyleCnt="0"/>
      <dgm:spPr/>
    </dgm:pt>
    <dgm:pt modelId="{60AE6BE0-D0FB-434D-9C51-28B8EDB26241}" type="pres">
      <dgm:prSet presAssocID="{9330398B-D3FE-4767-9186-6B2F9F2BEC1A}" presName="singleCenter" presStyleLbl="node1" presStyleIdx="0" presStyleCnt="3" custScaleX="237502" custScaleY="106964" custLinFactNeighborX="-4694" custLinFactNeighborY="-30513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A14FE2CE-02BC-425F-8DB9-6851E9513760}" type="pres">
      <dgm:prSet presAssocID="{51E191A8-F97A-4AF2-9883-215BEA60FEDC}" presName="Name56" presStyleLbl="parChTrans1D2" presStyleIdx="0" presStyleCnt="2"/>
      <dgm:spPr/>
      <dgm:t>
        <a:bodyPr/>
        <a:lstStyle/>
        <a:p>
          <a:endParaRPr lang="en-US"/>
        </a:p>
      </dgm:t>
    </dgm:pt>
    <dgm:pt modelId="{FE10AEE4-7AC2-4795-90FC-71E3136C29EA}" type="pres">
      <dgm:prSet presAssocID="{1C67027A-D296-4D95-AA55-F3DA55A03EF2}" presName="text0" presStyleLbl="node1" presStyleIdx="1" presStyleCnt="3" custScaleX="401692" custScaleY="136126" custRadScaleRad="125009" custRadScaleInc="-133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A3138-9855-4B91-9941-216D4FE2A16C}" type="pres">
      <dgm:prSet presAssocID="{C7B457FD-FD99-470F-B93A-70623FB935B7}" presName="Name56" presStyleLbl="parChTrans1D2" presStyleIdx="1" presStyleCnt="2"/>
      <dgm:spPr/>
      <dgm:t>
        <a:bodyPr/>
        <a:lstStyle/>
        <a:p>
          <a:endParaRPr lang="en-US"/>
        </a:p>
      </dgm:t>
    </dgm:pt>
    <dgm:pt modelId="{EC5AE8EC-DCEA-44E4-AA7D-CBCC5431194A}" type="pres">
      <dgm:prSet presAssocID="{3A5E3193-D3AA-4863-9D27-1EF2D9B44581}" presName="text0" presStyleLbl="node1" presStyleIdx="2" presStyleCnt="3" custScaleX="404952" custScaleY="124320" custRadScaleRad="128921" custRadScaleInc="-685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DEBEA2-FAAA-47D6-A806-F718D9226A1A}" type="presOf" srcId="{3A5E3193-D3AA-4863-9D27-1EF2D9B44581}" destId="{EC5AE8EC-DCEA-44E4-AA7D-CBCC5431194A}" srcOrd="0" destOrd="0" presId="urn:microsoft.com/office/officeart/2008/layout/RadialCluster"/>
    <dgm:cxn modelId="{987E5D30-5AF2-4D66-8063-D56F0F3C9E2D}" type="presOf" srcId="{1C67027A-D296-4D95-AA55-F3DA55A03EF2}" destId="{FE10AEE4-7AC2-4795-90FC-71E3136C29EA}" srcOrd="0" destOrd="0" presId="urn:microsoft.com/office/officeart/2008/layout/RadialCluster"/>
    <dgm:cxn modelId="{A2D4C155-0296-47BB-916A-FF04B2856E17}" type="presOf" srcId="{51E191A8-F97A-4AF2-9883-215BEA60FEDC}" destId="{A14FE2CE-02BC-425F-8DB9-6851E9513760}" srcOrd="0" destOrd="0" presId="urn:microsoft.com/office/officeart/2008/layout/RadialCluster"/>
    <dgm:cxn modelId="{44329741-4B05-4AE7-8B47-C701F64F5A57}" srcId="{9330398B-D3FE-4767-9186-6B2F9F2BEC1A}" destId="{3A5E3193-D3AA-4863-9D27-1EF2D9B44581}" srcOrd="1" destOrd="0" parTransId="{C7B457FD-FD99-470F-B93A-70623FB935B7}" sibTransId="{C17EA376-EA9F-48D7-8432-A557A012CA6B}"/>
    <dgm:cxn modelId="{E751F404-F8FE-44BC-977A-67A900251325}" type="presOf" srcId="{9330398B-D3FE-4767-9186-6B2F9F2BEC1A}" destId="{60AE6BE0-D0FB-434D-9C51-28B8EDB26241}" srcOrd="0" destOrd="0" presId="urn:microsoft.com/office/officeart/2008/layout/RadialCluster"/>
    <dgm:cxn modelId="{974D6ACD-0DBD-42DF-B7CA-D6DAD8D296F6}" type="presOf" srcId="{C7B457FD-FD99-470F-B93A-70623FB935B7}" destId="{718A3138-9855-4B91-9941-216D4FE2A16C}" srcOrd="0" destOrd="0" presId="urn:microsoft.com/office/officeart/2008/layout/RadialCluster"/>
    <dgm:cxn modelId="{05785AED-9422-4BE3-B2AC-B17815CDE9F0}" srcId="{D6D0E971-A394-43B2-88A1-3C9D1D29D2EF}" destId="{9330398B-D3FE-4767-9186-6B2F9F2BEC1A}" srcOrd="0" destOrd="0" parTransId="{8E188EEE-6B92-44A1-9899-12632D822A12}" sibTransId="{09C2366C-06E7-43E3-9808-B415A1976D76}"/>
    <dgm:cxn modelId="{6D7E6AE9-76C7-4B5E-8A2B-B5774E3407AF}" type="presOf" srcId="{D6D0E971-A394-43B2-88A1-3C9D1D29D2EF}" destId="{D5CAA0D6-3882-4151-B43E-4D5E55117747}" srcOrd="0" destOrd="0" presId="urn:microsoft.com/office/officeart/2008/layout/RadialCluster"/>
    <dgm:cxn modelId="{E72A2D8E-19DD-48AC-857A-2CA6902240BF}" srcId="{9330398B-D3FE-4767-9186-6B2F9F2BEC1A}" destId="{1C67027A-D296-4D95-AA55-F3DA55A03EF2}" srcOrd="0" destOrd="0" parTransId="{51E191A8-F97A-4AF2-9883-215BEA60FEDC}" sibTransId="{4D6FBAFC-9E2F-4728-8A46-BFD974C91D79}"/>
    <dgm:cxn modelId="{60448F94-F4E1-4E09-9E56-B68E4BE6A28F}" type="presParOf" srcId="{D5CAA0D6-3882-4151-B43E-4D5E55117747}" destId="{470C19BC-71C2-4600-83EF-AC637C35944A}" srcOrd="0" destOrd="0" presId="urn:microsoft.com/office/officeart/2008/layout/RadialCluster"/>
    <dgm:cxn modelId="{00D7CE62-F1A0-496F-8C1B-7A7551424364}" type="presParOf" srcId="{470C19BC-71C2-4600-83EF-AC637C35944A}" destId="{60AE6BE0-D0FB-434D-9C51-28B8EDB26241}" srcOrd="0" destOrd="0" presId="urn:microsoft.com/office/officeart/2008/layout/RadialCluster"/>
    <dgm:cxn modelId="{7F4C30DE-FD8E-4CEC-80E2-701C710B8D29}" type="presParOf" srcId="{470C19BC-71C2-4600-83EF-AC637C35944A}" destId="{A14FE2CE-02BC-425F-8DB9-6851E9513760}" srcOrd="1" destOrd="0" presId="urn:microsoft.com/office/officeart/2008/layout/RadialCluster"/>
    <dgm:cxn modelId="{D25A19EB-690D-4776-810A-15C28F98EA5C}" type="presParOf" srcId="{470C19BC-71C2-4600-83EF-AC637C35944A}" destId="{FE10AEE4-7AC2-4795-90FC-71E3136C29EA}" srcOrd="2" destOrd="0" presId="urn:microsoft.com/office/officeart/2008/layout/RadialCluster"/>
    <dgm:cxn modelId="{2A890D92-3771-42FB-8F75-B722B7201DB5}" type="presParOf" srcId="{470C19BC-71C2-4600-83EF-AC637C35944A}" destId="{718A3138-9855-4B91-9941-216D4FE2A16C}" srcOrd="3" destOrd="0" presId="urn:microsoft.com/office/officeart/2008/layout/RadialCluster"/>
    <dgm:cxn modelId="{2E7CAB37-334C-4354-BF98-962D187C1F0C}" type="presParOf" srcId="{470C19BC-71C2-4600-83EF-AC637C35944A}" destId="{EC5AE8EC-DCEA-44E4-AA7D-CBCC5431194A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87F596-491C-462A-A04F-DC57C6B94054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C26C80-4AEA-46F4-8CB2-3DCBFADF371C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200" dirty="0" smtClean="0"/>
            <a:t>Initial </a:t>
          </a:r>
          <a:endParaRPr lang="en-US" sz="6000" dirty="0"/>
        </a:p>
      </dgm:t>
    </dgm:pt>
    <dgm:pt modelId="{5939DCD1-D323-490E-A2BF-73815C51976D}" type="parTrans" cxnId="{E3AC3738-73DC-413C-8318-9C8CD07A0649}">
      <dgm:prSet/>
      <dgm:spPr/>
      <dgm:t>
        <a:bodyPr/>
        <a:lstStyle/>
        <a:p>
          <a:endParaRPr lang="en-US"/>
        </a:p>
      </dgm:t>
    </dgm:pt>
    <dgm:pt modelId="{37C3CD89-A3BD-45CE-B94D-C47F919E796B}" type="sibTrans" cxnId="{E3AC3738-73DC-413C-8318-9C8CD07A0649}">
      <dgm:prSet/>
      <dgm:spPr/>
      <dgm:t>
        <a:bodyPr/>
        <a:lstStyle/>
        <a:p>
          <a:endParaRPr lang="en-US"/>
        </a:p>
      </dgm:t>
    </dgm:pt>
    <dgm:pt modelId="{4B1F1A53-1530-41DD-8657-71F9BED3942A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3200" dirty="0" smtClean="0"/>
            <a:t>Post-initial</a:t>
          </a:r>
          <a:endParaRPr lang="en-US" sz="3200" dirty="0"/>
        </a:p>
      </dgm:t>
    </dgm:pt>
    <dgm:pt modelId="{C38A691E-9F8C-44B7-ACAF-6D8CAC9325F1}" type="parTrans" cxnId="{C137779E-D237-414A-98FF-09945507FE1D}">
      <dgm:prSet/>
      <dgm:spPr/>
      <dgm:t>
        <a:bodyPr/>
        <a:lstStyle/>
        <a:p>
          <a:endParaRPr lang="en-US"/>
        </a:p>
      </dgm:t>
    </dgm:pt>
    <dgm:pt modelId="{B14BDA9A-2575-4648-8B08-085381B918F3}" type="sibTrans" cxnId="{C137779E-D237-414A-98FF-09945507FE1D}">
      <dgm:prSet/>
      <dgm:spPr/>
      <dgm:t>
        <a:bodyPr/>
        <a:lstStyle/>
        <a:p>
          <a:endParaRPr lang="en-US"/>
        </a:p>
      </dgm:t>
    </dgm:pt>
    <dgm:pt modelId="{D53D2479-7B2F-4A33-BF85-2C2BE00B1806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3200" dirty="0" smtClean="0"/>
            <a:t>Pre-initial</a:t>
          </a:r>
          <a:endParaRPr lang="en-US" sz="3200" dirty="0"/>
        </a:p>
      </dgm:t>
    </dgm:pt>
    <dgm:pt modelId="{D2A150DB-F532-40D2-B416-E02BB338D71D}" type="parTrans" cxnId="{468EEC77-0DD1-4790-AAF4-D0D2442A966D}">
      <dgm:prSet/>
      <dgm:spPr/>
      <dgm:t>
        <a:bodyPr/>
        <a:lstStyle/>
        <a:p>
          <a:endParaRPr lang="en-US"/>
        </a:p>
      </dgm:t>
    </dgm:pt>
    <dgm:pt modelId="{CFDC1C01-7C64-4CF6-BE5C-0DAF6E33B1D1}" type="sibTrans" cxnId="{468EEC77-0DD1-4790-AAF4-D0D2442A966D}">
      <dgm:prSet/>
      <dgm:spPr/>
      <dgm:t>
        <a:bodyPr/>
        <a:lstStyle/>
        <a:p>
          <a:endParaRPr lang="en-US"/>
        </a:p>
      </dgm:t>
    </dgm:pt>
    <dgm:pt modelId="{B1DBFB33-F1CE-4AD8-8012-82515B0FE448}" type="pres">
      <dgm:prSet presAssocID="{CA87F596-491C-462A-A04F-DC57C6B9405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20F541-7C9C-44A4-A46B-009FB1D68C74}" type="pres">
      <dgm:prSet presAssocID="{C9C26C80-4AEA-46F4-8CB2-3DCBFADF371C}" presName="centerShape" presStyleLbl="node0" presStyleIdx="0" presStyleCnt="1" custScaleX="208371" custScaleY="213535" custLinFactNeighborX="-4345" custLinFactNeighborY="-21389"/>
      <dgm:spPr/>
      <dgm:t>
        <a:bodyPr/>
        <a:lstStyle/>
        <a:p>
          <a:endParaRPr lang="en-US"/>
        </a:p>
      </dgm:t>
    </dgm:pt>
    <dgm:pt modelId="{EC5C26B6-66DB-4F2F-BDDE-5D9AC6E8FB5C}" type="pres">
      <dgm:prSet presAssocID="{C38A691E-9F8C-44B7-ACAF-6D8CAC9325F1}" presName="Name9" presStyleLbl="parChTrans1D2" presStyleIdx="0" presStyleCnt="2"/>
      <dgm:spPr/>
      <dgm:t>
        <a:bodyPr/>
        <a:lstStyle/>
        <a:p>
          <a:endParaRPr lang="en-US"/>
        </a:p>
      </dgm:t>
    </dgm:pt>
    <dgm:pt modelId="{F194911B-7B94-4492-B861-A1E3B9458630}" type="pres">
      <dgm:prSet presAssocID="{C38A691E-9F8C-44B7-ACAF-6D8CAC9325F1}" presName="connTx" presStyleLbl="parChTrans1D2" presStyleIdx="0" presStyleCnt="2"/>
      <dgm:spPr/>
      <dgm:t>
        <a:bodyPr/>
        <a:lstStyle/>
        <a:p>
          <a:endParaRPr lang="en-US"/>
        </a:p>
      </dgm:t>
    </dgm:pt>
    <dgm:pt modelId="{569E5FCA-3518-456F-A824-E3A6F8FC2BF3}" type="pres">
      <dgm:prSet presAssocID="{4B1F1A53-1530-41DD-8657-71F9BED3942A}" presName="node" presStyleLbl="node1" presStyleIdx="0" presStyleCnt="2" custScaleX="221964" custScaleY="191467" custRadScaleRad="204321" custRadScaleInc="858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6B408-896B-46CF-B441-A338BDA65392}" type="pres">
      <dgm:prSet presAssocID="{D2A150DB-F532-40D2-B416-E02BB338D71D}" presName="Name9" presStyleLbl="parChTrans1D2" presStyleIdx="1" presStyleCnt="2"/>
      <dgm:spPr/>
      <dgm:t>
        <a:bodyPr/>
        <a:lstStyle/>
        <a:p>
          <a:endParaRPr lang="en-US"/>
        </a:p>
      </dgm:t>
    </dgm:pt>
    <dgm:pt modelId="{8A3B5019-40AD-464F-94F0-A12FC311D6B6}" type="pres">
      <dgm:prSet presAssocID="{D2A150DB-F532-40D2-B416-E02BB338D71D}" presName="connTx" presStyleLbl="parChTrans1D2" presStyleIdx="1" presStyleCnt="2"/>
      <dgm:spPr/>
      <dgm:t>
        <a:bodyPr/>
        <a:lstStyle/>
        <a:p>
          <a:endParaRPr lang="en-US"/>
        </a:p>
      </dgm:t>
    </dgm:pt>
    <dgm:pt modelId="{98A0428C-251B-4F74-B882-2F798C9B7EB0}" type="pres">
      <dgm:prSet presAssocID="{D53D2479-7B2F-4A33-BF85-2C2BE00B1806}" presName="node" presStyleLbl="node1" presStyleIdx="1" presStyleCnt="2" custScaleX="222133" custScaleY="201632" custRadScaleRad="228912" custRadScaleInc="1114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7BA584-36F6-456E-8665-DA3CC8BA0E0D}" type="presOf" srcId="{D2A150DB-F532-40D2-B416-E02BB338D71D}" destId="{8A3B5019-40AD-464F-94F0-A12FC311D6B6}" srcOrd="1" destOrd="0" presId="urn:microsoft.com/office/officeart/2005/8/layout/radial1"/>
    <dgm:cxn modelId="{468EEC77-0DD1-4790-AAF4-D0D2442A966D}" srcId="{C9C26C80-4AEA-46F4-8CB2-3DCBFADF371C}" destId="{D53D2479-7B2F-4A33-BF85-2C2BE00B1806}" srcOrd="1" destOrd="0" parTransId="{D2A150DB-F532-40D2-B416-E02BB338D71D}" sibTransId="{CFDC1C01-7C64-4CF6-BE5C-0DAF6E33B1D1}"/>
    <dgm:cxn modelId="{F464AE31-0BEF-4B5D-9CF2-D1E6CFE445DB}" type="presOf" srcId="{D53D2479-7B2F-4A33-BF85-2C2BE00B1806}" destId="{98A0428C-251B-4F74-B882-2F798C9B7EB0}" srcOrd="0" destOrd="0" presId="urn:microsoft.com/office/officeart/2005/8/layout/radial1"/>
    <dgm:cxn modelId="{FBB00973-0CFC-4110-AD05-A238CE47ABEC}" type="presOf" srcId="{D2A150DB-F532-40D2-B416-E02BB338D71D}" destId="{2B16B408-896B-46CF-B441-A338BDA65392}" srcOrd="0" destOrd="0" presId="urn:microsoft.com/office/officeart/2005/8/layout/radial1"/>
    <dgm:cxn modelId="{7CD651B4-BB80-4B2C-8F82-E88E17649CC4}" type="presOf" srcId="{CA87F596-491C-462A-A04F-DC57C6B94054}" destId="{B1DBFB33-F1CE-4AD8-8012-82515B0FE448}" srcOrd="0" destOrd="0" presId="urn:microsoft.com/office/officeart/2005/8/layout/radial1"/>
    <dgm:cxn modelId="{E3AC3738-73DC-413C-8318-9C8CD07A0649}" srcId="{CA87F596-491C-462A-A04F-DC57C6B94054}" destId="{C9C26C80-4AEA-46F4-8CB2-3DCBFADF371C}" srcOrd="0" destOrd="0" parTransId="{5939DCD1-D323-490E-A2BF-73815C51976D}" sibTransId="{37C3CD89-A3BD-45CE-B94D-C47F919E796B}"/>
    <dgm:cxn modelId="{C137779E-D237-414A-98FF-09945507FE1D}" srcId="{C9C26C80-4AEA-46F4-8CB2-3DCBFADF371C}" destId="{4B1F1A53-1530-41DD-8657-71F9BED3942A}" srcOrd="0" destOrd="0" parTransId="{C38A691E-9F8C-44B7-ACAF-6D8CAC9325F1}" sibTransId="{B14BDA9A-2575-4648-8B08-085381B918F3}"/>
    <dgm:cxn modelId="{3FA06614-D69D-4CAF-8A28-47CAE90E51A7}" type="presOf" srcId="{C38A691E-9F8C-44B7-ACAF-6D8CAC9325F1}" destId="{F194911B-7B94-4492-B861-A1E3B9458630}" srcOrd="1" destOrd="0" presId="urn:microsoft.com/office/officeart/2005/8/layout/radial1"/>
    <dgm:cxn modelId="{1544134E-E2D1-47A6-9EE6-E655BE7D1522}" type="presOf" srcId="{C38A691E-9F8C-44B7-ACAF-6D8CAC9325F1}" destId="{EC5C26B6-66DB-4F2F-BDDE-5D9AC6E8FB5C}" srcOrd="0" destOrd="0" presId="urn:microsoft.com/office/officeart/2005/8/layout/radial1"/>
    <dgm:cxn modelId="{40FE512C-5AC8-43C2-80EA-D63813529A79}" type="presOf" srcId="{C9C26C80-4AEA-46F4-8CB2-3DCBFADF371C}" destId="{C520F541-7C9C-44A4-A46B-009FB1D68C74}" srcOrd="0" destOrd="0" presId="urn:microsoft.com/office/officeart/2005/8/layout/radial1"/>
    <dgm:cxn modelId="{80DCFDD7-612E-43CB-ACD9-8685F41538EF}" type="presOf" srcId="{4B1F1A53-1530-41DD-8657-71F9BED3942A}" destId="{569E5FCA-3518-456F-A824-E3A6F8FC2BF3}" srcOrd="0" destOrd="0" presId="urn:microsoft.com/office/officeart/2005/8/layout/radial1"/>
    <dgm:cxn modelId="{6773D0BB-EDC2-434A-BA42-24BAAAF3AC49}" type="presParOf" srcId="{B1DBFB33-F1CE-4AD8-8012-82515B0FE448}" destId="{C520F541-7C9C-44A4-A46B-009FB1D68C74}" srcOrd="0" destOrd="0" presId="urn:microsoft.com/office/officeart/2005/8/layout/radial1"/>
    <dgm:cxn modelId="{2B550031-9CD9-4BA8-A66B-4CA2D00D939F}" type="presParOf" srcId="{B1DBFB33-F1CE-4AD8-8012-82515B0FE448}" destId="{EC5C26B6-66DB-4F2F-BDDE-5D9AC6E8FB5C}" srcOrd="1" destOrd="0" presId="urn:microsoft.com/office/officeart/2005/8/layout/radial1"/>
    <dgm:cxn modelId="{09169993-B92B-407D-9EE4-5768999662C9}" type="presParOf" srcId="{EC5C26B6-66DB-4F2F-BDDE-5D9AC6E8FB5C}" destId="{F194911B-7B94-4492-B861-A1E3B9458630}" srcOrd="0" destOrd="0" presId="urn:microsoft.com/office/officeart/2005/8/layout/radial1"/>
    <dgm:cxn modelId="{7116AA15-9370-4847-AE7D-4B2DAD229178}" type="presParOf" srcId="{B1DBFB33-F1CE-4AD8-8012-82515B0FE448}" destId="{569E5FCA-3518-456F-A824-E3A6F8FC2BF3}" srcOrd="2" destOrd="0" presId="urn:microsoft.com/office/officeart/2005/8/layout/radial1"/>
    <dgm:cxn modelId="{3A3F18D9-BCFB-451C-89C0-F8E677AE0E5B}" type="presParOf" srcId="{B1DBFB33-F1CE-4AD8-8012-82515B0FE448}" destId="{2B16B408-896B-46CF-B441-A338BDA65392}" srcOrd="3" destOrd="0" presId="urn:microsoft.com/office/officeart/2005/8/layout/radial1"/>
    <dgm:cxn modelId="{98083EF1-7926-40F8-9E94-491D35094311}" type="presParOf" srcId="{2B16B408-896B-46CF-B441-A338BDA65392}" destId="{8A3B5019-40AD-464F-94F0-A12FC311D6B6}" srcOrd="0" destOrd="0" presId="urn:microsoft.com/office/officeart/2005/8/layout/radial1"/>
    <dgm:cxn modelId="{3E33A29C-BD54-4789-98A5-B6F48ACB848D}" type="presParOf" srcId="{B1DBFB33-F1CE-4AD8-8012-82515B0FE448}" destId="{98A0428C-251B-4F74-B882-2F798C9B7EB0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E6BE0-D0FB-434D-9C51-28B8EDB26241}">
      <dsp:nvSpPr>
        <dsp:cNvPr id="0" name=""/>
        <dsp:cNvSpPr/>
      </dsp:nvSpPr>
      <dsp:spPr>
        <a:xfrm>
          <a:off x="2194560" y="737879"/>
          <a:ext cx="3474749" cy="101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203200" rIns="203200" bIns="2032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kern="1200" dirty="0" smtClean="0"/>
            <a:t>Cluster </a:t>
          </a:r>
          <a:endParaRPr lang="en-US" sz="6000" kern="1200" dirty="0"/>
        </a:p>
      </dsp:txBody>
      <dsp:txXfrm>
        <a:off x="2244095" y="787414"/>
        <a:ext cx="3375679" cy="915650"/>
      </dsp:txXfrm>
    </dsp:sp>
    <dsp:sp modelId="{A14FE2CE-02BC-425F-8DB9-6851E9513760}">
      <dsp:nvSpPr>
        <dsp:cNvPr id="0" name=""/>
        <dsp:cNvSpPr/>
      </dsp:nvSpPr>
      <dsp:spPr>
        <a:xfrm rot="7578999">
          <a:off x="2299613" y="2389919"/>
          <a:ext cx="15819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81916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10AEE4-7AC2-4795-90FC-71E3136C29EA}">
      <dsp:nvSpPr>
        <dsp:cNvPr id="0" name=""/>
        <dsp:cNvSpPr/>
      </dsp:nvSpPr>
      <dsp:spPr>
        <a:xfrm>
          <a:off x="580890" y="3027238"/>
          <a:ext cx="3293203" cy="107381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Pre-initial </a:t>
          </a:r>
          <a:endParaRPr lang="en-US" sz="5400" kern="1200" dirty="0"/>
        </a:p>
      </dsp:txBody>
      <dsp:txXfrm>
        <a:off x="633309" y="3079657"/>
        <a:ext cx="3188365" cy="968972"/>
      </dsp:txXfrm>
    </dsp:sp>
    <dsp:sp modelId="{718A3138-9855-4B91-9941-216D4FE2A16C}">
      <dsp:nvSpPr>
        <dsp:cNvPr id="0" name=""/>
        <dsp:cNvSpPr/>
      </dsp:nvSpPr>
      <dsp:spPr>
        <a:xfrm rot="2990059">
          <a:off x="4070702" y="2375708"/>
          <a:ext cx="16307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0783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5AE8EC-DCEA-44E4-AA7D-CBCC5431194A}">
      <dsp:nvSpPr>
        <dsp:cNvPr id="0" name=""/>
        <dsp:cNvSpPr/>
      </dsp:nvSpPr>
      <dsp:spPr>
        <a:xfrm>
          <a:off x="4096718" y="2998816"/>
          <a:ext cx="3551995" cy="10916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Initial</a:t>
          </a:r>
          <a:endParaRPr lang="en-US" sz="3400" kern="1200" dirty="0"/>
        </a:p>
      </dsp:txBody>
      <dsp:txXfrm>
        <a:off x="4150007" y="3052105"/>
        <a:ext cx="3445417" cy="985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E6BE0-D0FB-434D-9C51-28B8EDB26241}">
      <dsp:nvSpPr>
        <dsp:cNvPr id="0" name=""/>
        <dsp:cNvSpPr/>
      </dsp:nvSpPr>
      <dsp:spPr>
        <a:xfrm>
          <a:off x="2900838" y="333361"/>
          <a:ext cx="2334597" cy="10514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Cluster </a:t>
          </a:r>
          <a:endParaRPr lang="en-US" sz="3200" kern="1200" dirty="0"/>
        </a:p>
      </dsp:txBody>
      <dsp:txXfrm>
        <a:off x="2952165" y="384688"/>
        <a:ext cx="2231943" cy="948780"/>
      </dsp:txXfrm>
    </dsp:sp>
    <dsp:sp modelId="{A14FE2CE-02BC-425F-8DB9-6851E9513760}">
      <dsp:nvSpPr>
        <dsp:cNvPr id="0" name=""/>
        <dsp:cNvSpPr/>
      </dsp:nvSpPr>
      <dsp:spPr>
        <a:xfrm rot="7731598">
          <a:off x="2979493" y="1703006"/>
          <a:ext cx="8173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7306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10AEE4-7AC2-4795-90FC-71E3136C29EA}">
      <dsp:nvSpPr>
        <dsp:cNvPr id="0" name=""/>
        <dsp:cNvSpPr/>
      </dsp:nvSpPr>
      <dsp:spPr>
        <a:xfrm>
          <a:off x="1447800" y="2021217"/>
          <a:ext cx="2645529" cy="896521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Initial </a:t>
          </a:r>
          <a:endParaRPr lang="en-US" sz="4400" kern="1200" dirty="0"/>
        </a:p>
      </dsp:txBody>
      <dsp:txXfrm>
        <a:off x="1491565" y="2064982"/>
        <a:ext cx="2557999" cy="808991"/>
      </dsp:txXfrm>
    </dsp:sp>
    <dsp:sp modelId="{718A3138-9855-4B91-9941-216D4FE2A16C}">
      <dsp:nvSpPr>
        <dsp:cNvPr id="0" name=""/>
        <dsp:cNvSpPr/>
      </dsp:nvSpPr>
      <dsp:spPr>
        <a:xfrm rot="2688364">
          <a:off x="4460810" y="1716199"/>
          <a:ext cx="9405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40539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5AE8EC-DCEA-44E4-AA7D-CBCC5431194A}">
      <dsp:nvSpPr>
        <dsp:cNvPr id="0" name=""/>
        <dsp:cNvSpPr/>
      </dsp:nvSpPr>
      <dsp:spPr>
        <a:xfrm>
          <a:off x="4343399" y="2047603"/>
          <a:ext cx="2667000" cy="818767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Post-initial</a:t>
          </a:r>
          <a:endParaRPr lang="en-US" sz="2000" kern="1200" dirty="0"/>
        </a:p>
      </dsp:txBody>
      <dsp:txXfrm>
        <a:off x="4383368" y="2087572"/>
        <a:ext cx="2587062" cy="7388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0F541-7C9C-44A4-A46B-009FB1D68C74}">
      <dsp:nvSpPr>
        <dsp:cNvPr id="0" name=""/>
        <dsp:cNvSpPr/>
      </dsp:nvSpPr>
      <dsp:spPr>
        <a:xfrm>
          <a:off x="3505203" y="152403"/>
          <a:ext cx="1924612" cy="1972309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Initial </a:t>
          </a:r>
          <a:endParaRPr lang="en-US" sz="6000" kern="1200" dirty="0"/>
        </a:p>
      </dsp:txBody>
      <dsp:txXfrm>
        <a:off x="3787056" y="441241"/>
        <a:ext cx="1360906" cy="1394633"/>
      </dsp:txXfrm>
    </dsp:sp>
    <dsp:sp modelId="{EC5C26B6-66DB-4F2F-BDDE-5D9AC6E8FB5C}">
      <dsp:nvSpPr>
        <dsp:cNvPr id="0" name=""/>
        <dsp:cNvSpPr/>
      </dsp:nvSpPr>
      <dsp:spPr>
        <a:xfrm rot="21564672">
          <a:off x="5429754" y="1116938"/>
          <a:ext cx="513938" cy="18182"/>
        </a:xfrm>
        <a:custGeom>
          <a:avLst/>
          <a:gdLst/>
          <a:ahLst/>
          <a:cxnLst/>
          <a:rect l="0" t="0" r="0" b="0"/>
          <a:pathLst>
            <a:path>
              <a:moveTo>
                <a:pt x="0" y="9091"/>
              </a:moveTo>
              <a:lnTo>
                <a:pt x="513938" y="90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73875" y="1113180"/>
        <a:ext cx="25696" cy="25696"/>
      </dsp:txXfrm>
    </dsp:sp>
    <dsp:sp modelId="{569E5FCA-3518-456F-A824-E3A6F8FC2BF3}">
      <dsp:nvSpPr>
        <dsp:cNvPr id="0" name=""/>
        <dsp:cNvSpPr/>
      </dsp:nvSpPr>
      <dsp:spPr>
        <a:xfrm>
          <a:off x="5943606" y="228614"/>
          <a:ext cx="2050164" cy="1768479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Post-initial</a:t>
          </a:r>
          <a:endParaRPr lang="en-US" sz="3200" kern="1200" dirty="0"/>
        </a:p>
      </dsp:txBody>
      <dsp:txXfrm>
        <a:off x="6243846" y="487602"/>
        <a:ext cx="1449684" cy="1250503"/>
      </dsp:txXfrm>
    </dsp:sp>
    <dsp:sp modelId="{2B16B408-896B-46CF-B441-A338BDA65392}">
      <dsp:nvSpPr>
        <dsp:cNvPr id="0" name=""/>
        <dsp:cNvSpPr/>
      </dsp:nvSpPr>
      <dsp:spPr>
        <a:xfrm rot="10771982">
          <a:off x="2889877" y="1139818"/>
          <a:ext cx="615366" cy="18182"/>
        </a:xfrm>
        <a:custGeom>
          <a:avLst/>
          <a:gdLst/>
          <a:ahLst/>
          <a:cxnLst/>
          <a:rect l="0" t="0" r="0" b="0"/>
          <a:pathLst>
            <a:path>
              <a:moveTo>
                <a:pt x="0" y="9091"/>
              </a:moveTo>
              <a:lnTo>
                <a:pt x="615366" y="90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82177" y="1133525"/>
        <a:ext cx="30768" cy="30768"/>
      </dsp:txXfrm>
    </dsp:sp>
    <dsp:sp modelId="{98A0428C-251B-4F74-B882-2F798C9B7EB0}">
      <dsp:nvSpPr>
        <dsp:cNvPr id="0" name=""/>
        <dsp:cNvSpPr/>
      </dsp:nvSpPr>
      <dsp:spPr>
        <a:xfrm>
          <a:off x="838204" y="228593"/>
          <a:ext cx="2051725" cy="1862368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Pre-initial</a:t>
          </a:r>
          <a:endParaRPr lang="en-US" sz="3200" kern="1200" dirty="0"/>
        </a:p>
      </dsp:txBody>
      <dsp:txXfrm>
        <a:off x="1138672" y="501330"/>
        <a:ext cx="1450789" cy="1316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FE8D-E617-451D-A70C-3BDB597E54E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C40A-F2CA-4128-B0B5-38754EE37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2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FE8D-E617-451D-A70C-3BDB597E54E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C40A-F2CA-4128-B0B5-38754EE37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6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FE8D-E617-451D-A70C-3BDB597E54E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C40A-F2CA-4128-B0B5-38754EE37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1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FE8D-E617-451D-A70C-3BDB597E54E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C40A-F2CA-4128-B0B5-38754EE37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54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FE8D-E617-451D-A70C-3BDB597E54E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C40A-F2CA-4128-B0B5-38754EE37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FE8D-E617-451D-A70C-3BDB597E54E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C40A-F2CA-4128-B0B5-38754EE37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0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FE8D-E617-451D-A70C-3BDB597E54E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C40A-F2CA-4128-B0B5-38754EE37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3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FE8D-E617-451D-A70C-3BDB597E54E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C40A-F2CA-4128-B0B5-38754EE37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52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FE8D-E617-451D-A70C-3BDB597E54E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C40A-F2CA-4128-B0B5-38754EE37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3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FE8D-E617-451D-A70C-3BDB597E54E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C40A-F2CA-4128-B0B5-38754EE37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94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FE8D-E617-451D-A70C-3BDB597E54E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C40A-F2CA-4128-B0B5-38754EE37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7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1FE8D-E617-451D-A70C-3BDB597E54E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8C40A-F2CA-4128-B0B5-38754EE37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7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610600" cy="4724400"/>
          </a:xfrm>
        </p:spPr>
        <p:txBody>
          <a:bodyPr>
            <a:noAutofit/>
          </a:bodyPr>
          <a:lstStyle/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4400" b="1" dirty="0" smtClean="0">
                <a:solidFill>
                  <a:srgbClr val="C00000"/>
                </a:solidFill>
              </a:rPr>
              <a:t>What is a consonant cluster? 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are positions of clusters? 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4400" b="1" dirty="0" smtClean="0">
                <a:solidFill>
                  <a:srgbClr val="7030A0"/>
                </a:solidFill>
              </a:rPr>
              <a:t>What are examples of clusters?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6172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9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248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500" dirty="0" err="1">
                <a:solidFill>
                  <a:srgbClr val="FF0000"/>
                </a:solidFill>
              </a:rPr>
              <a:t>Bl</a:t>
            </a:r>
            <a:endParaRPr lang="en-US" sz="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5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71500" dirty="0" err="1">
                <a:solidFill>
                  <a:srgbClr val="FF0000"/>
                </a:solidFill>
              </a:rPr>
              <a:t>Gl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7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91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1300" dirty="0" err="1">
                <a:solidFill>
                  <a:srgbClr val="FF0000"/>
                </a:solidFill>
              </a:rPr>
              <a:t>Pr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1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9500" dirty="0" err="1">
                <a:solidFill>
                  <a:srgbClr val="FF0000"/>
                </a:solidFill>
              </a:rPr>
              <a:t>Tr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5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1300" dirty="0">
                <a:solidFill>
                  <a:srgbClr val="FF0000"/>
                </a:solidFill>
              </a:rPr>
              <a:t>Kr</a:t>
            </a:r>
          </a:p>
        </p:txBody>
      </p:sp>
    </p:spTree>
    <p:extLst>
      <p:ext uri="{BB962C8B-B14F-4D97-AF65-F5344CB8AC3E}">
        <p14:creationId xmlns:p14="http://schemas.microsoft.com/office/powerpoint/2010/main" val="45732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1300" dirty="0">
                <a:solidFill>
                  <a:srgbClr val="FF0000"/>
                </a:solidFill>
              </a:rPr>
              <a:t>Br</a:t>
            </a:r>
          </a:p>
        </p:txBody>
      </p:sp>
    </p:spTree>
    <p:extLst>
      <p:ext uri="{BB962C8B-B14F-4D97-AF65-F5344CB8AC3E}">
        <p14:creationId xmlns:p14="http://schemas.microsoft.com/office/powerpoint/2010/main" val="250735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1300" dirty="0" err="1">
                <a:solidFill>
                  <a:srgbClr val="FF0000"/>
                </a:solidFill>
              </a:rPr>
              <a:t>Dr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7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9500" dirty="0">
                <a:solidFill>
                  <a:srgbClr val="FF0000"/>
                </a:solidFill>
              </a:rPr>
              <a:t>Gr</a:t>
            </a:r>
            <a:endParaRPr lang="en-US" sz="19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6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1300" dirty="0">
                <a:solidFill>
                  <a:srgbClr val="FF0000"/>
                </a:solidFill>
              </a:rPr>
              <a:t>Tw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1300" dirty="0">
                <a:solidFill>
                  <a:srgbClr val="FF0000"/>
                </a:solidFill>
              </a:rPr>
              <a:t>Kw</a:t>
            </a:r>
          </a:p>
        </p:txBody>
      </p:sp>
    </p:spTree>
    <p:extLst>
      <p:ext uri="{BB962C8B-B14F-4D97-AF65-F5344CB8AC3E}">
        <p14:creationId xmlns:p14="http://schemas.microsoft.com/office/powerpoint/2010/main" val="266899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534400" cy="55927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	A </a:t>
            </a:r>
            <a:r>
              <a:rPr lang="en-US" dirty="0"/>
              <a:t>consonant cluster, a consonant sequence or a consonant compound is </a:t>
            </a:r>
            <a:r>
              <a:rPr lang="en-US" b="1" u="sng" dirty="0">
                <a:solidFill>
                  <a:srgbClr val="0070C0"/>
                </a:solidFill>
              </a:rPr>
              <a:t>“a group of consonants which have no intervening  vowels. </a:t>
            </a:r>
            <a:r>
              <a:rPr lang="en-US" sz="2800" dirty="0" smtClean="0"/>
              <a:t>The </a:t>
            </a:r>
            <a:r>
              <a:rPr lang="en-US" sz="2800" dirty="0"/>
              <a:t>groups </a:t>
            </a:r>
            <a:r>
              <a:rPr lang="en-US" sz="2800" dirty="0">
                <a:solidFill>
                  <a:srgbClr val="FF0000"/>
                </a:solidFill>
              </a:rPr>
              <a:t>/</a:t>
            </a:r>
            <a:r>
              <a:rPr lang="en-US" sz="2800" dirty="0" err="1">
                <a:solidFill>
                  <a:srgbClr val="FF0000"/>
                </a:solidFill>
              </a:rPr>
              <a:t>spl</a:t>
            </a:r>
            <a:r>
              <a:rPr lang="en-US" sz="2800" dirty="0">
                <a:solidFill>
                  <a:srgbClr val="FF0000"/>
                </a:solidFill>
              </a:rPr>
              <a:t>/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0000"/>
                </a:solidFill>
              </a:rPr>
              <a:t>/</a:t>
            </a:r>
            <a:r>
              <a:rPr lang="en-US" sz="2800" dirty="0" err="1">
                <a:solidFill>
                  <a:srgbClr val="FF0000"/>
                </a:solidFill>
              </a:rPr>
              <a:t>ts</a:t>
            </a:r>
            <a:r>
              <a:rPr lang="en-US" sz="2800" dirty="0">
                <a:solidFill>
                  <a:srgbClr val="FF0000"/>
                </a:solidFill>
              </a:rPr>
              <a:t>/ </a:t>
            </a:r>
            <a:r>
              <a:rPr lang="en-US" sz="2800" dirty="0"/>
              <a:t>are consonant clusters in the word </a:t>
            </a:r>
            <a:r>
              <a:rPr lang="en-US" sz="2800" i="1" dirty="0">
                <a:solidFill>
                  <a:srgbClr val="FF0000"/>
                </a:solidFill>
              </a:rPr>
              <a:t>splits</a:t>
            </a:r>
            <a:r>
              <a:rPr lang="en-US" sz="2800" dirty="0" smtClean="0"/>
              <a:t>.”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9143999" cy="220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6016838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Roach (2002:  14)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428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103000" dirty="0" err="1">
                <a:solidFill>
                  <a:srgbClr val="FF0000"/>
                </a:solidFill>
              </a:rPr>
              <a:t>Dw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1300" dirty="0" err="1">
                <a:solidFill>
                  <a:srgbClr val="FF0000"/>
                </a:solidFill>
              </a:rPr>
              <a:t>Pj</a:t>
            </a:r>
            <a:endParaRPr lang="en-US" sz="41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8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1300" dirty="0" err="1">
                <a:solidFill>
                  <a:srgbClr val="FF0000"/>
                </a:solidFill>
              </a:rPr>
              <a:t>Tj</a:t>
            </a:r>
            <a:endParaRPr lang="en-US" sz="3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6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9500" dirty="0" err="1">
                <a:solidFill>
                  <a:srgbClr val="FF0000"/>
                </a:solidFill>
              </a:rPr>
              <a:t>Qj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1300" dirty="0" err="1">
                <a:solidFill>
                  <a:srgbClr val="FF0000"/>
                </a:solidFill>
              </a:rPr>
              <a:t>Bj</a:t>
            </a:r>
            <a:endParaRPr lang="en-US" sz="3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4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458200" cy="6096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1300" dirty="0" err="1" smtClean="0">
                <a:solidFill>
                  <a:srgbClr val="FF0000"/>
                </a:solidFill>
              </a:rPr>
              <a:t>Dj</a:t>
            </a:r>
            <a:r>
              <a:rPr lang="en-US" sz="41300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9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1300" dirty="0" err="1">
                <a:solidFill>
                  <a:srgbClr val="FF0000"/>
                </a:solidFill>
              </a:rPr>
              <a:t>Fl</a:t>
            </a:r>
            <a:endParaRPr lang="en-US" sz="41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3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1300" dirty="0">
                <a:solidFill>
                  <a:srgbClr val="FF0000"/>
                </a:solidFill>
              </a:rPr>
              <a:t>Fr</a:t>
            </a:r>
          </a:p>
        </p:txBody>
      </p:sp>
    </p:spTree>
    <p:extLst>
      <p:ext uri="{BB962C8B-B14F-4D97-AF65-F5344CB8AC3E}">
        <p14:creationId xmlns:p14="http://schemas.microsoft.com/office/powerpoint/2010/main" val="345661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9500" dirty="0" err="1">
                <a:solidFill>
                  <a:srgbClr val="FF0000"/>
                </a:solidFill>
              </a:rPr>
              <a:t>thr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1300" dirty="0" err="1">
                <a:solidFill>
                  <a:srgbClr val="FF0000"/>
                </a:solidFill>
              </a:rPr>
              <a:t>Shr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86800" cy="5592763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Two-consonant Initial Clusters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18368084"/>
              </p:ext>
            </p:extLst>
          </p:nvPr>
        </p:nvGraphicFramePr>
        <p:xfrm>
          <a:off x="381000" y="12954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14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668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9500" dirty="0" err="1">
                <a:solidFill>
                  <a:srgbClr val="FF0000"/>
                </a:solidFill>
              </a:rPr>
              <a:t>Mj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1300" dirty="0" err="1">
                <a:solidFill>
                  <a:srgbClr val="FF0000"/>
                </a:solidFill>
              </a:rPr>
              <a:t>Nj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4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6388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9500" dirty="0">
                <a:solidFill>
                  <a:srgbClr val="FF0000"/>
                </a:solidFill>
              </a:rPr>
              <a:t>Fj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2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150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9500" dirty="0" err="1">
                <a:solidFill>
                  <a:srgbClr val="FF0000"/>
                </a:solidFill>
              </a:rPr>
              <a:t>Vj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79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15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9500" dirty="0" err="1" smtClean="0">
                <a:solidFill>
                  <a:srgbClr val="FF0000"/>
                </a:solidFill>
              </a:rPr>
              <a:t>Hj</a:t>
            </a:r>
            <a:r>
              <a:rPr lang="en-US" sz="49500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8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52400"/>
            <a:ext cx="8915401" cy="335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25483"/>
            <a:ext cx="8792570" cy="290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5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540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84582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58168213"/>
              </p:ext>
            </p:extLst>
          </p:nvPr>
        </p:nvGraphicFramePr>
        <p:xfrm>
          <a:off x="304800" y="37531"/>
          <a:ext cx="83820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71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Three-consonant 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Clusters </a:t>
            </a:r>
            <a:b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415668"/>
              </p:ext>
            </p:extLst>
          </p:nvPr>
        </p:nvGraphicFramePr>
        <p:xfrm>
          <a:off x="0" y="838200"/>
          <a:ext cx="9144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85766"/>
            <a:ext cx="6304128" cy="75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838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87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3657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examples for the following </a:t>
            </a:r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clusters</a:t>
            </a:r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941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86800" cy="5943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1300" dirty="0">
                <a:solidFill>
                  <a:srgbClr val="FF0000"/>
                </a:solidFill>
              </a:rPr>
              <a:t>Pl</a:t>
            </a:r>
          </a:p>
        </p:txBody>
      </p:sp>
    </p:spTree>
    <p:extLst>
      <p:ext uri="{BB962C8B-B14F-4D97-AF65-F5344CB8AC3E}">
        <p14:creationId xmlns:p14="http://schemas.microsoft.com/office/powerpoint/2010/main" val="283622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541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1300" dirty="0" smtClean="0">
                <a:solidFill>
                  <a:srgbClr val="FF0000"/>
                </a:solidFill>
              </a:rPr>
              <a:t>Kl</a:t>
            </a:r>
            <a:endParaRPr lang="en-US" sz="41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7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74</Words>
  <Application>Microsoft Office PowerPoint</Application>
  <PresentationFormat>On-screen Show (4:3)</PresentationFormat>
  <Paragraphs>47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Three-consonant Initial Clusters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MHM</dc:creator>
  <cp:lastModifiedBy>MHM</cp:lastModifiedBy>
  <cp:revision>27</cp:revision>
  <dcterms:created xsi:type="dcterms:W3CDTF">2017-03-28T10:44:59Z</dcterms:created>
  <dcterms:modified xsi:type="dcterms:W3CDTF">2018-04-23T10:51:53Z</dcterms:modified>
</cp:coreProperties>
</file>