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48243-A338-4B80-9296-21A888FB1D29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8E03-4E73-4EB0-B46D-7C24273CB77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ar-IQ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4.La chanson de Roland</a:t>
            </a:r>
            <a:b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i="1" dirty="0" err="1" smtClean="0"/>
              <a:t>cˊest</a:t>
            </a:r>
            <a:r>
              <a:rPr lang="en-US" sz="2200" b="1" i="1" dirty="0" smtClean="0"/>
              <a:t> la chanson la plus </a:t>
            </a:r>
            <a:r>
              <a:rPr lang="en-US" sz="2200" b="1" i="1" dirty="0" err="1" smtClean="0"/>
              <a:t>ancienne</a:t>
            </a:r>
            <a:r>
              <a:rPr lang="en-US" sz="2200" b="1" i="1" dirty="0" smtClean="0"/>
              <a:t> et la plus </a:t>
            </a:r>
            <a:r>
              <a:rPr lang="en-US" sz="2200" b="1" i="1" dirty="0" err="1" smtClean="0"/>
              <a:t>connue.Elle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comporte</a:t>
            </a:r>
            <a:r>
              <a:rPr lang="en-US" sz="2200" b="1" i="1" dirty="0" smtClean="0"/>
              <a:t> 4002 </a:t>
            </a:r>
            <a:r>
              <a:rPr lang="en-US" sz="2200" b="1" i="1" dirty="0" err="1" smtClean="0"/>
              <a:t>vers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divisée</a:t>
            </a:r>
            <a:r>
              <a:rPr lang="en-US" sz="2200" b="1" i="1" dirty="0" smtClean="0"/>
              <a:t> en 4 parties:</a:t>
            </a:r>
            <a:r>
              <a:rPr lang="ar-IQ" sz="2200" b="1" i="1" dirty="0" smtClean="0"/>
              <a:t/>
            </a:r>
            <a:br>
              <a:rPr lang="ar-IQ" sz="2200" b="1" i="1" dirty="0" smtClean="0"/>
            </a:b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1.La </a:t>
            </a:r>
            <a:r>
              <a:rPr lang="en-US" sz="2200" b="1" i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trahison</a:t>
            </a: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200" b="1" i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Ganelon</a:t>
            </a: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2.La mort de Roland</a:t>
            </a:r>
            <a:b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3.La </a:t>
            </a:r>
            <a:r>
              <a:rPr lang="en-US" sz="2200" b="1" i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vengence</a:t>
            </a: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Charlemagne.</a:t>
            </a:r>
            <a:b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4.Le </a:t>
            </a:r>
            <a:r>
              <a:rPr lang="en-US" sz="2200" b="1" i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châtiment</a:t>
            </a:r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200" b="1" i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Ganelon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i="1" dirty="0" err="1" smtClean="0"/>
              <a:t>cette</a:t>
            </a:r>
            <a:r>
              <a:rPr lang="en-US" sz="2200" b="1" i="1" dirty="0" smtClean="0"/>
              <a:t> chanson </a:t>
            </a:r>
            <a:r>
              <a:rPr lang="en-US" sz="2200" b="1" i="1" dirty="0" err="1" smtClean="0"/>
              <a:t>est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basée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sur</a:t>
            </a:r>
            <a:r>
              <a:rPr lang="en-US" sz="2200" b="1" i="1" dirty="0" smtClean="0"/>
              <a:t> un fait </a:t>
            </a:r>
            <a:r>
              <a:rPr lang="en-US" sz="2200" b="1" i="1" dirty="0" err="1" smtClean="0"/>
              <a:t>historique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réel</a:t>
            </a:r>
            <a:r>
              <a:rPr lang="en-US" sz="2200" b="1" i="1" dirty="0" smtClean="0"/>
              <a:t> qui </a:t>
            </a:r>
            <a:r>
              <a:rPr lang="en-US" sz="2200" b="1" i="1" dirty="0" err="1" smtClean="0"/>
              <a:t>remonte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àla</a:t>
            </a:r>
            <a:r>
              <a:rPr lang="en-US" sz="2200" b="1" i="1" dirty="0" smtClean="0"/>
              <a:t> date de 5 </a:t>
            </a:r>
            <a:r>
              <a:rPr lang="en-US" sz="2200" b="1" i="1" dirty="0" err="1" smtClean="0"/>
              <a:t>août</a:t>
            </a:r>
            <a:r>
              <a:rPr lang="en-US" sz="2200" b="1" i="1" dirty="0" smtClean="0"/>
              <a:t> 778 </a:t>
            </a:r>
            <a:r>
              <a:rPr lang="en-US" sz="2200" b="1" i="1" dirty="0" err="1" smtClean="0"/>
              <a:t>où</a:t>
            </a:r>
            <a:r>
              <a:rPr lang="en-US" sz="2200" b="1" i="1" dirty="0" smtClean="0"/>
              <a:t> Charlemagne </a:t>
            </a:r>
            <a:r>
              <a:rPr lang="en-US" sz="2200" b="1" i="1" dirty="0" err="1" smtClean="0"/>
              <a:t>attaque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lˊEspagne</a:t>
            </a:r>
            <a:r>
              <a:rPr lang="en-US" sz="2200" b="1" i="1" smtClean="0"/>
              <a:t>. </a:t>
            </a:r>
            <a:endParaRPr lang="ar-IQ" sz="2200" b="1" i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286380" y="3886200"/>
            <a:ext cx="2486020" cy="2043130"/>
          </a:xfrm>
        </p:spPr>
        <p:txBody>
          <a:bodyPr>
            <a:normAutofit/>
          </a:bodyPr>
          <a:lstStyle/>
          <a:p>
            <a:endParaRPr lang="ar-IQ" sz="1600" dirty="0"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 4.La chanson de Roland  cˊest la chanson la plus ancienne et la plus connue.Elle comporte 4002 vers divisée en 4 parties: 1.La trahison de Ganelon   2.La mort de Roland  3.La vengence de Charlemagne.  4.Le châtiment de Ganelon cette chanson est basée sur un fait historique réel qui remonte àla date de 5 août 778 où Charlemagne attaque lˊEspagne.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4.La chanson de Roland 1.La trahison de Ganelon 2.La mort de Roland 3.La vengence de Charlemagne. 4.Le châtiment de Ganelon </dc:title>
  <dc:creator>Hp</dc:creator>
  <cp:lastModifiedBy>Hp</cp:lastModifiedBy>
  <cp:revision>3</cp:revision>
  <dcterms:created xsi:type="dcterms:W3CDTF">2018-01-17T04:55:16Z</dcterms:created>
  <dcterms:modified xsi:type="dcterms:W3CDTF">2018-02-03T16:00:40Z</dcterms:modified>
</cp:coreProperties>
</file>