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AD339-A031-414C-9B12-EA2524EF5CD9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BEB5-2230-4695-84B5-EAA3F16954A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6958034" cy="1143008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smtClean="0">
                <a:solidFill>
                  <a:schemeClr val="tx1"/>
                </a:solidFill>
              </a:rPr>
              <a:t>11.Qui </a:t>
            </a:r>
            <a:r>
              <a:rPr lang="en-US" sz="2200" dirty="0" err="1" smtClean="0">
                <a:solidFill>
                  <a:schemeClr val="tx1"/>
                </a:solidFill>
              </a:rPr>
              <a:t>est-ce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Mariede</a:t>
            </a:r>
            <a:r>
              <a:rPr lang="en-US" sz="2200" dirty="0" smtClean="0">
                <a:solidFill>
                  <a:schemeClr val="tx1"/>
                </a:solidFill>
              </a:rPr>
              <a:t> France?</a:t>
            </a:r>
            <a:r>
              <a:rPr lang="ar-IQ" sz="9600" dirty="0" smtClean="0">
                <a:solidFill>
                  <a:schemeClr val="tx1"/>
                </a:solidFill>
              </a:rPr>
              <a:t/>
            </a:r>
            <a:br>
              <a:rPr lang="ar-IQ" sz="9600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La première femme </a:t>
            </a:r>
            <a:r>
              <a:rPr lang="en-US" sz="1800" b="1" dirty="0" err="1" smtClean="0">
                <a:solidFill>
                  <a:schemeClr val="tx1"/>
                </a:solidFill>
              </a:rPr>
              <a:t>poète</a:t>
            </a:r>
            <a:r>
              <a:rPr lang="en-US" sz="1800" b="1" dirty="0" smtClean="0">
                <a:solidFill>
                  <a:schemeClr val="tx1"/>
                </a:solidFill>
              </a:rPr>
              <a:t> qui </a:t>
            </a:r>
            <a:r>
              <a:rPr lang="en-US" sz="1800" b="1" dirty="0" err="1" smtClean="0">
                <a:solidFill>
                  <a:schemeClr val="tx1"/>
                </a:solidFill>
              </a:rPr>
              <a:t>vit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àla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cour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dˊAngleterre.Elle</a:t>
            </a:r>
            <a:r>
              <a:rPr lang="en-US" sz="1800" b="1" dirty="0" smtClean="0">
                <a:solidFill>
                  <a:schemeClr val="tx1"/>
                </a:solidFill>
              </a:rPr>
              <a:t> compose les </a:t>
            </a:r>
            <a:r>
              <a:rPr lang="en-US" sz="1800" b="1" dirty="0" err="1" smtClean="0">
                <a:solidFill>
                  <a:schemeClr val="tx1"/>
                </a:solidFill>
              </a:rPr>
              <a:t>Laisqui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sont</a:t>
            </a:r>
            <a:r>
              <a:rPr lang="en-US" sz="1800" b="1" dirty="0" smtClean="0">
                <a:solidFill>
                  <a:schemeClr val="tx1"/>
                </a:solidFill>
              </a:rPr>
              <a:t> des </a:t>
            </a:r>
            <a:r>
              <a:rPr lang="en-US" sz="1800" b="1" dirty="0" err="1" smtClean="0">
                <a:solidFill>
                  <a:schemeClr val="tx1"/>
                </a:solidFill>
              </a:rPr>
              <a:t>nouvelles</a:t>
            </a:r>
            <a:r>
              <a:rPr lang="en-US" sz="1800" b="1" dirty="0" smtClean="0">
                <a:solidFill>
                  <a:schemeClr val="tx1"/>
                </a:solidFill>
              </a:rPr>
              <a:t> en </a:t>
            </a:r>
            <a:r>
              <a:rPr lang="en-US" sz="1800" b="1" dirty="0" err="1" smtClean="0">
                <a:solidFill>
                  <a:schemeClr val="tx1"/>
                </a:solidFill>
              </a:rPr>
              <a:t>vers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dont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elle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emprunte</a:t>
            </a:r>
            <a:r>
              <a:rPr lang="en-US" sz="1800" b="1" dirty="0" smtClean="0">
                <a:solidFill>
                  <a:schemeClr val="tx1"/>
                </a:solidFill>
              </a:rPr>
              <a:t> les </a:t>
            </a:r>
            <a:r>
              <a:rPr lang="en-US" sz="1800" b="1" dirty="0" err="1" smtClean="0">
                <a:solidFill>
                  <a:schemeClr val="tx1"/>
                </a:solidFill>
              </a:rPr>
              <a:t>sujets</a:t>
            </a:r>
            <a:r>
              <a:rPr lang="en-US" sz="1800" b="1" dirty="0" smtClean="0">
                <a:solidFill>
                  <a:schemeClr val="tx1"/>
                </a:solidFill>
              </a:rPr>
              <a:t> à des </a:t>
            </a:r>
            <a:r>
              <a:rPr lang="en-US" sz="1800" b="1" dirty="0" err="1" smtClean="0">
                <a:solidFill>
                  <a:schemeClr val="tx1"/>
                </a:solidFill>
              </a:rPr>
              <a:t>contes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bretons.Cette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œuvre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destinée</a:t>
            </a:r>
            <a:r>
              <a:rPr lang="en-US" sz="1800" b="1" dirty="0" smtClean="0">
                <a:solidFill>
                  <a:schemeClr val="tx1"/>
                </a:solidFill>
              </a:rPr>
              <a:t> à </a:t>
            </a:r>
            <a:r>
              <a:rPr lang="en-US" sz="1800" b="1" dirty="0" err="1" smtClean="0">
                <a:solidFill>
                  <a:schemeClr val="tx1"/>
                </a:solidFill>
              </a:rPr>
              <a:t>divertir</a:t>
            </a:r>
            <a:r>
              <a:rPr lang="en-US" sz="1800" b="1" dirty="0" smtClean="0">
                <a:solidFill>
                  <a:schemeClr val="tx1"/>
                </a:solidFill>
              </a:rPr>
              <a:t> les nobles ,</a:t>
            </a:r>
            <a:r>
              <a:rPr lang="en-US" sz="1800" b="1" dirty="0" err="1" smtClean="0">
                <a:solidFill>
                  <a:schemeClr val="tx1"/>
                </a:solidFill>
              </a:rPr>
              <a:t>peignent</a:t>
            </a:r>
            <a:r>
              <a:rPr lang="en-US" sz="1800" b="1" dirty="0" smtClean="0">
                <a:solidFill>
                  <a:schemeClr val="tx1"/>
                </a:solidFill>
              </a:rPr>
              <a:t>  des </a:t>
            </a:r>
            <a:r>
              <a:rPr lang="en-US" sz="1800" b="1" dirty="0" err="1" smtClean="0">
                <a:solidFill>
                  <a:schemeClr val="tx1"/>
                </a:solidFill>
              </a:rPr>
              <a:t>aventures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chevaleresques.Lˊamour</a:t>
            </a:r>
            <a:r>
              <a:rPr lang="en-US" sz="1800" b="1" dirty="0" smtClean="0">
                <a:solidFill>
                  <a:schemeClr val="tx1"/>
                </a:solidFill>
              </a:rPr>
              <a:t> y </a:t>
            </a:r>
            <a:r>
              <a:rPr lang="en-US" sz="1800" b="1" dirty="0" err="1" smtClean="0">
                <a:solidFill>
                  <a:schemeClr val="tx1"/>
                </a:solidFill>
              </a:rPr>
              <a:t>apparaît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comme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une</a:t>
            </a:r>
            <a:r>
              <a:rPr lang="en-US" sz="1800" b="1" dirty="0" smtClean="0">
                <a:solidFill>
                  <a:schemeClr val="tx1"/>
                </a:solidFill>
              </a:rPr>
              <a:t> passion </a:t>
            </a:r>
            <a:r>
              <a:rPr lang="en-US" sz="1800" b="1" dirty="0" err="1" smtClean="0">
                <a:solidFill>
                  <a:schemeClr val="tx1"/>
                </a:solidFill>
              </a:rPr>
              <a:t>tendre</a:t>
            </a:r>
            <a:r>
              <a:rPr lang="en-US" sz="1800" b="1" dirty="0" smtClean="0">
                <a:solidFill>
                  <a:schemeClr val="tx1"/>
                </a:solidFill>
              </a:rPr>
              <a:t> et </a:t>
            </a:r>
            <a:r>
              <a:rPr lang="en-US" sz="1800" b="1" dirty="0" err="1" smtClean="0">
                <a:solidFill>
                  <a:schemeClr val="tx1"/>
                </a:solidFill>
              </a:rPr>
              <a:t>fidèle</a:t>
            </a:r>
            <a:r>
              <a:rPr lang="en-US" sz="1800" b="1" dirty="0" smtClean="0">
                <a:solidFill>
                  <a:schemeClr val="tx1"/>
                </a:solidFill>
              </a:rPr>
              <a:t> qui </a:t>
            </a:r>
            <a:r>
              <a:rPr lang="en-US" sz="1800" b="1" dirty="0" err="1" smtClean="0">
                <a:solidFill>
                  <a:schemeClr val="tx1"/>
                </a:solidFill>
              </a:rPr>
              <a:t>suscite</a:t>
            </a:r>
            <a:r>
              <a:rPr lang="en-US" sz="1800" b="1" dirty="0" smtClean="0">
                <a:solidFill>
                  <a:schemeClr val="tx1"/>
                </a:solidFill>
              </a:rPr>
              <a:t> la </a:t>
            </a:r>
            <a:r>
              <a:rPr lang="en-US" sz="1800" b="1" dirty="0" err="1" smtClean="0">
                <a:solidFill>
                  <a:schemeClr val="tx1"/>
                </a:solidFill>
              </a:rPr>
              <a:t>mélancolie</a:t>
            </a:r>
            <a:r>
              <a:rPr lang="en-US" sz="1800" b="1" dirty="0" smtClean="0">
                <a:solidFill>
                  <a:schemeClr val="tx1"/>
                </a:solidFill>
              </a:rPr>
              <a:t> et qui </a:t>
            </a:r>
            <a:r>
              <a:rPr lang="en-US" sz="1800" b="1" dirty="0" err="1" smtClean="0">
                <a:solidFill>
                  <a:schemeClr val="tx1"/>
                </a:solidFill>
              </a:rPr>
              <a:t>pousse</a:t>
            </a:r>
            <a:r>
              <a:rPr lang="en-US" sz="1800" b="1" dirty="0" smtClean="0">
                <a:solidFill>
                  <a:schemeClr val="tx1"/>
                </a:solidFill>
              </a:rPr>
              <a:t> au sacrifice. 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endParaRPr lang="ar-IQ" sz="1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11.Qui est-ce Mariede France? La première femme poète qui vit àla cour dˊAngleterre.Elle compose les Laisqui sont des nouvelles en vers dont elle emprunte les sujets à des contes bretons.Cette œuvre destinée à divertir les nobles ,peignent  des aventures chevaleresques.Lˊamour y apparaît comme une passion tendre et fidèle qui suscite la mélancolie et qui pousse au sacrifice.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11.Qui est-ce Mariede France? La première femme poète qui vit àla cour dˊAngleterre.Elle compose les Lais </dc:title>
  <dc:creator>Hp</dc:creator>
  <cp:lastModifiedBy>Hp</cp:lastModifiedBy>
  <cp:revision>4</cp:revision>
  <dcterms:created xsi:type="dcterms:W3CDTF">2018-01-17T04:59:39Z</dcterms:created>
  <dcterms:modified xsi:type="dcterms:W3CDTF">2018-02-06T22:12:28Z</dcterms:modified>
</cp:coreProperties>
</file>