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82F20-CE40-429B-A31B-17D8582193FA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A377-13E5-4CC1-81CC-B445C3EFEFCF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82F20-CE40-429B-A31B-17D8582193FA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A377-13E5-4CC1-81CC-B445C3EFEFCF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82F20-CE40-429B-A31B-17D8582193FA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A377-13E5-4CC1-81CC-B445C3EFEFCF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82F20-CE40-429B-A31B-17D8582193FA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A377-13E5-4CC1-81CC-B445C3EFEFCF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82F20-CE40-429B-A31B-17D8582193FA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A377-13E5-4CC1-81CC-B445C3EFEFCF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82F20-CE40-429B-A31B-17D8582193FA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A377-13E5-4CC1-81CC-B445C3EFEFCF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82F20-CE40-429B-A31B-17D8582193FA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A377-13E5-4CC1-81CC-B445C3EFEFCF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82F20-CE40-429B-A31B-17D8582193FA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A377-13E5-4CC1-81CC-B445C3EFEFCF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82F20-CE40-429B-A31B-17D8582193FA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A377-13E5-4CC1-81CC-B445C3EFEFCF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82F20-CE40-429B-A31B-17D8582193FA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A377-13E5-4CC1-81CC-B445C3EFEFCF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82F20-CE40-429B-A31B-17D8582193FA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AA377-13E5-4CC1-81CC-B445C3EFEFCF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882F20-CE40-429B-A31B-17D8582193FA}" type="datetimeFigureOut">
              <a:rPr lang="ar-IQ" smtClean="0"/>
              <a:pPr/>
              <a:t>22/05/1439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BAA377-13E5-4CC1-81CC-B445C3EFEFCF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2200" b="1" i="1" u="sng" smtClean="0">
                <a:solidFill>
                  <a:schemeClr val="tx1"/>
                </a:solidFill>
              </a:rPr>
              <a:t>12.Qui </a:t>
            </a:r>
            <a:r>
              <a:rPr lang="en-US" sz="2200" b="1" i="1" u="sng" dirty="0" err="1" smtClean="0">
                <a:solidFill>
                  <a:schemeClr val="tx1"/>
                </a:solidFill>
              </a:rPr>
              <a:t>écrit</a:t>
            </a:r>
            <a:r>
              <a:rPr lang="en-US" sz="2200" b="1" i="1" u="sng" dirty="0" smtClean="0">
                <a:solidFill>
                  <a:schemeClr val="tx1"/>
                </a:solidFill>
              </a:rPr>
              <a:t> le roman Tristan et </a:t>
            </a:r>
            <a:r>
              <a:rPr lang="en-US" sz="2200" b="1" i="1" u="sng" dirty="0" err="1" smtClean="0">
                <a:solidFill>
                  <a:schemeClr val="tx1"/>
                </a:solidFill>
              </a:rPr>
              <a:t>Iseut</a:t>
            </a:r>
            <a:r>
              <a:rPr lang="en-US" sz="2200" b="1" i="1" u="sng" dirty="0" smtClean="0">
                <a:solidFill>
                  <a:schemeClr val="tx1"/>
                </a:solidFill>
              </a:rPr>
              <a:t>?</a:t>
            </a:r>
            <a:r>
              <a:rPr lang="en-US" sz="9600" dirty="0" smtClean="0">
                <a:solidFill>
                  <a:schemeClr val="tx1"/>
                </a:solidFill>
              </a:rPr>
              <a:t/>
            </a:r>
            <a:br>
              <a:rPr lang="en-US" sz="9600" dirty="0" smtClean="0">
                <a:solidFill>
                  <a:schemeClr val="tx1"/>
                </a:solidFill>
              </a:rPr>
            </a:br>
            <a:r>
              <a:rPr lang="ar-IQ" sz="9600" dirty="0" smtClean="0">
                <a:solidFill>
                  <a:schemeClr val="tx1"/>
                </a:solidFill>
              </a:rPr>
              <a:t/>
            </a:r>
            <a:br>
              <a:rPr lang="ar-IQ" sz="9600" dirty="0" smtClean="0">
                <a:solidFill>
                  <a:schemeClr val="tx1"/>
                </a:solidFill>
              </a:rPr>
            </a:br>
            <a:r>
              <a:rPr lang="en-US" sz="2000" b="1" dirty="0" err="1" smtClean="0">
                <a:solidFill>
                  <a:schemeClr val="tx1"/>
                </a:solidFill>
              </a:rPr>
              <a:t>Lˊécrivain</a:t>
            </a:r>
            <a:r>
              <a:rPr lang="en-US" sz="2000" b="1" dirty="0" smtClean="0">
                <a:solidFill>
                  <a:schemeClr val="tx1"/>
                </a:solidFill>
              </a:rPr>
              <a:t> de </a:t>
            </a:r>
            <a:r>
              <a:rPr lang="en-US" sz="2000" b="1" dirty="0" err="1" smtClean="0">
                <a:solidFill>
                  <a:schemeClr val="tx1"/>
                </a:solidFill>
              </a:rPr>
              <a:t>ce</a:t>
            </a:r>
            <a:r>
              <a:rPr lang="en-US" sz="2000" b="1" dirty="0" smtClean="0">
                <a:solidFill>
                  <a:schemeClr val="tx1"/>
                </a:solidFill>
              </a:rPr>
              <a:t> roman </a:t>
            </a:r>
            <a:r>
              <a:rPr lang="en-US" sz="2000" b="1" dirty="0" err="1" smtClean="0">
                <a:solidFill>
                  <a:schemeClr val="tx1"/>
                </a:solidFill>
              </a:rPr>
              <a:t>est</a:t>
            </a:r>
            <a:r>
              <a:rPr lang="en-US" sz="2000" b="1" dirty="0" smtClean="0">
                <a:solidFill>
                  <a:schemeClr val="tx1"/>
                </a:solidFill>
              </a:rPr>
              <a:t> un </a:t>
            </a:r>
            <a:r>
              <a:rPr lang="en-US" sz="2000" b="1" dirty="0" err="1" smtClean="0">
                <a:solidFill>
                  <a:schemeClr val="tx1"/>
                </a:solidFill>
              </a:rPr>
              <a:t>clerc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mais</a:t>
            </a:r>
            <a:r>
              <a:rPr lang="en-US" sz="2000" b="1" dirty="0" smtClean="0">
                <a:solidFill>
                  <a:schemeClr val="tx1"/>
                </a:solidFill>
              </a:rPr>
              <a:t> la version </a:t>
            </a:r>
            <a:r>
              <a:rPr lang="en-US" sz="2000" b="1" dirty="0" err="1" smtClean="0">
                <a:solidFill>
                  <a:schemeClr val="tx1"/>
                </a:solidFill>
              </a:rPr>
              <a:t>est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perdue.on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trouve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deux</a:t>
            </a:r>
            <a:r>
              <a:rPr lang="en-US" sz="2000" b="1" dirty="0" smtClean="0">
                <a:solidFill>
                  <a:schemeClr val="tx1"/>
                </a:solidFill>
              </a:rPr>
              <a:t> versions </a:t>
            </a:r>
            <a:r>
              <a:rPr lang="en-US" sz="2000" b="1" dirty="0" err="1" smtClean="0">
                <a:solidFill>
                  <a:schemeClr val="tx1"/>
                </a:solidFill>
              </a:rPr>
              <a:t>fragmentaires:une</a:t>
            </a:r>
            <a:r>
              <a:rPr lang="en-US" sz="2000" b="1" dirty="0" smtClean="0">
                <a:solidFill>
                  <a:schemeClr val="tx1"/>
                </a:solidFill>
              </a:rPr>
              <a:t> version des parties </a:t>
            </a:r>
            <a:r>
              <a:rPr lang="en-US" sz="2000" b="1" dirty="0" err="1" smtClean="0">
                <a:solidFill>
                  <a:schemeClr val="tx1"/>
                </a:solidFill>
              </a:rPr>
              <a:t>centrales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écrite</a:t>
            </a:r>
            <a:r>
              <a:rPr lang="en-US" sz="2000" b="1" dirty="0" smtClean="0">
                <a:solidFill>
                  <a:schemeClr val="tx1"/>
                </a:solidFill>
              </a:rPr>
              <a:t> par </a:t>
            </a:r>
            <a:r>
              <a:rPr lang="en-US" sz="2000" b="1" dirty="0" err="1" smtClean="0">
                <a:solidFill>
                  <a:schemeClr val="tx1"/>
                </a:solidFill>
              </a:rPr>
              <a:t>Béroul,et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une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autre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écrite</a:t>
            </a:r>
            <a:r>
              <a:rPr lang="en-US" sz="2000" b="1" dirty="0" smtClean="0">
                <a:solidFill>
                  <a:schemeClr val="tx1"/>
                </a:solidFill>
              </a:rPr>
              <a:t> par Thomas qui conduit le roman </a:t>
            </a:r>
            <a:r>
              <a:rPr lang="en-US" sz="2000" b="1" dirty="0" err="1" smtClean="0">
                <a:solidFill>
                  <a:schemeClr val="tx1"/>
                </a:solidFill>
              </a:rPr>
              <a:t>jusquˊàla</a:t>
            </a:r>
            <a:r>
              <a:rPr lang="en-US" sz="2000" b="1" dirty="0" smtClean="0">
                <a:solidFill>
                  <a:schemeClr val="tx1"/>
                </a:solidFill>
              </a:rPr>
              <a:t> fin.</a:t>
            </a:r>
            <a:br>
              <a:rPr lang="en-US" sz="2000" b="1" dirty="0" smtClean="0">
                <a:solidFill>
                  <a:schemeClr val="tx1"/>
                </a:solidFill>
              </a:rPr>
            </a:br>
            <a:endParaRPr lang="ar-IQ" sz="2000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8</Words>
  <Application>Microsoft Office PowerPoint</Application>
  <PresentationFormat>عرض على الشاشة (3:4)‏</PresentationFormat>
  <Paragraphs>1</Paragraphs>
  <Slides>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12.Qui écrit le roman Tristan et Iseut?  Lˊécrivain de ce roman est un clerc mais la version est perdue.on trouve deux versions fragmentaires:une version des parties centrales écrite par Béroul,et une autre écrite par Thomas qui conduit le roman jusquˊàla fin.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12.Qui écrit le roman Tristan et Iseut? Lˊécrivain de ce roman est un clerc mais la version est perdue. </dc:title>
  <dc:creator>Hp</dc:creator>
  <cp:lastModifiedBy>Hp</cp:lastModifiedBy>
  <cp:revision>4</cp:revision>
  <dcterms:created xsi:type="dcterms:W3CDTF">2018-01-17T05:00:08Z</dcterms:created>
  <dcterms:modified xsi:type="dcterms:W3CDTF">2018-02-06T22:14:09Z</dcterms:modified>
</cp:coreProperties>
</file>