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B981D-7CA9-4642-B3D4-59EE48416283}" type="datetimeFigureOut">
              <a:rPr lang="ar-IQ" smtClean="0"/>
              <a:t>21/05/1439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03496-617A-426F-AE2C-8B276B5ED98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1800" b="1" dirty="0" smtClean="0"/>
              <a:t>15.Romans mystiques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800" b="1" dirty="0" err="1" smtClean="0"/>
              <a:t>romans</a:t>
            </a:r>
            <a:r>
              <a:rPr lang="en-US" sz="1800" b="1" dirty="0" smtClean="0"/>
              <a:t> mystiques qui </a:t>
            </a:r>
            <a:r>
              <a:rPr lang="en-US" sz="1800" b="1" dirty="0" err="1" smtClean="0"/>
              <a:t>représentent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lˊau</a:t>
            </a:r>
            <a:r>
              <a:rPr lang="en-US" sz="1800" b="1" dirty="0" smtClean="0"/>
              <a:t> –de </a:t>
            </a:r>
            <a:r>
              <a:rPr lang="en-US" sz="1800" b="1" dirty="0" err="1" smtClean="0"/>
              <a:t>là</a:t>
            </a:r>
            <a:r>
              <a:rPr lang="en-US" sz="1800" b="1" dirty="0" smtClean="0"/>
              <a:t>.</a:t>
            </a:r>
            <a:br>
              <a:rPr lang="en-US" sz="1800" b="1" dirty="0" smtClean="0"/>
            </a:br>
            <a:r>
              <a:rPr lang="en-US" sz="1800" b="1" dirty="0" err="1" smtClean="0"/>
              <a:t>Ex.Perceval</a:t>
            </a:r>
            <a:r>
              <a:rPr lang="en-US" sz="1800" b="1" dirty="0" smtClean="0"/>
              <a:t> qui </a:t>
            </a:r>
            <a:r>
              <a:rPr lang="en-US" sz="1800" b="1" dirty="0" err="1" smtClean="0"/>
              <a:t>inaugure</a:t>
            </a:r>
            <a:r>
              <a:rPr lang="en-US" sz="1800" b="1" dirty="0" smtClean="0"/>
              <a:t> le </a:t>
            </a:r>
            <a:r>
              <a:rPr lang="en-US" sz="1800" b="1" dirty="0" err="1" smtClean="0"/>
              <a:t>sujet</a:t>
            </a:r>
            <a:r>
              <a:rPr lang="en-US" sz="1800" b="1" dirty="0" smtClean="0"/>
              <a:t> mystique “le cycle de </a:t>
            </a:r>
            <a:r>
              <a:rPr lang="en-US" sz="1800" b="1" dirty="0" err="1" smtClean="0"/>
              <a:t>Graal</a:t>
            </a:r>
            <a:r>
              <a:rPr lang="en-US" sz="1800" b="1" dirty="0" smtClean="0"/>
              <a:t>’’.</a:t>
            </a:r>
            <a:br>
              <a:rPr lang="en-US" sz="1800" b="1" dirty="0" smtClean="0"/>
            </a:br>
            <a:r>
              <a:rPr lang="en-US" sz="1800" b="1" dirty="0" smtClean="0"/>
              <a:t>Le cycle de </a:t>
            </a:r>
            <a:r>
              <a:rPr lang="en-US" sz="1800" b="1" dirty="0" err="1" smtClean="0"/>
              <a:t>graal</a:t>
            </a:r>
            <a:r>
              <a:rPr lang="en-US" sz="1800" b="1" dirty="0" smtClean="0"/>
              <a:t> :</a:t>
            </a:r>
            <a:r>
              <a:rPr lang="en-US" sz="1800" b="1" dirty="0" err="1" smtClean="0"/>
              <a:t>cˊest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lˊensemble</a:t>
            </a:r>
            <a:r>
              <a:rPr lang="en-US" sz="1800" b="1" dirty="0" smtClean="0"/>
              <a:t> de </a:t>
            </a:r>
            <a:r>
              <a:rPr lang="en-US" sz="1800" b="1" dirty="0" err="1" smtClean="0"/>
              <a:t>romans</a:t>
            </a:r>
            <a:r>
              <a:rPr lang="en-US" sz="1800" b="1" dirty="0" smtClean="0"/>
              <a:t> qui </a:t>
            </a:r>
            <a:r>
              <a:rPr lang="en-US" sz="1800" b="1" dirty="0" err="1" smtClean="0"/>
              <a:t>prennent</a:t>
            </a:r>
            <a:r>
              <a:rPr lang="en-US" sz="1800" b="1" dirty="0" smtClean="0"/>
              <a:t> pour </a:t>
            </a:r>
            <a:r>
              <a:rPr lang="en-US" sz="1800" b="1" dirty="0" err="1" smtClean="0"/>
              <a:t>sujet</a:t>
            </a:r>
            <a:r>
              <a:rPr lang="en-US" sz="1800" b="1" dirty="0" smtClean="0"/>
              <a:t> le mystique ,</a:t>
            </a:r>
            <a:r>
              <a:rPr lang="en-US" sz="1800" b="1" dirty="0" err="1" smtClean="0"/>
              <a:t>écrit</a:t>
            </a:r>
            <a:r>
              <a:rPr lang="en-US" sz="1800" b="1" dirty="0" smtClean="0"/>
              <a:t> par Chrétien de Troyes . </a:t>
            </a:r>
            <a:r>
              <a:rPr lang="en-US" sz="1800" b="1" dirty="0" err="1" smtClean="0"/>
              <a:t>Dans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romans</a:t>
            </a:r>
            <a:r>
              <a:rPr lang="en-US" sz="1800" b="1" dirty="0" smtClean="0"/>
              <a:t> ,</a:t>
            </a:r>
            <a:r>
              <a:rPr lang="en-US" sz="1800" b="1" dirty="0" err="1" smtClean="0"/>
              <a:t>lˊamour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sˊarrache</a:t>
            </a:r>
            <a:r>
              <a:rPr lang="en-US" sz="1800" b="1" dirty="0" smtClean="0"/>
              <a:t> à la </a:t>
            </a:r>
            <a:r>
              <a:rPr lang="en-US" sz="1800" b="1" dirty="0" err="1" smtClean="0"/>
              <a:t>terre</a:t>
            </a:r>
            <a:r>
              <a:rPr lang="en-US" sz="1800" b="1" dirty="0" smtClean="0"/>
              <a:t> pour se </a:t>
            </a:r>
            <a:r>
              <a:rPr lang="en-US" sz="1800" b="1" dirty="0" err="1" smtClean="0"/>
              <a:t>mettre</a:t>
            </a:r>
            <a:r>
              <a:rPr lang="en-US" sz="1800" b="1" dirty="0" smtClean="0"/>
              <a:t> au service de </a:t>
            </a:r>
            <a:r>
              <a:rPr lang="en-US" sz="1800" b="1" dirty="0" err="1" smtClean="0"/>
              <a:t>Dieu;donc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lˊamour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ici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sˊélève</a:t>
            </a:r>
            <a:r>
              <a:rPr lang="en-US" sz="1800" b="1" dirty="0" smtClean="0"/>
              <a:t> au </a:t>
            </a:r>
            <a:r>
              <a:rPr lang="en-US" sz="1800" b="1" dirty="0" err="1" smtClean="0"/>
              <a:t>dessus</a:t>
            </a:r>
            <a:r>
              <a:rPr lang="en-US" sz="1800" b="1" dirty="0" smtClean="0"/>
              <a:t> de tout </a:t>
            </a:r>
            <a:r>
              <a:rPr lang="en-US" sz="1800" b="1" dirty="0" err="1" smtClean="0"/>
              <a:t>ce</a:t>
            </a:r>
            <a:r>
              <a:rPr lang="en-US" sz="1800" b="1" dirty="0" smtClean="0"/>
              <a:t> qui </a:t>
            </a:r>
            <a:r>
              <a:rPr lang="en-US" sz="1800" b="1" dirty="0" err="1" smtClean="0"/>
              <a:t>est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terrestre</a:t>
            </a:r>
            <a:r>
              <a:rPr lang="en-US" sz="1800" b="1" dirty="0" smtClean="0"/>
              <a:t> pour </a:t>
            </a:r>
            <a:r>
              <a:rPr lang="en-US" sz="1800" b="1" dirty="0" err="1" smtClean="0"/>
              <a:t>atteindre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ce</a:t>
            </a:r>
            <a:r>
              <a:rPr lang="en-US" sz="1800" b="1" dirty="0" smtClean="0"/>
              <a:t> qui </a:t>
            </a:r>
            <a:r>
              <a:rPr lang="en-US" sz="1800" b="1" dirty="0" err="1" smtClean="0"/>
              <a:t>est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célèste</a:t>
            </a:r>
            <a:r>
              <a:rPr lang="en-US" sz="1600" dirty="0" smtClean="0"/>
              <a:t>.</a:t>
            </a:r>
            <a:endParaRPr lang="ar-IQ" sz="1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15.Romans mystiques romans mystiques qui représentent lˊau –de là. Ex.Perceval qui inaugure le sujet mystique “le cycle de Graal’’. Le cycle de graal :cˊest lˊensemble de romans qui prennent pour sujet le mystique ,écrit par Chrétien de Troyes . Dans ces romans ,lˊamour sˊarrache à la terre pour se mettre au service de Dieu;donc lˊamour ici sˊélève au dessus de tout ce qui est terrestre pour atteindre ce qui est célèste.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15.Romans mystiques romans mystiques qui représentent lˊau –de là. Ex.Perceval qui inaugure le sujet mystique “le cycle de Graal’’. Le cycle de graal :cˊest lˊensemble de romans qui prennent pour sujet le mystique ,écrit par Chrétien de Troyes . Dans ces romans ,lˊamour sˊarrache à la terre pour se mettre au service de Dieu;donc lˊamour ici sˊélève au dessus de tout ce qui est terrestre pour atteindre ce qui est célèste.</dc:title>
  <dc:creator>Hp</dc:creator>
  <cp:lastModifiedBy>Hp</cp:lastModifiedBy>
  <cp:revision>2</cp:revision>
  <dcterms:created xsi:type="dcterms:W3CDTF">2018-02-06T20:03:50Z</dcterms:created>
  <dcterms:modified xsi:type="dcterms:W3CDTF">2018-02-06T20:14:08Z</dcterms:modified>
</cp:coreProperties>
</file>