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BAAA043-98F6-449A-AD83-B1D1009833EA}" type="datetimeFigureOut">
              <a:rPr lang="ar-IQ" smtClean="0"/>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BAAA043-98F6-449A-AD83-B1D1009833EA}" type="datetimeFigureOut">
              <a:rPr lang="ar-IQ" smtClean="0"/>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BAAA043-98F6-449A-AD83-B1D1009833EA}" type="datetimeFigureOut">
              <a:rPr lang="ar-IQ" smtClean="0"/>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BAAA043-98F6-449A-AD83-B1D1009833EA}" type="datetimeFigureOut">
              <a:rPr lang="ar-IQ" smtClean="0"/>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BAAA043-98F6-449A-AD83-B1D1009833EA}" type="datetimeFigureOut">
              <a:rPr lang="ar-IQ" smtClean="0"/>
              <a:t>21/05/1439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BAAA043-98F6-449A-AD83-B1D1009833EA}" type="datetimeFigureOut">
              <a:rPr lang="ar-IQ" smtClean="0"/>
              <a:t>21/05/1439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BAAA043-98F6-449A-AD83-B1D1009833EA}" type="datetimeFigureOut">
              <a:rPr lang="ar-IQ" smtClean="0"/>
              <a:t>21/05/1439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BAAA043-98F6-449A-AD83-B1D1009833EA}" type="datetimeFigureOut">
              <a:rPr lang="ar-IQ" smtClean="0"/>
              <a:t>21/05/1439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BAAA043-98F6-449A-AD83-B1D1009833EA}" type="datetimeFigureOut">
              <a:rPr lang="ar-IQ" smtClean="0"/>
              <a:t>21/05/1439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AAA043-98F6-449A-AD83-B1D1009833EA}" type="datetimeFigureOut">
              <a:rPr lang="ar-IQ" smtClean="0"/>
              <a:t>21/05/1439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AAA043-98F6-449A-AD83-B1D1009833EA}" type="datetimeFigureOut">
              <a:rPr lang="ar-IQ" smtClean="0"/>
              <a:t>21/05/1439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F27EEF-73A8-40DA-A6E7-BEEC9B5677D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AAA043-98F6-449A-AD83-B1D1009833EA}" type="datetimeFigureOut">
              <a:rPr lang="ar-IQ" smtClean="0"/>
              <a:t>21/05/1439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8F27EEF-73A8-40DA-A6E7-BEEC9B5677D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l"/>
            <a:r>
              <a:rPr lang="ar-IQ" sz="1600" b="1" u="sng" dirty="0" smtClean="0"/>
              <a:t/>
            </a:r>
            <a:br>
              <a:rPr lang="ar-IQ" sz="1600" b="1" u="sng" dirty="0" smtClean="0"/>
            </a:br>
            <a:r>
              <a:rPr lang="ar-IQ" sz="1600" b="1" u="sng" dirty="0" smtClean="0"/>
              <a:t/>
            </a:r>
            <a:br>
              <a:rPr lang="ar-IQ" sz="1600" b="1" u="sng" dirty="0" smtClean="0"/>
            </a:br>
            <a:r>
              <a:rPr lang="ar-IQ" sz="1600" b="1" u="sng" dirty="0"/>
              <a:t/>
            </a:r>
            <a:br>
              <a:rPr lang="ar-IQ" sz="1600" b="1" u="sng" dirty="0"/>
            </a:br>
            <a:r>
              <a:rPr lang="en-US" sz="1600" b="1" u="sng" dirty="0" smtClean="0"/>
              <a:t>1</a:t>
            </a:r>
            <a:r>
              <a:rPr lang="en-US" sz="1800" b="1" u="sng" dirty="0" smtClean="0"/>
              <a:t>6.Le </a:t>
            </a:r>
            <a:r>
              <a:rPr lang="en-US" sz="1800" b="1" u="sng" dirty="0" err="1" smtClean="0"/>
              <a:t>Graal</a:t>
            </a:r>
            <a:r>
              <a:rPr lang="en-US" sz="1600" b="1" u="sng" dirty="0" smtClean="0"/>
              <a:t/>
            </a:r>
            <a:br>
              <a:rPr lang="en-US" sz="1600" b="1" u="sng" dirty="0" smtClean="0"/>
            </a:br>
            <a:r>
              <a:rPr lang="ar-IQ" sz="1600" b="1" u="sng" dirty="0" smtClean="0"/>
              <a:t/>
            </a:r>
            <a:br>
              <a:rPr lang="ar-IQ" sz="1600" b="1" u="sng" dirty="0" smtClean="0"/>
            </a:br>
            <a:r>
              <a:rPr lang="ar-IQ" sz="1600" b="1" u="sng" dirty="0"/>
              <a:t/>
            </a:r>
            <a:br>
              <a:rPr lang="ar-IQ" sz="1600" b="1" u="sng" dirty="0"/>
            </a:br>
            <a:r>
              <a:rPr lang="ar-IQ" sz="1600" b="1" u="sng" dirty="0" smtClean="0"/>
              <a:t/>
            </a:r>
            <a:br>
              <a:rPr lang="ar-IQ" sz="1600" b="1" u="sng" dirty="0" smtClean="0"/>
            </a:br>
            <a:r>
              <a:rPr lang="en-US" sz="1800" b="1" dirty="0" err="1" smtClean="0"/>
              <a:t>Est</a:t>
            </a:r>
            <a:r>
              <a:rPr lang="en-US" sz="1800" b="1" dirty="0" smtClean="0"/>
              <a:t> </a:t>
            </a:r>
            <a:r>
              <a:rPr lang="en-US" sz="1800" b="1" dirty="0"/>
              <a:t>un vase </a:t>
            </a:r>
            <a:r>
              <a:rPr lang="en-US" sz="1800" b="1" dirty="0" err="1"/>
              <a:t>dans</a:t>
            </a:r>
            <a:r>
              <a:rPr lang="en-US" sz="1800" b="1" dirty="0"/>
              <a:t> le </a:t>
            </a:r>
            <a:r>
              <a:rPr lang="en-US" sz="1800" b="1" dirty="0" err="1"/>
              <a:t>quel</a:t>
            </a:r>
            <a:r>
              <a:rPr lang="en-US" sz="1800" b="1" dirty="0"/>
              <a:t> le </a:t>
            </a:r>
            <a:r>
              <a:rPr lang="en-US" sz="1800" b="1" dirty="0" err="1"/>
              <a:t>clerc</a:t>
            </a:r>
            <a:r>
              <a:rPr lang="en-US" sz="1800" b="1" dirty="0"/>
              <a:t> Joseph </a:t>
            </a:r>
            <a:r>
              <a:rPr lang="en-US" sz="1800" b="1" dirty="0" err="1"/>
              <a:t>recueillit</a:t>
            </a:r>
            <a:r>
              <a:rPr lang="en-US" sz="1800" b="1" dirty="0"/>
              <a:t> le sang qui </a:t>
            </a:r>
            <a:r>
              <a:rPr lang="en-US" sz="1800" b="1" dirty="0" err="1"/>
              <a:t>coule</a:t>
            </a:r>
            <a:r>
              <a:rPr lang="en-US" sz="1800" b="1" dirty="0"/>
              <a:t> de </a:t>
            </a:r>
            <a:r>
              <a:rPr lang="en-US" sz="1800" b="1" dirty="0" err="1"/>
              <a:t>Jésus</a:t>
            </a:r>
            <a:r>
              <a:rPr lang="en-US" sz="1800" b="1" dirty="0"/>
              <a:t> et le </a:t>
            </a:r>
            <a:r>
              <a:rPr lang="en-US" sz="1800" b="1" dirty="0" err="1"/>
              <a:t>garde</a:t>
            </a:r>
            <a:r>
              <a:rPr lang="en-US" sz="1800" b="1" dirty="0"/>
              <a:t> </a:t>
            </a:r>
            <a:r>
              <a:rPr lang="ar-IQ" sz="1800" b="1" dirty="0" smtClean="0"/>
              <a:t/>
            </a:r>
            <a:br>
              <a:rPr lang="ar-IQ" sz="1800" b="1" dirty="0" smtClean="0"/>
            </a:br>
            <a:r>
              <a:rPr lang="ar-IQ" sz="1800" b="1" dirty="0"/>
              <a:t/>
            </a:r>
            <a:br>
              <a:rPr lang="ar-IQ" sz="1800" b="1" dirty="0"/>
            </a:br>
            <a:r>
              <a:rPr lang="ar-IQ" sz="1800" b="1" dirty="0" smtClean="0"/>
              <a:t/>
            </a:r>
            <a:br>
              <a:rPr lang="ar-IQ" sz="1800" b="1" dirty="0" smtClean="0"/>
            </a:br>
            <a:r>
              <a:rPr lang="en-US" sz="1800" b="1" dirty="0" err="1" smtClean="0"/>
              <a:t>dans</a:t>
            </a:r>
            <a:r>
              <a:rPr lang="en-US" sz="1800" b="1" dirty="0" smtClean="0"/>
              <a:t> </a:t>
            </a:r>
            <a:r>
              <a:rPr lang="en-US" sz="1800" b="1" dirty="0" err="1"/>
              <a:t>une</a:t>
            </a:r>
            <a:r>
              <a:rPr lang="en-US" sz="1800" b="1" dirty="0"/>
              <a:t> </a:t>
            </a:r>
            <a:r>
              <a:rPr lang="en-US" sz="1800" b="1" dirty="0" err="1"/>
              <a:t>terre</a:t>
            </a:r>
            <a:r>
              <a:rPr lang="en-US" sz="1800" b="1" dirty="0"/>
              <a:t> </a:t>
            </a:r>
            <a:r>
              <a:rPr lang="en-US" sz="1800" b="1" dirty="0" err="1"/>
              <a:t>foraine</a:t>
            </a:r>
            <a:r>
              <a:rPr lang="en-US" sz="1800" b="1" dirty="0"/>
              <a:t> qui </a:t>
            </a:r>
            <a:r>
              <a:rPr lang="en-US" sz="1800" b="1" dirty="0" err="1"/>
              <a:t>représente</a:t>
            </a:r>
            <a:r>
              <a:rPr lang="en-US" sz="1800" b="1" dirty="0"/>
              <a:t> </a:t>
            </a:r>
            <a:r>
              <a:rPr lang="en-US" sz="1800" b="1" dirty="0" err="1"/>
              <a:t>lˊau-delà.Les</a:t>
            </a:r>
            <a:r>
              <a:rPr lang="en-US" sz="1800" b="1" dirty="0"/>
              <a:t> chevaliers </a:t>
            </a:r>
            <a:r>
              <a:rPr lang="en-US" sz="1800" b="1" dirty="0" err="1"/>
              <a:t>dela</a:t>
            </a:r>
            <a:r>
              <a:rPr lang="en-US" sz="1800" b="1" dirty="0"/>
              <a:t> table </a:t>
            </a:r>
            <a:r>
              <a:rPr lang="en-US" sz="1800" b="1" dirty="0" err="1"/>
              <a:t>ronde</a:t>
            </a:r>
            <a:r>
              <a:rPr lang="en-US" sz="1800" b="1" dirty="0"/>
              <a:t> </a:t>
            </a:r>
            <a:r>
              <a:rPr lang="en-US" sz="1800" b="1" dirty="0" err="1"/>
              <a:t>partent</a:t>
            </a:r>
            <a:r>
              <a:rPr lang="en-US" sz="1800" b="1" dirty="0"/>
              <a:t> en </a:t>
            </a:r>
            <a:r>
              <a:rPr lang="en-US" sz="1800" b="1" dirty="0" smtClean="0"/>
              <a:t/>
            </a:r>
            <a:br>
              <a:rPr lang="en-US" sz="1800" b="1" dirty="0" smtClean="0"/>
            </a:br>
            <a:r>
              <a:rPr lang="en-US" sz="1800" b="1" dirty="0"/>
              <a:t/>
            </a:r>
            <a:br>
              <a:rPr lang="en-US" sz="1800" b="1" dirty="0"/>
            </a:br>
            <a:r>
              <a:rPr lang="en-US" sz="1800" b="1" dirty="0" err="1" smtClean="0"/>
              <a:t>quête</a:t>
            </a:r>
            <a:r>
              <a:rPr lang="en-US" sz="1800" b="1" dirty="0" smtClean="0"/>
              <a:t> </a:t>
            </a:r>
            <a:r>
              <a:rPr lang="en-US" sz="1800" b="1" dirty="0"/>
              <a:t>du </a:t>
            </a:r>
            <a:r>
              <a:rPr lang="en-US" sz="1800" b="1" dirty="0" err="1"/>
              <a:t>Graal</a:t>
            </a:r>
            <a:r>
              <a:rPr lang="en-US" sz="1800" b="1" dirty="0"/>
              <a:t> pour </a:t>
            </a:r>
            <a:r>
              <a:rPr lang="en-US" sz="1800" b="1" dirty="0" err="1"/>
              <a:t>obtenir</a:t>
            </a:r>
            <a:r>
              <a:rPr lang="en-US" sz="1800" b="1" dirty="0"/>
              <a:t> la </a:t>
            </a:r>
            <a:r>
              <a:rPr lang="en-US" sz="1800" b="1" dirty="0" err="1"/>
              <a:t>grâce</a:t>
            </a:r>
            <a:r>
              <a:rPr lang="en-US" sz="1800" b="1" dirty="0"/>
              <a:t> de </a:t>
            </a:r>
            <a:r>
              <a:rPr lang="en-US" sz="1800" b="1" dirty="0" err="1"/>
              <a:t>Dieu,mais</a:t>
            </a:r>
            <a:r>
              <a:rPr lang="en-US" sz="1800" b="1" dirty="0"/>
              <a:t> </a:t>
            </a:r>
            <a:r>
              <a:rPr lang="en-US" sz="1800" b="1" dirty="0" err="1"/>
              <a:t>ils</a:t>
            </a:r>
            <a:r>
              <a:rPr lang="en-US" sz="1800" b="1" dirty="0"/>
              <a:t> ne </a:t>
            </a:r>
            <a:r>
              <a:rPr lang="en-US" sz="1800" b="1" dirty="0" err="1"/>
              <a:t>réussissent</a:t>
            </a:r>
            <a:r>
              <a:rPr lang="en-US" sz="1800" b="1" dirty="0"/>
              <a:t> </a:t>
            </a:r>
            <a:r>
              <a:rPr lang="en-US" sz="1800" b="1" dirty="0" err="1"/>
              <a:t>dans</a:t>
            </a:r>
            <a:r>
              <a:rPr lang="en-US" sz="1800" b="1" dirty="0"/>
              <a:t> </a:t>
            </a:r>
            <a:r>
              <a:rPr lang="en-US" sz="1800" b="1" dirty="0" err="1"/>
              <a:t>leur</a:t>
            </a:r>
            <a:r>
              <a:rPr lang="en-US" sz="1800" b="1" dirty="0"/>
              <a:t> </a:t>
            </a:r>
            <a:r>
              <a:rPr lang="en-US" sz="1800" b="1" dirty="0" err="1" smtClean="0"/>
              <a:t>tâche</a:t>
            </a:r>
            <a:r>
              <a:rPr lang="en-US" sz="1800" b="1" dirty="0" smtClean="0"/>
              <a:t/>
            </a:r>
            <a:br>
              <a:rPr lang="en-US" sz="1800" b="1" dirty="0" smtClean="0"/>
            </a:br>
            <a:r>
              <a:rPr lang="en-US" sz="1800" b="1" dirty="0"/>
              <a:t/>
            </a:r>
            <a:br>
              <a:rPr lang="en-US" sz="1800" b="1" dirty="0"/>
            </a:br>
            <a:r>
              <a:rPr lang="en-US" sz="1800" b="1" dirty="0" smtClean="0"/>
              <a:t/>
            </a:r>
            <a:br>
              <a:rPr lang="en-US" sz="1800" b="1" dirty="0" smtClean="0"/>
            </a:br>
            <a:r>
              <a:rPr lang="en-US" sz="1800" b="1" dirty="0" smtClean="0"/>
              <a:t> </a:t>
            </a:r>
            <a:r>
              <a:rPr lang="en-US" sz="1800" b="1" dirty="0" err="1"/>
              <a:t>parceque</a:t>
            </a:r>
            <a:r>
              <a:rPr lang="en-US" sz="1800" b="1" dirty="0"/>
              <a:t> </a:t>
            </a:r>
            <a:r>
              <a:rPr lang="en-US" sz="1800" b="1" dirty="0" err="1"/>
              <a:t>ils</a:t>
            </a:r>
            <a:r>
              <a:rPr lang="en-US" sz="1800" b="1" dirty="0"/>
              <a:t> </a:t>
            </a:r>
            <a:r>
              <a:rPr lang="en-US" sz="1800" b="1" dirty="0" err="1"/>
              <a:t>vivent</a:t>
            </a:r>
            <a:r>
              <a:rPr lang="en-US" sz="1800" b="1" dirty="0"/>
              <a:t> </a:t>
            </a:r>
            <a:r>
              <a:rPr lang="en-US" sz="1800" b="1" dirty="0" err="1" smtClean="0"/>
              <a:t>dans</a:t>
            </a:r>
            <a:r>
              <a:rPr lang="en-US" sz="1800" b="1" dirty="0" smtClean="0"/>
              <a:t> le </a:t>
            </a:r>
            <a:r>
              <a:rPr lang="en-US" sz="1800" b="1" dirty="0" err="1" smtClean="0"/>
              <a:t>péché.Seul</a:t>
            </a:r>
            <a:r>
              <a:rPr lang="en-US" sz="1800" b="1" dirty="0" smtClean="0"/>
              <a:t> </a:t>
            </a:r>
            <a:r>
              <a:rPr lang="en-US" sz="1800" b="1" dirty="0" err="1" smtClean="0"/>
              <a:t>Galaad</a:t>
            </a:r>
            <a:r>
              <a:rPr lang="en-US" sz="1800" b="1" dirty="0" smtClean="0"/>
              <a:t> le </a:t>
            </a:r>
            <a:r>
              <a:rPr lang="en-US" sz="1800" b="1" dirty="0" err="1" smtClean="0"/>
              <a:t>fils</a:t>
            </a:r>
            <a:r>
              <a:rPr lang="en-US" sz="1800" b="1" dirty="0" smtClean="0"/>
              <a:t> de Lancelot </a:t>
            </a:r>
            <a:r>
              <a:rPr lang="en-US" sz="1800" b="1" dirty="0" err="1" smtClean="0"/>
              <a:t>réalise</a:t>
            </a:r>
            <a:r>
              <a:rPr lang="en-US" sz="1800" b="1" dirty="0" smtClean="0"/>
              <a:t> </a:t>
            </a:r>
            <a:r>
              <a:rPr lang="en-US" sz="1800" b="1" dirty="0" err="1" smtClean="0"/>
              <a:t>sa</a:t>
            </a:r>
            <a:r>
              <a:rPr lang="en-US" sz="1800" b="1" dirty="0" smtClean="0"/>
              <a:t> </a:t>
            </a:r>
            <a:r>
              <a:rPr lang="en-US" sz="1800" b="1" dirty="0" err="1" smtClean="0"/>
              <a:t>tâche</a:t>
            </a:r>
            <a:r>
              <a:rPr lang="en-US" sz="1800" b="1" dirty="0" smtClean="0"/>
              <a:t> </a:t>
            </a:r>
            <a:r>
              <a:rPr lang="en-US" sz="1800" b="1" dirty="0" err="1" smtClean="0"/>
              <a:t>parceque</a:t>
            </a:r>
            <a:r>
              <a:rPr lang="en-US" sz="1800" b="1" dirty="0" smtClean="0"/>
              <a:t> </a:t>
            </a:r>
            <a:br>
              <a:rPr lang="en-US" sz="1800" b="1" dirty="0" smtClean="0"/>
            </a:br>
            <a:r>
              <a:rPr lang="en-US" sz="1800" b="1" dirty="0"/>
              <a:t/>
            </a:r>
            <a:br>
              <a:rPr lang="en-US" sz="1800" b="1" dirty="0"/>
            </a:br>
            <a:r>
              <a:rPr lang="en-US" sz="1800" b="1" dirty="0" err="1" smtClean="0"/>
              <a:t>il</a:t>
            </a:r>
            <a:r>
              <a:rPr lang="en-US" sz="1800" b="1" dirty="0" smtClean="0"/>
              <a:t> </a:t>
            </a:r>
            <a:r>
              <a:rPr lang="en-US" sz="1800" b="1" dirty="0" err="1" smtClean="0"/>
              <a:t>est</a:t>
            </a:r>
            <a:r>
              <a:rPr lang="en-US" sz="1800" b="1" dirty="0" smtClean="0"/>
              <a:t> </a:t>
            </a:r>
            <a:r>
              <a:rPr lang="en-US" sz="1800" b="1" dirty="0" err="1" smtClean="0"/>
              <a:t>pur</a:t>
            </a:r>
            <a:r>
              <a:rPr lang="en-US" sz="1800" b="1" smtClean="0"/>
              <a:t>.</a:t>
            </a:r>
            <a:endParaRPr lang="ar-IQ" sz="1600" b="1" dirty="0"/>
          </a:p>
        </p:txBody>
      </p:sp>
      <p:sp>
        <p:nvSpPr>
          <p:cNvPr id="3" name="عنوان فرعي 2"/>
          <p:cNvSpPr>
            <a:spLocks noGrp="1"/>
          </p:cNvSpPr>
          <p:nvPr>
            <p:ph type="subTitle" idx="1"/>
          </p:nvPr>
        </p:nvSpPr>
        <p:spPr/>
        <p:txBody>
          <a:bodyPr/>
          <a:lstStyle/>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0</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   16.Le Graal    Est un vase dans le quel le clerc Joseph recueillit le sang qui coule de Jésus et le garde    dans une terre foraine qui représente lˊau-delà.Les chevaliers dela table ronde partent en   quête du Graal pour obtenir la grâce de Dieu,mais ils ne réussissent dans leur tâche    parceque ils vivent dans le péché.Seul Galaad le fils de Lancelot réalise sa tâche parceque   il est pur.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16.Le Graal    Est un vase dans le quel le clerc Joseph recueillit le sang qui coule de Jésus et le garde    dans une terre foraine qui représente lˊau-delà.Les chevaliers dela table ronde partent en   quête du Graal pour obtenir la grâce de Dieu,mais ils ne réussissent dans leur tâche    parceque ils vivent dans le péché.Seul Galaad le fils de Lancelot réalise sa tâche parceque   il est  r</dc:title>
  <dc:creator>Hp</dc:creator>
  <cp:lastModifiedBy>Hp</cp:lastModifiedBy>
  <cp:revision>2</cp:revision>
  <dcterms:created xsi:type="dcterms:W3CDTF">2018-02-06T20:15:18Z</dcterms:created>
  <dcterms:modified xsi:type="dcterms:W3CDTF">2018-02-06T20:26:16Z</dcterms:modified>
</cp:coreProperties>
</file>