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4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FBAAA043-98F6-449A-AD83-B1D1009833EA}" type="datetimeFigureOut">
              <a:rPr lang="ar-IQ" smtClean="0"/>
              <a:t>21/05/1439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8F27EEF-73A8-40DA-A6E7-BEEC9B5677D7}"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BAAA043-98F6-449A-AD83-B1D1009833EA}" type="datetimeFigureOut">
              <a:rPr lang="ar-IQ" smtClean="0"/>
              <a:t>21/05/1439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8F27EEF-73A8-40DA-A6E7-BEEC9B5677D7}"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BAAA043-98F6-449A-AD83-B1D1009833EA}" type="datetimeFigureOut">
              <a:rPr lang="ar-IQ" smtClean="0"/>
              <a:t>21/05/1439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8F27EEF-73A8-40DA-A6E7-BEEC9B5677D7}"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BAAA043-98F6-449A-AD83-B1D1009833EA}" type="datetimeFigureOut">
              <a:rPr lang="ar-IQ" smtClean="0"/>
              <a:t>21/05/1439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8F27EEF-73A8-40DA-A6E7-BEEC9B5677D7}"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BAAA043-98F6-449A-AD83-B1D1009833EA}" type="datetimeFigureOut">
              <a:rPr lang="ar-IQ" smtClean="0"/>
              <a:t>21/05/1439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8F27EEF-73A8-40DA-A6E7-BEEC9B5677D7}"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FBAAA043-98F6-449A-AD83-B1D1009833EA}" type="datetimeFigureOut">
              <a:rPr lang="ar-IQ" smtClean="0"/>
              <a:t>21/05/1439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8F27EEF-73A8-40DA-A6E7-BEEC9B5677D7}"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FBAAA043-98F6-449A-AD83-B1D1009833EA}" type="datetimeFigureOut">
              <a:rPr lang="ar-IQ" smtClean="0"/>
              <a:t>21/05/1439</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B8F27EEF-73A8-40DA-A6E7-BEEC9B5677D7}"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FBAAA043-98F6-449A-AD83-B1D1009833EA}" type="datetimeFigureOut">
              <a:rPr lang="ar-IQ" smtClean="0"/>
              <a:t>21/05/1439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8F27EEF-73A8-40DA-A6E7-BEEC9B5677D7}"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BAAA043-98F6-449A-AD83-B1D1009833EA}" type="datetimeFigureOut">
              <a:rPr lang="ar-IQ" smtClean="0"/>
              <a:t>21/05/1439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B8F27EEF-73A8-40DA-A6E7-BEEC9B5677D7}"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BAAA043-98F6-449A-AD83-B1D1009833EA}" type="datetimeFigureOut">
              <a:rPr lang="ar-IQ" smtClean="0"/>
              <a:t>21/05/1439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8F27EEF-73A8-40DA-A6E7-BEEC9B5677D7}"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BAAA043-98F6-449A-AD83-B1D1009833EA}" type="datetimeFigureOut">
              <a:rPr lang="ar-IQ" smtClean="0"/>
              <a:t>21/05/1439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8F27EEF-73A8-40DA-A6E7-BEEC9B5677D7}"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BAAA043-98F6-449A-AD83-B1D1009833EA}" type="datetimeFigureOut">
              <a:rPr lang="ar-IQ" smtClean="0"/>
              <a:t>21/05/1439</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8F27EEF-73A8-40DA-A6E7-BEEC9B5677D7}"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pPr algn="l"/>
            <a:r>
              <a:rPr lang="ar-IQ" sz="1600" b="1" u="sng" dirty="0" smtClean="0"/>
              <a:t/>
            </a:r>
            <a:br>
              <a:rPr lang="ar-IQ" sz="1600" b="1" u="sng" dirty="0" smtClean="0"/>
            </a:br>
            <a:r>
              <a:rPr lang="ar-IQ" sz="1600" b="1" u="sng" dirty="0" smtClean="0"/>
              <a:t/>
            </a:r>
            <a:br>
              <a:rPr lang="ar-IQ" sz="1600" b="1" u="sng" dirty="0" smtClean="0"/>
            </a:br>
            <a:r>
              <a:rPr lang="ar-IQ" sz="1600" b="1" u="sng" dirty="0"/>
              <a:t/>
            </a:r>
            <a:br>
              <a:rPr lang="ar-IQ" sz="1600" b="1" u="sng" dirty="0"/>
            </a:br>
            <a:r>
              <a:rPr lang="en-US" sz="1600" b="1" u="sng" dirty="0" smtClean="0"/>
              <a:t>1</a:t>
            </a:r>
            <a:r>
              <a:rPr lang="en-US" sz="1800" b="1" u="sng" dirty="0" smtClean="0"/>
              <a:t>6.Le </a:t>
            </a:r>
            <a:r>
              <a:rPr lang="en-US" sz="1800" b="1" u="sng" dirty="0" err="1" smtClean="0"/>
              <a:t>Graal</a:t>
            </a:r>
            <a:r>
              <a:rPr lang="en-US" sz="1600" b="1" u="sng" dirty="0" smtClean="0"/>
              <a:t/>
            </a:r>
            <a:br>
              <a:rPr lang="en-US" sz="1600" b="1" u="sng" dirty="0" smtClean="0"/>
            </a:br>
            <a:r>
              <a:rPr lang="ar-IQ" sz="1600" b="1" u="sng" dirty="0" smtClean="0"/>
              <a:t/>
            </a:r>
            <a:br>
              <a:rPr lang="ar-IQ" sz="1600" b="1" u="sng" dirty="0" smtClean="0"/>
            </a:br>
            <a:r>
              <a:rPr lang="ar-IQ" sz="1600" b="1" u="sng" dirty="0"/>
              <a:t/>
            </a:r>
            <a:br>
              <a:rPr lang="ar-IQ" sz="1600" b="1" u="sng" dirty="0"/>
            </a:br>
            <a:r>
              <a:rPr lang="ar-IQ" sz="1600" b="1" u="sng" dirty="0" smtClean="0"/>
              <a:t/>
            </a:r>
            <a:br>
              <a:rPr lang="ar-IQ" sz="1600" b="1" u="sng" dirty="0" smtClean="0"/>
            </a:br>
            <a:r>
              <a:rPr lang="en-US" sz="1800" b="1" dirty="0" err="1" smtClean="0"/>
              <a:t>Est</a:t>
            </a:r>
            <a:r>
              <a:rPr lang="en-US" sz="1800" b="1" dirty="0" smtClean="0"/>
              <a:t> </a:t>
            </a:r>
            <a:r>
              <a:rPr lang="en-US" sz="1800" b="1" dirty="0"/>
              <a:t>un vase </a:t>
            </a:r>
            <a:r>
              <a:rPr lang="en-US" sz="1800" b="1" dirty="0" err="1"/>
              <a:t>dans</a:t>
            </a:r>
            <a:r>
              <a:rPr lang="en-US" sz="1800" b="1" dirty="0"/>
              <a:t> le </a:t>
            </a:r>
            <a:r>
              <a:rPr lang="en-US" sz="1800" b="1" dirty="0" err="1"/>
              <a:t>quel</a:t>
            </a:r>
            <a:r>
              <a:rPr lang="en-US" sz="1800" b="1" dirty="0"/>
              <a:t> le </a:t>
            </a:r>
            <a:r>
              <a:rPr lang="en-US" sz="1800" b="1" dirty="0" err="1"/>
              <a:t>clerc</a:t>
            </a:r>
            <a:r>
              <a:rPr lang="en-US" sz="1800" b="1" dirty="0"/>
              <a:t> Joseph </a:t>
            </a:r>
            <a:r>
              <a:rPr lang="en-US" sz="1800" b="1" dirty="0" err="1"/>
              <a:t>recueillit</a:t>
            </a:r>
            <a:r>
              <a:rPr lang="en-US" sz="1800" b="1" dirty="0"/>
              <a:t> le sang qui </a:t>
            </a:r>
            <a:r>
              <a:rPr lang="en-US" sz="1800" b="1" dirty="0" err="1"/>
              <a:t>coule</a:t>
            </a:r>
            <a:r>
              <a:rPr lang="en-US" sz="1800" b="1" dirty="0"/>
              <a:t> de </a:t>
            </a:r>
            <a:r>
              <a:rPr lang="en-US" sz="1800" b="1" dirty="0" err="1"/>
              <a:t>Jésus</a:t>
            </a:r>
            <a:r>
              <a:rPr lang="en-US" sz="1800" b="1" dirty="0"/>
              <a:t> et le </a:t>
            </a:r>
            <a:r>
              <a:rPr lang="en-US" sz="1800" b="1" dirty="0" err="1"/>
              <a:t>garde</a:t>
            </a:r>
            <a:r>
              <a:rPr lang="en-US" sz="1800" b="1" dirty="0"/>
              <a:t> </a:t>
            </a:r>
            <a:r>
              <a:rPr lang="ar-IQ" sz="1800" b="1" dirty="0" smtClean="0"/>
              <a:t/>
            </a:r>
            <a:br>
              <a:rPr lang="ar-IQ" sz="1800" b="1" dirty="0" smtClean="0"/>
            </a:br>
            <a:r>
              <a:rPr lang="ar-IQ" sz="1800" b="1" dirty="0"/>
              <a:t/>
            </a:r>
            <a:br>
              <a:rPr lang="ar-IQ" sz="1800" b="1" dirty="0"/>
            </a:br>
            <a:r>
              <a:rPr lang="ar-IQ" sz="1800" b="1" dirty="0" smtClean="0"/>
              <a:t/>
            </a:r>
            <a:br>
              <a:rPr lang="ar-IQ" sz="1800" b="1" dirty="0" smtClean="0"/>
            </a:br>
            <a:r>
              <a:rPr lang="en-US" sz="1800" b="1" dirty="0" err="1" smtClean="0"/>
              <a:t>dans</a:t>
            </a:r>
            <a:r>
              <a:rPr lang="en-US" sz="1800" b="1" dirty="0" smtClean="0"/>
              <a:t> </a:t>
            </a:r>
            <a:r>
              <a:rPr lang="en-US" sz="1800" b="1" dirty="0" err="1"/>
              <a:t>une</a:t>
            </a:r>
            <a:r>
              <a:rPr lang="en-US" sz="1800" b="1" dirty="0"/>
              <a:t> </a:t>
            </a:r>
            <a:r>
              <a:rPr lang="en-US" sz="1800" b="1" dirty="0" err="1"/>
              <a:t>terre</a:t>
            </a:r>
            <a:r>
              <a:rPr lang="en-US" sz="1800" b="1" dirty="0"/>
              <a:t> </a:t>
            </a:r>
            <a:r>
              <a:rPr lang="en-US" sz="1800" b="1" dirty="0" err="1"/>
              <a:t>foraine</a:t>
            </a:r>
            <a:r>
              <a:rPr lang="en-US" sz="1800" b="1" dirty="0"/>
              <a:t> qui </a:t>
            </a:r>
            <a:r>
              <a:rPr lang="en-US" sz="1800" b="1" dirty="0" err="1"/>
              <a:t>représente</a:t>
            </a:r>
            <a:r>
              <a:rPr lang="en-US" sz="1800" b="1" dirty="0"/>
              <a:t> </a:t>
            </a:r>
            <a:r>
              <a:rPr lang="en-US" sz="1800" b="1" dirty="0" err="1"/>
              <a:t>lˊau-delà.Les</a:t>
            </a:r>
            <a:r>
              <a:rPr lang="en-US" sz="1800" b="1" dirty="0"/>
              <a:t> chevaliers </a:t>
            </a:r>
            <a:r>
              <a:rPr lang="en-US" sz="1800" b="1" dirty="0" err="1"/>
              <a:t>dela</a:t>
            </a:r>
            <a:r>
              <a:rPr lang="en-US" sz="1800" b="1" dirty="0"/>
              <a:t> table </a:t>
            </a:r>
            <a:r>
              <a:rPr lang="en-US" sz="1800" b="1" dirty="0" err="1"/>
              <a:t>ronde</a:t>
            </a:r>
            <a:r>
              <a:rPr lang="en-US" sz="1800" b="1" dirty="0"/>
              <a:t> </a:t>
            </a:r>
            <a:r>
              <a:rPr lang="en-US" sz="1800" b="1" dirty="0" err="1"/>
              <a:t>partent</a:t>
            </a:r>
            <a:r>
              <a:rPr lang="en-US" sz="1800" b="1" dirty="0"/>
              <a:t> en </a:t>
            </a:r>
            <a:r>
              <a:rPr lang="en-US" sz="1800" b="1" dirty="0" smtClean="0"/>
              <a:t/>
            </a:r>
            <a:br>
              <a:rPr lang="en-US" sz="1800" b="1" dirty="0" smtClean="0"/>
            </a:br>
            <a:r>
              <a:rPr lang="en-US" sz="1800" b="1" dirty="0"/>
              <a:t/>
            </a:r>
            <a:br>
              <a:rPr lang="en-US" sz="1800" b="1" dirty="0"/>
            </a:br>
            <a:r>
              <a:rPr lang="en-US" sz="1800" b="1" dirty="0" err="1" smtClean="0"/>
              <a:t>quête</a:t>
            </a:r>
            <a:r>
              <a:rPr lang="en-US" sz="1800" b="1" dirty="0" smtClean="0"/>
              <a:t> </a:t>
            </a:r>
            <a:r>
              <a:rPr lang="en-US" sz="1800" b="1" dirty="0"/>
              <a:t>du </a:t>
            </a:r>
            <a:r>
              <a:rPr lang="en-US" sz="1800" b="1" dirty="0" err="1"/>
              <a:t>Graal</a:t>
            </a:r>
            <a:r>
              <a:rPr lang="en-US" sz="1800" b="1" dirty="0"/>
              <a:t> pour </a:t>
            </a:r>
            <a:r>
              <a:rPr lang="en-US" sz="1800" b="1" dirty="0" err="1"/>
              <a:t>obtenir</a:t>
            </a:r>
            <a:r>
              <a:rPr lang="en-US" sz="1800" b="1" dirty="0"/>
              <a:t> la </a:t>
            </a:r>
            <a:r>
              <a:rPr lang="en-US" sz="1800" b="1" dirty="0" err="1"/>
              <a:t>grâce</a:t>
            </a:r>
            <a:r>
              <a:rPr lang="en-US" sz="1800" b="1" dirty="0"/>
              <a:t> de </a:t>
            </a:r>
            <a:r>
              <a:rPr lang="en-US" sz="1800" b="1" dirty="0" err="1"/>
              <a:t>Dieu,mais</a:t>
            </a:r>
            <a:r>
              <a:rPr lang="en-US" sz="1800" b="1" dirty="0"/>
              <a:t> </a:t>
            </a:r>
            <a:r>
              <a:rPr lang="en-US" sz="1800" b="1" dirty="0" err="1"/>
              <a:t>ils</a:t>
            </a:r>
            <a:r>
              <a:rPr lang="en-US" sz="1800" b="1" dirty="0"/>
              <a:t> ne </a:t>
            </a:r>
            <a:r>
              <a:rPr lang="en-US" sz="1800" b="1" dirty="0" err="1"/>
              <a:t>réussissent</a:t>
            </a:r>
            <a:r>
              <a:rPr lang="en-US" sz="1800" b="1" dirty="0"/>
              <a:t> </a:t>
            </a:r>
            <a:r>
              <a:rPr lang="en-US" sz="1800" b="1" dirty="0" err="1"/>
              <a:t>dans</a:t>
            </a:r>
            <a:r>
              <a:rPr lang="en-US" sz="1800" b="1" dirty="0"/>
              <a:t> </a:t>
            </a:r>
            <a:r>
              <a:rPr lang="en-US" sz="1800" b="1" dirty="0" err="1"/>
              <a:t>leur</a:t>
            </a:r>
            <a:r>
              <a:rPr lang="en-US" sz="1800" b="1" dirty="0"/>
              <a:t> </a:t>
            </a:r>
            <a:r>
              <a:rPr lang="en-US" sz="1800" b="1" dirty="0" err="1" smtClean="0"/>
              <a:t>tâche</a:t>
            </a:r>
            <a:r>
              <a:rPr lang="en-US" sz="1800" b="1" dirty="0" smtClean="0"/>
              <a:t/>
            </a:r>
            <a:br>
              <a:rPr lang="en-US" sz="1800" b="1" dirty="0" smtClean="0"/>
            </a:br>
            <a:r>
              <a:rPr lang="en-US" sz="1800" b="1" dirty="0"/>
              <a:t/>
            </a:r>
            <a:br>
              <a:rPr lang="en-US" sz="1800" b="1" dirty="0"/>
            </a:br>
            <a:r>
              <a:rPr lang="en-US" sz="1800" b="1" dirty="0" smtClean="0"/>
              <a:t/>
            </a:r>
            <a:br>
              <a:rPr lang="en-US" sz="1800" b="1" dirty="0" smtClean="0"/>
            </a:br>
            <a:r>
              <a:rPr lang="en-US" sz="1800" b="1" dirty="0" smtClean="0"/>
              <a:t> </a:t>
            </a:r>
            <a:r>
              <a:rPr lang="en-US" sz="1800" b="1" dirty="0" err="1"/>
              <a:t>parceque</a:t>
            </a:r>
            <a:r>
              <a:rPr lang="en-US" sz="1800" b="1" dirty="0"/>
              <a:t> </a:t>
            </a:r>
            <a:r>
              <a:rPr lang="en-US" sz="1800" b="1" dirty="0" err="1"/>
              <a:t>ils</a:t>
            </a:r>
            <a:r>
              <a:rPr lang="en-US" sz="1800" b="1" dirty="0"/>
              <a:t> </a:t>
            </a:r>
            <a:r>
              <a:rPr lang="en-US" sz="1800" b="1" dirty="0" err="1"/>
              <a:t>vivent</a:t>
            </a:r>
            <a:r>
              <a:rPr lang="en-US" sz="1800" b="1" dirty="0"/>
              <a:t> </a:t>
            </a:r>
            <a:r>
              <a:rPr lang="en-US" sz="1800" b="1" dirty="0" err="1" smtClean="0"/>
              <a:t>dans</a:t>
            </a:r>
            <a:r>
              <a:rPr lang="en-US" sz="1800" b="1" dirty="0" smtClean="0"/>
              <a:t> le </a:t>
            </a:r>
            <a:r>
              <a:rPr lang="en-US" sz="1800" b="1" dirty="0" err="1" smtClean="0"/>
              <a:t>péché.Seul</a:t>
            </a:r>
            <a:r>
              <a:rPr lang="en-US" sz="1800" b="1" dirty="0" smtClean="0"/>
              <a:t> </a:t>
            </a:r>
            <a:r>
              <a:rPr lang="en-US" sz="1800" b="1" dirty="0" err="1" smtClean="0"/>
              <a:t>Galaad</a:t>
            </a:r>
            <a:r>
              <a:rPr lang="en-US" sz="1800" b="1" dirty="0" smtClean="0"/>
              <a:t> le </a:t>
            </a:r>
            <a:r>
              <a:rPr lang="en-US" sz="1800" b="1" dirty="0" err="1" smtClean="0"/>
              <a:t>fils</a:t>
            </a:r>
            <a:r>
              <a:rPr lang="en-US" sz="1800" b="1" dirty="0" smtClean="0"/>
              <a:t> de Lancelot </a:t>
            </a:r>
            <a:r>
              <a:rPr lang="en-US" sz="1800" b="1" dirty="0" err="1" smtClean="0"/>
              <a:t>réalise</a:t>
            </a:r>
            <a:r>
              <a:rPr lang="en-US" sz="1800" b="1" dirty="0" smtClean="0"/>
              <a:t> </a:t>
            </a:r>
            <a:r>
              <a:rPr lang="en-US" sz="1800" b="1" dirty="0" err="1" smtClean="0"/>
              <a:t>sa</a:t>
            </a:r>
            <a:r>
              <a:rPr lang="en-US" sz="1800" b="1" dirty="0" smtClean="0"/>
              <a:t> </a:t>
            </a:r>
            <a:r>
              <a:rPr lang="en-US" sz="1800" b="1" dirty="0" err="1" smtClean="0"/>
              <a:t>tâche</a:t>
            </a:r>
            <a:r>
              <a:rPr lang="en-US" sz="1800" b="1" dirty="0" smtClean="0"/>
              <a:t> </a:t>
            </a:r>
            <a:r>
              <a:rPr lang="en-US" sz="1800" b="1" dirty="0" err="1" smtClean="0"/>
              <a:t>parceque</a:t>
            </a:r>
            <a:r>
              <a:rPr lang="en-US" sz="1800" b="1" dirty="0" smtClean="0"/>
              <a:t> </a:t>
            </a:r>
            <a:br>
              <a:rPr lang="en-US" sz="1800" b="1" dirty="0" smtClean="0"/>
            </a:br>
            <a:r>
              <a:rPr lang="en-US" sz="1800" b="1" dirty="0"/>
              <a:t/>
            </a:r>
            <a:br>
              <a:rPr lang="en-US" sz="1800" b="1" dirty="0"/>
            </a:br>
            <a:r>
              <a:rPr lang="en-US" sz="1800" b="1" dirty="0" err="1" smtClean="0"/>
              <a:t>il</a:t>
            </a:r>
            <a:r>
              <a:rPr lang="en-US" sz="1800" b="1" dirty="0" smtClean="0"/>
              <a:t> </a:t>
            </a:r>
            <a:r>
              <a:rPr lang="en-US" sz="1800" b="1" dirty="0" err="1" smtClean="0"/>
              <a:t>est</a:t>
            </a:r>
            <a:r>
              <a:rPr lang="en-US" sz="1800" b="1" dirty="0" smtClean="0"/>
              <a:t> </a:t>
            </a:r>
            <a:r>
              <a:rPr lang="en-US" sz="1800" b="1" dirty="0" err="1" smtClean="0"/>
              <a:t>pur</a:t>
            </a:r>
            <a:r>
              <a:rPr lang="en-US" sz="1800" b="1" smtClean="0"/>
              <a:t>.</a:t>
            </a:r>
            <a:endParaRPr lang="ar-IQ" sz="1600" b="1" dirty="0"/>
          </a:p>
        </p:txBody>
      </p:sp>
      <p:sp>
        <p:nvSpPr>
          <p:cNvPr id="3" name="عنوان فرعي 2"/>
          <p:cNvSpPr>
            <a:spLocks noGrp="1"/>
          </p:cNvSpPr>
          <p:nvPr>
            <p:ph type="subTitle" idx="1"/>
          </p:nvPr>
        </p:nvSpPr>
        <p:spPr/>
        <p:txBody>
          <a:bodyPr/>
          <a:lstStyle/>
          <a:p>
            <a:endParaRPr lang="ar-IQ"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0</Words>
  <Application>Microsoft Office PowerPoint</Application>
  <PresentationFormat>عرض على الشاشة (3:4)‏</PresentationFormat>
  <Paragraphs>1</Paragraphs>
  <Slides>1</Slides>
  <Notes>0</Notes>
  <HiddenSlides>0</HiddenSlides>
  <MMClips>0</MMClips>
  <ScaleCrop>false</ScaleCrop>
  <HeadingPairs>
    <vt:vector size="4" baseType="variant">
      <vt:variant>
        <vt:lpstr>سمة</vt:lpstr>
      </vt:variant>
      <vt:variant>
        <vt:i4>1</vt:i4>
      </vt:variant>
      <vt:variant>
        <vt:lpstr>عناوين الشرائح</vt:lpstr>
      </vt:variant>
      <vt:variant>
        <vt:i4>1</vt:i4>
      </vt:variant>
    </vt:vector>
  </HeadingPairs>
  <TitlesOfParts>
    <vt:vector size="2" baseType="lpstr">
      <vt:lpstr>سمة Office</vt:lpstr>
      <vt:lpstr>   16.Le Graal    Est un vase dans le quel le clerc Joseph recueillit le sang qui coule de Jésus et le garde    dans une terre foraine qui représente lˊau-delà.Les chevaliers dela table ronde partent en   quête du Graal pour obtenir la grâce de Dieu,mais ils ne réussissent dans leur tâche    parceque ils vivent dans le péché.Seul Galaad le fils de Lancelot réalise sa tâche parceque   il est pur.</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16.Le Graal    Est un vase dans le quel le clerc Joseph recueillit le sang qui coule de Jésus et le garde    dans une terre foraine qui représente lˊau-delà.Les chevaliers dela table ronde partent en   quête du Graal pour obtenir la grâce de Dieu,mais ils ne réussissent dans leur tâche    parceque ils vivent dans le péché.Seul Galaad le fils de Lancelot réalise sa tâche parceque   il est  r</dc:title>
  <dc:creator>Hp</dc:creator>
  <cp:lastModifiedBy>Hp</cp:lastModifiedBy>
  <cp:revision>2</cp:revision>
  <dcterms:created xsi:type="dcterms:W3CDTF">2018-02-06T20:15:18Z</dcterms:created>
  <dcterms:modified xsi:type="dcterms:W3CDTF">2018-02-06T20:26:16Z</dcterms:modified>
</cp:coreProperties>
</file>