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A4EC-2575-4B5C-AECA-CA3F7E080E3F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69561-E63B-4978-A1C3-6D86060A2D2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27071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19.Les fabliaux</a:t>
            </a:r>
            <a:endParaRPr lang="ar-IQ" sz="1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600" b="1" dirty="0" err="1" smtClean="0"/>
              <a:t>Ce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sont</a:t>
            </a:r>
            <a:r>
              <a:rPr lang="en-US" sz="1600" b="1" dirty="0" smtClean="0"/>
              <a:t> des </a:t>
            </a:r>
            <a:r>
              <a:rPr lang="en-US" sz="1600" b="1" dirty="0" err="1" smtClean="0"/>
              <a:t>contes</a:t>
            </a:r>
            <a:r>
              <a:rPr lang="en-US" sz="1600" b="1" dirty="0" smtClean="0"/>
              <a:t> à </a:t>
            </a:r>
            <a:r>
              <a:rPr lang="en-US" sz="1600" b="1" dirty="0" err="1" smtClean="0"/>
              <a:t>rire</a:t>
            </a:r>
            <a:r>
              <a:rPr lang="en-US" sz="1600" b="1" dirty="0" smtClean="0"/>
              <a:t> en vers.ils </a:t>
            </a:r>
            <a:r>
              <a:rPr lang="en-US" sz="1600" b="1" dirty="0" err="1" smtClean="0"/>
              <a:t>sont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caractérisés</a:t>
            </a:r>
            <a:r>
              <a:rPr lang="en-US" sz="1600" b="1" dirty="0" smtClean="0"/>
              <a:t> par </a:t>
            </a:r>
            <a:r>
              <a:rPr lang="en-US" sz="1600" b="1" dirty="0" err="1" smtClean="0"/>
              <a:t>leurs</a:t>
            </a:r>
            <a:r>
              <a:rPr lang="en-US" sz="1600" b="1" dirty="0" smtClean="0"/>
              <a:t> </a:t>
            </a:r>
            <a:r>
              <a:rPr lang="ar-IQ" sz="1600" b="1" dirty="0" smtClean="0"/>
              <a:t>  </a:t>
            </a:r>
            <a:r>
              <a:rPr lang="en-US" sz="1600" b="1" dirty="0" smtClean="0"/>
              <a:t>observations critiques des </a:t>
            </a:r>
            <a:r>
              <a:rPr lang="en-US" sz="1600" b="1" dirty="0" err="1" smtClean="0"/>
              <a:t>mœurs</a:t>
            </a:r>
            <a:r>
              <a:rPr lang="en-US" sz="1600" b="1" dirty="0" smtClean="0"/>
              <a:t> et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satire des traditions </a:t>
            </a:r>
            <a:r>
              <a:rPr lang="en-US" sz="1600" b="1" dirty="0" err="1" smtClean="0"/>
              <a:t>sociales</a:t>
            </a:r>
            <a:r>
              <a:rPr lang="en-US" sz="1600" b="1" dirty="0" smtClean="0"/>
              <a:t>.</a:t>
            </a:r>
          </a:p>
          <a:p>
            <a:pPr algn="l"/>
            <a:r>
              <a:rPr lang="en-US" sz="1600" b="1" dirty="0" smtClean="0"/>
              <a:t>Ex.la </a:t>
            </a:r>
            <a:r>
              <a:rPr lang="en-US" sz="1600" b="1" dirty="0" err="1" smtClean="0"/>
              <a:t>hausse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partie</a:t>
            </a:r>
            <a:r>
              <a:rPr lang="en-US" sz="1600" b="1" dirty="0" smtClean="0"/>
              <a:t>. Un </a:t>
            </a:r>
            <a:r>
              <a:rPr lang="en-US" sz="1600" b="1" dirty="0" err="1" smtClean="0"/>
              <a:t>homme</a:t>
            </a:r>
            <a:r>
              <a:rPr lang="en-US" sz="1600" b="1" dirty="0" smtClean="0"/>
              <a:t> riche se </a:t>
            </a:r>
            <a:r>
              <a:rPr lang="en-US" sz="1600" b="1" dirty="0" err="1" smtClean="0"/>
              <a:t>dépoille</a:t>
            </a:r>
            <a:r>
              <a:rPr lang="en-US" sz="1600" b="1" dirty="0" smtClean="0"/>
              <a:t> pour </a:t>
            </a:r>
            <a:r>
              <a:rPr lang="en-US" sz="1600" b="1" dirty="0" err="1" smtClean="0"/>
              <a:t>marier</a:t>
            </a:r>
            <a:r>
              <a:rPr lang="en-US" sz="1600" b="1" dirty="0" smtClean="0"/>
              <a:t> son </a:t>
            </a:r>
            <a:r>
              <a:rPr lang="en-US" sz="1600" b="1" dirty="0" err="1" smtClean="0"/>
              <a:t>fils</a:t>
            </a:r>
            <a:r>
              <a:rPr lang="en-US" sz="1600" b="1" dirty="0" smtClean="0"/>
              <a:t> .</a:t>
            </a:r>
            <a:r>
              <a:rPr lang="en-US" sz="1600" b="1" dirty="0" err="1" smtClean="0"/>
              <a:t>Quelques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années</a:t>
            </a:r>
            <a:r>
              <a:rPr lang="en-US" sz="1600" b="1" dirty="0" smtClean="0"/>
              <a:t> plus </a:t>
            </a:r>
            <a:r>
              <a:rPr lang="en-US" sz="1600" b="1" dirty="0" err="1" smtClean="0"/>
              <a:t>tard</a:t>
            </a:r>
            <a:r>
              <a:rPr lang="en-US" sz="1600" b="1" dirty="0" smtClean="0"/>
              <a:t> ,son </a:t>
            </a:r>
            <a:r>
              <a:rPr lang="en-US" sz="1600" b="1" dirty="0" err="1" smtClean="0"/>
              <a:t>fils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veut</a:t>
            </a:r>
            <a:r>
              <a:rPr lang="en-US" sz="1600" b="1" dirty="0" smtClean="0"/>
              <a:t> le </a:t>
            </a:r>
            <a:r>
              <a:rPr lang="en-US" sz="1600" b="1" dirty="0" err="1" smtClean="0"/>
              <a:t>mettre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àla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porte</a:t>
            </a:r>
            <a:r>
              <a:rPr lang="en-US" sz="1600" b="1" dirty="0" smtClean="0"/>
              <a:t> à cause de </a:t>
            </a:r>
            <a:r>
              <a:rPr lang="en-US" sz="1600" b="1" dirty="0" err="1" smtClean="0"/>
              <a:t>sa</a:t>
            </a:r>
            <a:r>
              <a:rPr lang="en-US" sz="1600" b="1" dirty="0" smtClean="0"/>
              <a:t> femme .Le petit- </a:t>
            </a:r>
            <a:r>
              <a:rPr lang="en-US" sz="1600" b="1" dirty="0" err="1" smtClean="0"/>
              <a:t>fils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lui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donne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alors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leçon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quˊil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comprend</a:t>
            </a:r>
            <a:r>
              <a:rPr lang="en-US" sz="1600" b="1" dirty="0" smtClean="0"/>
              <a:t> et </a:t>
            </a:r>
            <a:r>
              <a:rPr lang="en-US" sz="1600" b="1" dirty="0" err="1" smtClean="0"/>
              <a:t>demande</a:t>
            </a:r>
            <a:r>
              <a:rPr lang="en-US" sz="1600" b="1" dirty="0" smtClean="0"/>
              <a:t> pardon à son </a:t>
            </a:r>
            <a:r>
              <a:rPr lang="en-US" sz="1600" b="1" dirty="0" err="1" smtClean="0"/>
              <a:t>père</a:t>
            </a:r>
            <a:r>
              <a:rPr lang="en-US" sz="1600" b="1" dirty="0" smtClean="0"/>
              <a:t> .Le </a:t>
            </a:r>
            <a:r>
              <a:rPr lang="en-US" sz="1600" b="1" dirty="0" err="1" smtClean="0"/>
              <a:t>narrateur</a:t>
            </a:r>
            <a:r>
              <a:rPr lang="en-US" sz="1600" b="1" dirty="0" smtClean="0"/>
              <a:t> nous </a:t>
            </a:r>
            <a:r>
              <a:rPr lang="en-US" sz="1600" b="1" dirty="0" err="1" smtClean="0"/>
              <a:t>montre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que</a:t>
            </a:r>
            <a:r>
              <a:rPr lang="en-US" sz="1600" b="1" dirty="0" smtClean="0"/>
              <a:t> se </a:t>
            </a:r>
            <a:r>
              <a:rPr lang="en-US" sz="1600" b="1" dirty="0" err="1" smtClean="0"/>
              <a:t>dépouiller</a:t>
            </a:r>
            <a:r>
              <a:rPr lang="en-US" sz="1600" b="1" dirty="0" smtClean="0"/>
              <a:t> pour </a:t>
            </a:r>
            <a:r>
              <a:rPr lang="en-US" sz="1600" b="1" dirty="0" err="1" smtClean="0"/>
              <a:t>ses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enfants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est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folie</a:t>
            </a:r>
            <a:r>
              <a:rPr lang="en-US" sz="1600" b="1" dirty="0" smtClean="0"/>
              <a:t> car </a:t>
            </a:r>
            <a:r>
              <a:rPr lang="en-US" sz="1600" b="1" dirty="0" err="1" smtClean="0"/>
              <a:t>ils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sont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ingrats.os</a:t>
            </a:r>
            <a:endParaRPr lang="ar-IQ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93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19.Les fabliaux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19.Les fabliaux</dc:title>
  <dc:creator>Hp</dc:creator>
  <cp:lastModifiedBy>Hp</cp:lastModifiedBy>
  <cp:revision>2</cp:revision>
  <dcterms:created xsi:type="dcterms:W3CDTF">2018-02-06T20:45:59Z</dcterms:created>
  <dcterms:modified xsi:type="dcterms:W3CDTF">2018-02-06T20:59:02Z</dcterms:modified>
</cp:coreProperties>
</file>