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BD443-20C9-46DD-B194-C3EE795672C5}" type="datetimeFigureOut">
              <a:rPr lang="ar-IQ" smtClean="0"/>
              <a:pPr/>
              <a:t>21/05/1439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933DF-8B6C-44BB-94A4-07323EB58FC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BD443-20C9-46DD-B194-C3EE795672C5}" type="datetimeFigureOut">
              <a:rPr lang="ar-IQ" smtClean="0"/>
              <a:pPr/>
              <a:t>21/05/1439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933DF-8B6C-44BB-94A4-07323EB58FC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BD443-20C9-46DD-B194-C3EE795672C5}" type="datetimeFigureOut">
              <a:rPr lang="ar-IQ" smtClean="0"/>
              <a:pPr/>
              <a:t>21/05/1439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933DF-8B6C-44BB-94A4-07323EB58FC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BD443-20C9-46DD-B194-C3EE795672C5}" type="datetimeFigureOut">
              <a:rPr lang="ar-IQ" smtClean="0"/>
              <a:pPr/>
              <a:t>21/05/1439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933DF-8B6C-44BB-94A4-07323EB58FC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BD443-20C9-46DD-B194-C3EE795672C5}" type="datetimeFigureOut">
              <a:rPr lang="ar-IQ" smtClean="0"/>
              <a:pPr/>
              <a:t>21/05/1439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933DF-8B6C-44BB-94A4-07323EB58FC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BD443-20C9-46DD-B194-C3EE795672C5}" type="datetimeFigureOut">
              <a:rPr lang="ar-IQ" smtClean="0"/>
              <a:pPr/>
              <a:t>21/05/1439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933DF-8B6C-44BB-94A4-07323EB58FC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BD443-20C9-46DD-B194-C3EE795672C5}" type="datetimeFigureOut">
              <a:rPr lang="ar-IQ" smtClean="0"/>
              <a:pPr/>
              <a:t>21/05/1439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933DF-8B6C-44BB-94A4-07323EB58FC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BD443-20C9-46DD-B194-C3EE795672C5}" type="datetimeFigureOut">
              <a:rPr lang="ar-IQ" smtClean="0"/>
              <a:pPr/>
              <a:t>21/05/1439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933DF-8B6C-44BB-94A4-07323EB58FC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BD443-20C9-46DD-B194-C3EE795672C5}" type="datetimeFigureOut">
              <a:rPr lang="ar-IQ" smtClean="0"/>
              <a:pPr/>
              <a:t>21/05/1439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933DF-8B6C-44BB-94A4-07323EB58FC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BD443-20C9-46DD-B194-C3EE795672C5}" type="datetimeFigureOut">
              <a:rPr lang="ar-IQ" smtClean="0"/>
              <a:pPr/>
              <a:t>21/05/1439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933DF-8B6C-44BB-94A4-07323EB58FC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BD443-20C9-46DD-B194-C3EE795672C5}" type="datetimeFigureOut">
              <a:rPr lang="ar-IQ" smtClean="0"/>
              <a:pPr/>
              <a:t>21/05/1439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933DF-8B6C-44BB-94A4-07323EB58FC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BD443-20C9-46DD-B194-C3EE795672C5}" type="datetimeFigureOut">
              <a:rPr lang="ar-IQ" smtClean="0"/>
              <a:pPr/>
              <a:t>21/05/1439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933DF-8B6C-44BB-94A4-07323EB58FCF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2200" b="1" i="1" u="sng" smtClean="0"/>
              <a:t>20</a:t>
            </a:r>
            <a:r>
              <a:rPr lang="en-US" sz="2200" b="1" i="1" u="sng" smtClean="0">
                <a:solidFill>
                  <a:schemeClr val="tx1"/>
                </a:solidFill>
              </a:rPr>
              <a:t>.Les </a:t>
            </a:r>
            <a:r>
              <a:rPr lang="en-US" sz="2200" b="1" i="1" u="sng" dirty="0" err="1" smtClean="0">
                <a:solidFill>
                  <a:schemeClr val="tx1"/>
                </a:solidFill>
              </a:rPr>
              <a:t>Isopets</a:t>
            </a:r>
            <a:r>
              <a:rPr lang="en-US" sz="2200" b="1" i="1" u="sng" dirty="0"/>
              <a:t/>
            </a:r>
            <a:br>
              <a:rPr lang="en-US" sz="2200" b="1" i="1" u="sng" dirty="0"/>
            </a:br>
            <a:r>
              <a:rPr lang="en-US" sz="96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96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Ce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sont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des fables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racontés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par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voies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des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animaux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.</a:t>
            </a:r>
            <a:b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b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Ces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fables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sont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écrits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par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Esope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et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traduits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par Marie </a:t>
            </a:r>
            <a:r>
              <a:rPr lang="en-US" sz="2000" b="1" dirty="0" smtClean="0">
                <a:solidFill>
                  <a:schemeClr val="tx1"/>
                </a:solidFill>
              </a:rPr>
              <a:t>de France.</a:t>
            </a:r>
            <a:br>
              <a:rPr lang="en-US" sz="2000" b="1" dirty="0" smtClean="0">
                <a:solidFill>
                  <a:schemeClr val="tx1"/>
                </a:solidFill>
              </a:rPr>
            </a:br>
            <a:endParaRPr lang="ar-IQ" sz="2000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</Words>
  <Application>Microsoft Office PowerPoint</Application>
  <PresentationFormat>عرض على الشاشة (3:4)‏</PresentationFormat>
  <Paragraphs>1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20.Les Isopets  Ce sont des fables racontés par voies des animaux.   Ces fables sont écrits par Esope et traduits par Marie de France.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19.Les Isopets  Ce sont des fables racontés par voies des animaux.   Ces fables sont écrits par Esope et traduits par Marie de France. </dc:title>
  <dc:creator>Hp</dc:creator>
  <cp:lastModifiedBy>Hp</cp:lastModifiedBy>
  <cp:revision>3</cp:revision>
  <dcterms:created xsi:type="dcterms:W3CDTF">2018-01-17T05:48:14Z</dcterms:created>
  <dcterms:modified xsi:type="dcterms:W3CDTF">2018-02-06T20:45:35Z</dcterms:modified>
</cp:coreProperties>
</file>