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3725F3E-3DBF-4DA9-AC30-35EAA87E743B}"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B007E0A-3893-4EDF-B798-D42937F8B844}"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3725F3E-3DBF-4DA9-AC30-35EAA87E743B}" type="datetimeFigureOut">
              <a:rPr lang="ar-IQ" smtClean="0"/>
              <a:pPr/>
              <a:t>22/05/1439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007E0A-3893-4EDF-B798-D42937F8B844}"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en-US" sz="2200" b="1" i="1" u="sng" dirty="0" smtClean="0">
                <a:solidFill>
                  <a:schemeClr val="tx1"/>
                </a:solidFill>
                <a:latin typeface="+mj-lt"/>
                <a:ea typeface="+mj-ea"/>
                <a:cs typeface="+mj-cs"/>
              </a:rPr>
              <a:t>22.L</a:t>
            </a:r>
            <a:r>
              <a:rPr lang="en-US" sz="2200" b="1" i="1" u="sng" dirty="0" smtClean="0">
                <a:solidFill>
                  <a:schemeClr val="tx1"/>
                </a:solidFill>
                <a:latin typeface="+mj-lt"/>
                <a:ea typeface="+mj-ea"/>
                <a:cs typeface="+mj-cs"/>
              </a:rPr>
              <a:t>ˊart </a:t>
            </a:r>
            <a:r>
              <a:rPr lang="en-US" sz="2200" b="1" i="1" u="sng" dirty="0" err="1" smtClean="0">
                <a:solidFill>
                  <a:schemeClr val="tx1"/>
                </a:solidFill>
                <a:latin typeface="+mj-lt"/>
                <a:ea typeface="+mj-ea"/>
                <a:cs typeface="+mj-cs"/>
              </a:rPr>
              <a:t>dramatique</a:t>
            </a:r>
            <a:r>
              <a:rPr lang="en-US" sz="9600" dirty="0" smtClean="0">
                <a:solidFill>
                  <a:schemeClr val="tx1"/>
                </a:solidFill>
                <a:latin typeface="+mj-lt"/>
                <a:ea typeface="+mj-ea"/>
                <a:cs typeface="+mj-cs"/>
              </a:rPr>
              <a:t/>
            </a:r>
            <a:br>
              <a:rPr lang="en-US" sz="9600" dirty="0" smtClean="0">
                <a:solidFill>
                  <a:schemeClr val="tx1"/>
                </a:solidFill>
                <a:latin typeface="+mj-lt"/>
                <a:ea typeface="+mj-ea"/>
                <a:cs typeface="+mj-cs"/>
              </a:rPr>
            </a:br>
            <a:r>
              <a:rPr lang="en-US" sz="2000" b="1" dirty="0" err="1" smtClean="0">
                <a:solidFill>
                  <a:schemeClr val="tx1"/>
                </a:solidFill>
                <a:latin typeface="+mj-lt"/>
                <a:ea typeface="+mj-ea"/>
                <a:cs typeface="+mj-cs"/>
              </a:rPr>
              <a:t>A.Le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théâtre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religieux</a:t>
            </a:r>
            <a:r>
              <a:rPr lang="en-US" sz="2000" b="1" dirty="0" smtClean="0">
                <a:solidFill>
                  <a:schemeClr val="tx1"/>
                </a:solidFill>
                <a:latin typeface="+mj-lt"/>
                <a:ea typeface="+mj-ea"/>
                <a:cs typeface="+mj-cs"/>
              </a:rPr>
              <a:t>: la </a:t>
            </a:r>
            <a:r>
              <a:rPr lang="en-US" sz="2000" b="1" dirty="0" err="1" smtClean="0">
                <a:solidFill>
                  <a:schemeClr val="tx1"/>
                </a:solidFill>
                <a:latin typeface="+mj-lt"/>
                <a:ea typeface="+mj-ea"/>
                <a:cs typeface="+mj-cs"/>
              </a:rPr>
              <a:t>culte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est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lˊorigine</a:t>
            </a:r>
            <a:r>
              <a:rPr lang="en-US" sz="2000" b="1" dirty="0" smtClean="0">
                <a:solidFill>
                  <a:schemeClr val="tx1"/>
                </a:solidFill>
                <a:latin typeface="+mj-lt"/>
                <a:ea typeface="+mj-ea"/>
                <a:cs typeface="+mj-cs"/>
              </a:rPr>
              <a:t> du </a:t>
            </a:r>
            <a:r>
              <a:rPr lang="en-US" sz="2000" b="1" dirty="0" err="1" smtClean="0">
                <a:solidFill>
                  <a:schemeClr val="tx1"/>
                </a:solidFill>
                <a:latin typeface="+mj-lt"/>
                <a:ea typeface="+mj-ea"/>
                <a:cs typeface="+mj-cs"/>
              </a:rPr>
              <a:t>théâtre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français</a:t>
            </a:r>
            <a:r>
              <a:rPr lang="en-US" sz="2000" b="1" dirty="0" smtClean="0">
                <a:solidFill>
                  <a:schemeClr val="tx1"/>
                </a:solidFill>
                <a:latin typeface="+mj-lt"/>
                <a:ea typeface="+mj-ea"/>
                <a:cs typeface="+mj-cs"/>
              </a:rPr>
              <a:t> </a:t>
            </a:r>
            <a:r>
              <a:rPr lang="en-US" sz="2000" b="1" dirty="0" smtClean="0">
                <a:solidFill>
                  <a:schemeClr val="tx1"/>
                </a:solidFill>
                <a:latin typeface="+mj-lt"/>
                <a:ea typeface="+mj-ea"/>
                <a:cs typeface="+mj-cs"/>
              </a:rPr>
              <a:t>.</a:t>
            </a:r>
            <a:r>
              <a:rPr lang="en-US" sz="2000" b="1" dirty="0" err="1" smtClean="0">
                <a:solidFill>
                  <a:schemeClr val="tx1"/>
                </a:solidFill>
                <a:latin typeface="+mj-lt"/>
                <a:ea typeface="+mj-ea"/>
                <a:cs typeface="+mj-cs"/>
              </a:rPr>
              <a:t>ce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théâtre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est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né</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dans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lˊéglise</a:t>
            </a:r>
            <a:r>
              <a:rPr lang="en-US" sz="2000" b="1" dirty="0" smtClean="0">
                <a:solidFill>
                  <a:schemeClr val="tx1"/>
                </a:solidFill>
                <a:latin typeface="+mj-lt"/>
                <a:ea typeface="+mj-ea"/>
                <a:cs typeface="+mj-cs"/>
              </a:rPr>
              <a:t> et fait </a:t>
            </a:r>
            <a:r>
              <a:rPr lang="en-US" sz="2000" b="1" dirty="0" err="1" smtClean="0">
                <a:solidFill>
                  <a:schemeClr val="tx1"/>
                </a:solidFill>
                <a:latin typeface="+mj-lt"/>
                <a:ea typeface="+mj-ea"/>
                <a:cs typeface="+mj-cs"/>
              </a:rPr>
              <a:t>partie</a:t>
            </a:r>
            <a:r>
              <a:rPr lang="en-US" sz="2000" b="1" dirty="0" smtClean="0">
                <a:solidFill>
                  <a:schemeClr val="tx1"/>
                </a:solidFill>
                <a:latin typeface="+mj-lt"/>
                <a:ea typeface="+mj-ea"/>
                <a:cs typeface="+mj-cs"/>
              </a:rPr>
              <a:t> de </a:t>
            </a:r>
            <a:r>
              <a:rPr lang="en-US" sz="2000" b="1" dirty="0" err="1" smtClean="0">
                <a:solidFill>
                  <a:schemeClr val="tx1"/>
                </a:solidFill>
                <a:latin typeface="+mj-lt"/>
                <a:ea typeface="+mj-ea"/>
                <a:cs typeface="+mj-cs"/>
              </a:rPr>
              <a:t>lˊoffice.il</a:t>
            </a:r>
            <a:r>
              <a:rPr lang="en-US" sz="2000" b="1" dirty="0" smtClean="0">
                <a:solidFill>
                  <a:schemeClr val="tx1"/>
                </a:solidFill>
                <a:latin typeface="+mj-lt"/>
                <a:ea typeface="+mj-ea"/>
                <a:cs typeface="+mj-cs"/>
              </a:rPr>
              <a:t> se </a:t>
            </a:r>
            <a:r>
              <a:rPr lang="en-US" sz="2000" b="1" dirty="0" err="1" smtClean="0">
                <a:solidFill>
                  <a:schemeClr val="tx1"/>
                </a:solidFill>
                <a:latin typeface="+mj-lt"/>
                <a:ea typeface="+mj-ea"/>
                <a:cs typeface="+mj-cs"/>
              </a:rPr>
              <a:t>déroule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dˊabord</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devant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lˊautel</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àlˊoccasion</a:t>
            </a:r>
            <a:r>
              <a:rPr lang="en-US" sz="2000" b="1" dirty="0" smtClean="0">
                <a:solidFill>
                  <a:schemeClr val="tx1"/>
                </a:solidFill>
                <a:latin typeface="+mj-lt"/>
                <a:ea typeface="+mj-ea"/>
                <a:cs typeface="+mj-cs"/>
              </a:rPr>
              <a:t> des </a:t>
            </a:r>
            <a:r>
              <a:rPr lang="en-US" sz="2000" b="1" dirty="0" err="1" smtClean="0">
                <a:solidFill>
                  <a:schemeClr val="tx1"/>
                </a:solidFill>
                <a:latin typeface="+mj-lt"/>
                <a:ea typeface="+mj-ea"/>
                <a:cs typeface="+mj-cs"/>
              </a:rPr>
              <a:t>grandes</a:t>
            </a:r>
            <a:r>
              <a:rPr lang="en-US" sz="2000" b="1" dirty="0" smtClean="0">
                <a:solidFill>
                  <a:schemeClr val="tx1"/>
                </a:solidFill>
                <a:latin typeface="+mj-lt"/>
                <a:ea typeface="+mj-ea"/>
                <a:cs typeface="+mj-cs"/>
              </a:rPr>
              <a:t> fêtes </a:t>
            </a:r>
            <a:r>
              <a:rPr lang="en-US" sz="2000" b="1" dirty="0" err="1" smtClean="0">
                <a:solidFill>
                  <a:schemeClr val="tx1"/>
                </a:solidFill>
                <a:latin typeface="+mj-lt"/>
                <a:ea typeface="+mj-ea"/>
                <a:cs typeface="+mj-cs"/>
              </a:rPr>
              <a:t>religieuses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comme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Pâques</a:t>
            </a:r>
            <a:r>
              <a:rPr lang="en-US" sz="2000" b="1" dirty="0" smtClean="0">
                <a:solidFill>
                  <a:schemeClr val="tx1"/>
                </a:solidFill>
                <a:latin typeface="+mj-lt"/>
                <a:ea typeface="+mj-ea"/>
                <a:cs typeface="+mj-cs"/>
              </a:rPr>
              <a:t> et </a:t>
            </a:r>
            <a:r>
              <a:rPr lang="en-US" sz="2000" b="1" dirty="0" err="1" smtClean="0">
                <a:solidFill>
                  <a:schemeClr val="tx1"/>
                </a:solidFill>
                <a:latin typeface="+mj-lt"/>
                <a:ea typeface="+mj-ea"/>
                <a:cs typeface="+mj-cs"/>
              </a:rPr>
              <a:t>puis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il</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est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représenté</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sur</a:t>
            </a:r>
            <a:r>
              <a:rPr lang="en-US" sz="2000" b="1" dirty="0" smtClean="0">
                <a:solidFill>
                  <a:schemeClr val="tx1"/>
                </a:solidFill>
                <a:latin typeface="+mj-lt"/>
                <a:ea typeface="+mj-ea"/>
                <a:cs typeface="+mj-cs"/>
              </a:rPr>
              <a:t> le </a:t>
            </a:r>
            <a:r>
              <a:rPr lang="en-US" sz="2000" b="1" smtClean="0">
                <a:solidFill>
                  <a:schemeClr val="tx1"/>
                </a:solidFill>
                <a:latin typeface="+mj-lt"/>
                <a:ea typeface="+mj-ea"/>
                <a:cs typeface="+mj-cs"/>
              </a:rPr>
              <a:t>parvis.Le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sujet</a:t>
            </a:r>
            <a:r>
              <a:rPr lang="en-US" sz="2000" b="1" dirty="0" smtClean="0">
                <a:solidFill>
                  <a:schemeClr val="tx1"/>
                </a:solidFill>
                <a:latin typeface="+mj-lt"/>
                <a:ea typeface="+mj-ea"/>
                <a:cs typeface="+mj-cs"/>
              </a:rPr>
              <a:t> principal de </a:t>
            </a:r>
            <a:r>
              <a:rPr lang="en-US" sz="2000" b="1" dirty="0" err="1" smtClean="0">
                <a:solidFill>
                  <a:schemeClr val="tx1"/>
                </a:solidFill>
                <a:latin typeface="+mj-lt"/>
                <a:ea typeface="+mj-ea"/>
                <a:cs typeface="+mj-cs"/>
              </a:rPr>
              <a:t>ce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théâtre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était</a:t>
            </a:r>
            <a:r>
              <a:rPr lang="en-US" sz="2000" b="1" dirty="0" smtClean="0">
                <a:solidFill>
                  <a:schemeClr val="tx1"/>
                </a:solidFill>
                <a:latin typeface="+mj-lt"/>
                <a:ea typeface="+mj-ea"/>
                <a:cs typeface="+mj-cs"/>
              </a:rPr>
              <a:t>: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1.La vie de </a:t>
            </a:r>
            <a:r>
              <a:rPr lang="en-US" sz="2000" b="1" dirty="0" err="1" smtClean="0">
                <a:solidFill>
                  <a:schemeClr val="tx1"/>
                </a:solidFill>
                <a:latin typeface="+mj-lt"/>
                <a:ea typeface="+mj-ea"/>
                <a:cs typeface="+mj-cs"/>
              </a:rPr>
              <a:t>Jésus</a:t>
            </a:r>
            <a:r>
              <a:rPr lang="en-US" sz="2000" b="1" dirty="0" smtClean="0">
                <a:solidFill>
                  <a:schemeClr val="tx1"/>
                </a:solidFill>
                <a:latin typeface="+mj-lt"/>
                <a:ea typeface="+mj-ea"/>
                <a:cs typeface="+mj-cs"/>
              </a:rPr>
              <a:t>.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2.La vie des saints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                                                                                                      </a:t>
            </a:r>
            <a:r>
              <a:rPr lang="ar-IQ" sz="2000" b="1" dirty="0" smtClean="0">
                <a:solidFill>
                  <a:schemeClr val="tx1"/>
                </a:solidFill>
                <a:latin typeface="+mj-lt"/>
                <a:ea typeface="+mj-ea"/>
                <a:cs typeface="+mj-cs"/>
              </a:rPr>
              <a:t>                  </a:t>
            </a: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r>
              <a:rPr lang="ar-IQ" sz="2000" b="1" dirty="0" smtClean="0">
                <a:solidFill>
                  <a:schemeClr val="tx1"/>
                </a:solidFill>
                <a:latin typeface="+mj-lt"/>
                <a:ea typeface="+mj-ea"/>
                <a:cs typeface="+mj-cs"/>
              </a:rPr>
              <a:t>                                                                                              </a:t>
            </a:r>
            <a:r>
              <a:rPr lang="en-US" sz="2000" b="1" dirty="0" smtClean="0">
                <a:solidFill>
                  <a:schemeClr val="tx1"/>
                </a:solidFill>
                <a:latin typeface="+mj-lt"/>
                <a:ea typeface="+mj-ea"/>
                <a:cs typeface="+mj-cs"/>
              </a:rPr>
              <a:t>3.Les </a:t>
            </a:r>
            <a:r>
              <a:rPr lang="en-US" sz="2000" b="1" dirty="0" err="1" smtClean="0">
                <a:solidFill>
                  <a:schemeClr val="tx1"/>
                </a:solidFill>
                <a:latin typeface="+mj-lt"/>
                <a:ea typeface="+mj-ea"/>
                <a:cs typeface="+mj-cs"/>
              </a:rPr>
              <a:t>récits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sacrés</a:t>
            </a: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endParaRPr lang="ar-IQ" sz="2000" b="1" dirty="0"/>
          </a:p>
        </p:txBody>
      </p:sp>
      <p:sp>
        <p:nvSpPr>
          <p:cNvPr id="3" name="عنوان فرعي 2"/>
          <p:cNvSpPr>
            <a:spLocks noGrp="1"/>
          </p:cNvSpPr>
          <p:nvPr>
            <p:ph type="subTitle"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22.Lˊart dramatique A.Le théâtre religieux: la culte est lˊorigine du théâtre français .ce théâtre est né dans lˊéglise et fait partie de lˊoffice.il se déroule dˊabord devant lˊautel àlˊoccasion des grandes fêtes religieuses comme Pâques et puis il est représenté sur le parvis.Le sujet principal de ce théâtre était:                                                                                                        1.La vie de Jésus.                                                                                                         2.La vie des saints                                                                                                                                                                                                                                                                                                                             3.Les récits sacrés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21.Lˊart dramatique A.Le théâtre religieux: la culte est lˊorigine du théâtre français .Le sujet principal de ce théâtre était:                                                                                                        1.La vie de Jésus.                                                                                                         2.La vie des saints                                                                                                                                                                                                                                                                                                                             3.Les récits sacrés </dc:title>
  <dc:creator>Hp</dc:creator>
  <cp:lastModifiedBy>Hp</cp:lastModifiedBy>
  <cp:revision>2</cp:revision>
  <dcterms:created xsi:type="dcterms:W3CDTF">2018-01-17T05:57:26Z</dcterms:created>
  <dcterms:modified xsi:type="dcterms:W3CDTF">2018-02-06T21:12:59Z</dcterms:modified>
</cp:coreProperties>
</file>