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1D1C6-09BF-4B87-97C4-389C00722D00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EE67D-2A70-4869-9EDF-CF36DD06AE4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24.Le </a:t>
            </a:r>
            <a:r>
              <a:rPr lang="en-US" sz="2200" b="1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théâtre</a:t>
            </a:r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comique</a:t>
            </a:r>
            <a: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/>
              <a:t>Le </a:t>
            </a:r>
            <a:r>
              <a:rPr lang="en-US" sz="2000" b="1" dirty="0" err="1" smtClean="0"/>
              <a:t>théâtre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comique</a:t>
            </a:r>
            <a:r>
              <a:rPr lang="en-US" sz="2000" b="1" dirty="0" smtClean="0"/>
              <a:t> 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né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du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celui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religieux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en fait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partie.Au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XIII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ème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siècle,il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séparé.Il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devient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indépendant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 le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clerc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Adam le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Bossu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qui a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créé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000" b="1" dirty="0"/>
              <a:t/>
            </a:r>
            <a:br>
              <a:rPr lang="ar-IQ" sz="2000" b="1" dirty="0"/>
            </a:b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théâtre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.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il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écrit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deux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pièces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                                                                </a:t>
            </a:r>
            <a:b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                                                           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1.le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jeu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dela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feuillée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                                                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2.Le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jeu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Robin et Marion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24.Le théâtre comique Le théâtre comique  est né du celui religieux et en fait partie.Au XIII ème siècle,il est séparé.Il devient indépendant par le clerc Adam le Bossu qui a créé ce   théâtre .il écrit deux pièces                                                                                                                                                                       1.le jeu dela feuillée.                                                                      2.Le jeu de Robin et Marion  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23.Le théâtre comique Est né du celui religieux et en fait partie.Le clerc Adam le Bossu qui a créé ce   théâtre .il écrit deux pièces                                                                                                                                                                       1.le jeu dela feuillée.                                                                      2.Le jeu de Robin et Marion    </dc:title>
  <dc:creator>Hp</dc:creator>
  <cp:lastModifiedBy>Hp</cp:lastModifiedBy>
  <cp:revision>4</cp:revision>
  <dcterms:created xsi:type="dcterms:W3CDTF">2018-01-17T06:02:20Z</dcterms:created>
  <dcterms:modified xsi:type="dcterms:W3CDTF">2018-02-06T21:35:34Z</dcterms:modified>
</cp:coreProperties>
</file>