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21839-9824-43E7-9821-1929B7C770AF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DBD84-7C00-494B-888E-4B4D6CF831E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200" b="1" i="1" u="sng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25.Les </a:t>
            </a:r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 </a:t>
            </a:r>
            <a:r>
              <a:rPr lang="en-US" sz="2200" b="1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formes</a:t>
            </a:r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200" b="1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présentation</a:t>
            </a:r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200" b="1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comique</a:t>
            </a:r>
            <a: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1.Déclamation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dramatique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animée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 des jongleurs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2.Le monologue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3.Le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débat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4.Le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5.La farce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25.Les 5 formes de présentation  comique  1.Déclamation dramatique et animée par des jongleurs  2.Le monologue  3.Le débat  4.Le dit  5.La farce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24.Les 5 formes de présentation  comique  1.Déclamation dramatique et animée par des jongleurs  2.Le monologue  3.Le débat  4.Le dit  5.La farce </dc:title>
  <dc:creator>Hp</dc:creator>
  <cp:lastModifiedBy>Hp</cp:lastModifiedBy>
  <cp:revision>2</cp:revision>
  <dcterms:created xsi:type="dcterms:W3CDTF">2018-01-17T06:08:38Z</dcterms:created>
  <dcterms:modified xsi:type="dcterms:W3CDTF">2018-02-06T21:36:05Z</dcterms:modified>
</cp:coreProperties>
</file>