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8038-15F7-4E4B-9F2C-CEDED5D742D7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C821F-4992-4492-A862-3ADC035AB90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0145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343672" cy="4710130"/>
          </a:xfrm>
        </p:spPr>
        <p:txBody>
          <a:bodyPr>
            <a:normAutofit fontScale="32500" lnSpcReduction="20000"/>
          </a:bodyPr>
          <a:lstStyle/>
          <a:p>
            <a:endParaRPr lang="ar-IQ" sz="8000" b="1" i="1" u="sng" dirty="0" smtClean="0">
              <a:solidFill>
                <a:schemeClr val="tx1"/>
              </a:solidFill>
            </a:endParaRPr>
          </a:p>
          <a:p>
            <a:r>
              <a:rPr lang="en-US" sz="8000" b="1" i="1" u="sng" smtClean="0">
                <a:solidFill>
                  <a:schemeClr val="tx1"/>
                </a:solidFill>
              </a:rPr>
              <a:t>26.La </a:t>
            </a:r>
            <a:r>
              <a:rPr lang="en-US" sz="8000" b="1" i="1" u="sng" dirty="0">
                <a:solidFill>
                  <a:schemeClr val="tx1"/>
                </a:solidFill>
              </a:rPr>
              <a:t>renaissance</a:t>
            </a: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Q1.Pourquoi la </a:t>
            </a:r>
            <a:r>
              <a:rPr lang="en-US" sz="7200" b="1" dirty="0" err="1">
                <a:solidFill>
                  <a:schemeClr val="tx1"/>
                </a:solidFill>
              </a:rPr>
              <a:t>rennaissance</a:t>
            </a:r>
            <a:r>
              <a:rPr lang="en-US" sz="7200" b="1" dirty="0" smtClean="0">
                <a:solidFill>
                  <a:schemeClr val="tx1"/>
                </a:solidFill>
              </a:rPr>
              <a:t>?</a:t>
            </a:r>
          </a:p>
          <a:p>
            <a:pPr algn="l"/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Q2.Quelles </a:t>
            </a:r>
            <a:r>
              <a:rPr lang="en-US" sz="7200" b="1" dirty="0" err="1">
                <a:solidFill>
                  <a:schemeClr val="tx1"/>
                </a:solidFill>
              </a:rPr>
              <a:t>sont</a:t>
            </a:r>
            <a:r>
              <a:rPr lang="en-US" sz="7200" b="1" dirty="0">
                <a:solidFill>
                  <a:schemeClr val="tx1"/>
                </a:solidFill>
              </a:rPr>
              <a:t> les crises </a:t>
            </a:r>
            <a:r>
              <a:rPr lang="en-US" sz="7200" b="1" dirty="0" err="1">
                <a:solidFill>
                  <a:schemeClr val="tx1"/>
                </a:solidFill>
              </a:rPr>
              <a:t>àla</a:t>
            </a:r>
            <a:r>
              <a:rPr lang="en-US" sz="7200" b="1" dirty="0">
                <a:solidFill>
                  <a:schemeClr val="tx1"/>
                </a:solidFill>
              </a:rPr>
              <a:t> fin du </a:t>
            </a:r>
            <a:r>
              <a:rPr lang="en-US" sz="7200" b="1" dirty="0" err="1">
                <a:solidFill>
                  <a:schemeClr val="tx1"/>
                </a:solidFill>
              </a:rPr>
              <a:t>Moyen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âge</a:t>
            </a:r>
            <a:r>
              <a:rPr lang="en-US" sz="72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US" sz="7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1.Une </a:t>
            </a:r>
            <a:r>
              <a:rPr lang="en-US" sz="7200" b="1" dirty="0" err="1">
                <a:solidFill>
                  <a:schemeClr val="tx1"/>
                </a:solidFill>
              </a:rPr>
              <a:t>crise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dans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lˊuniversité</a:t>
            </a:r>
            <a:endParaRPr lang="en-US" sz="7200" b="1" dirty="0">
              <a:solidFill>
                <a:schemeClr val="tx1"/>
              </a:solidFill>
            </a:endParaRPr>
          </a:p>
          <a:p>
            <a:pPr algn="l"/>
            <a:endParaRPr lang="en-US" sz="7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2.Une </a:t>
            </a:r>
            <a:r>
              <a:rPr lang="en-US" sz="7200" b="1" dirty="0" err="1">
                <a:solidFill>
                  <a:schemeClr val="tx1"/>
                </a:solidFill>
              </a:rPr>
              <a:t>crise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dans</a:t>
            </a:r>
            <a:r>
              <a:rPr lang="en-US" sz="7200" b="1" dirty="0">
                <a:solidFill>
                  <a:schemeClr val="tx1"/>
                </a:solidFill>
              </a:rPr>
              <a:t> la </a:t>
            </a:r>
            <a:r>
              <a:rPr lang="en-US" sz="7200" b="1" dirty="0" err="1" smtClean="0">
                <a:solidFill>
                  <a:schemeClr val="tx1"/>
                </a:solidFill>
              </a:rPr>
              <a:t>litterature</a:t>
            </a:r>
            <a:endParaRPr lang="en-US" sz="7200" b="1" dirty="0" smtClean="0">
              <a:solidFill>
                <a:schemeClr val="tx1"/>
              </a:solidFill>
            </a:endParaRPr>
          </a:p>
          <a:p>
            <a:pPr algn="l"/>
            <a:endParaRPr lang="en-US" sz="7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3.Une </a:t>
            </a:r>
            <a:r>
              <a:rPr lang="en-US" sz="7200" b="1" dirty="0" err="1">
                <a:solidFill>
                  <a:schemeClr val="tx1"/>
                </a:solidFill>
              </a:rPr>
              <a:t>crise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 smtClean="0">
                <a:solidFill>
                  <a:schemeClr val="tx1"/>
                </a:solidFill>
              </a:rPr>
              <a:t>sociale</a:t>
            </a:r>
            <a:endParaRPr lang="en-US" sz="7200" b="1" dirty="0" smtClean="0">
              <a:solidFill>
                <a:schemeClr val="tx1"/>
              </a:solidFill>
            </a:endParaRPr>
          </a:p>
          <a:p>
            <a:pPr algn="l"/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4. </a:t>
            </a:r>
            <a:r>
              <a:rPr lang="en-US" sz="7200" b="1" dirty="0" err="1">
                <a:solidFill>
                  <a:schemeClr val="tx1"/>
                </a:solidFill>
              </a:rPr>
              <a:t>Une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crise</a:t>
            </a:r>
            <a:r>
              <a:rPr lang="en-US" sz="7200" b="1" dirty="0">
                <a:solidFill>
                  <a:schemeClr val="tx1"/>
                </a:solidFill>
              </a:rPr>
              <a:t> </a:t>
            </a:r>
            <a:r>
              <a:rPr lang="en-US" sz="7200" b="1" dirty="0" err="1">
                <a:solidFill>
                  <a:schemeClr val="tx1"/>
                </a:solidFill>
              </a:rPr>
              <a:t>dans</a:t>
            </a:r>
            <a:r>
              <a:rPr lang="en-US" sz="7200" b="1" dirty="0">
                <a:solidFill>
                  <a:schemeClr val="tx1"/>
                </a:solidFill>
              </a:rPr>
              <a:t> la religion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Hp</cp:lastModifiedBy>
  <cp:revision>2</cp:revision>
  <dcterms:created xsi:type="dcterms:W3CDTF">2018-01-17T06:11:19Z</dcterms:created>
  <dcterms:modified xsi:type="dcterms:W3CDTF">2018-02-06T21:41:58Z</dcterms:modified>
</cp:coreProperties>
</file>