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CB1E3-D825-4415-8826-7BAB2F4AB023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C3493-8CDA-4D11-88B1-FFD403522FBC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000" b="1" i="1" u="sng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27.La </a:t>
            </a:r>
            <a:r>
              <a:rPr lang="en-US" sz="20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rennaissance</a:t>
            </a:r>
            <a:r>
              <a:rPr lang="en-US" sz="20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i="1" u="sng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italienne</a:t>
            </a:r>
            <a:r>
              <a:rPr lang="en-US" sz="20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2000" b="1" i="1" u="sng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96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Louis XII et François 1er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franchissent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Alpes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Milan,au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cours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leur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sz="2000" b="1" dirty="0"/>
              <a:t/>
            </a:r>
            <a:br>
              <a:rPr lang="ar-IQ" sz="2000" b="1" dirty="0"/>
            </a:br>
            <a:r>
              <a:rPr lang="ar-IQ" sz="2000" b="1" dirty="0" smtClean="0"/>
              <a:t/>
            </a:r>
            <a:br>
              <a:rPr lang="ar-IQ" sz="2000" b="1" dirty="0" smtClean="0"/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campagne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Italie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ils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découvrent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société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très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élégante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vie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raffinée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27.La rennaissance italienne  Louis XII et François 1er franchissent les Alpes et Milan,au cours de leur    campagne en Italie ils découvrent une société très  élégante et une vie raffinée.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26.La rennaissance italienne  Louis XII et François 1er franchissent les Alpes et Milan,au cours de leur    campagne en Italie ils découvrent une société très  élégante et une vie raffinée.  </dc:title>
  <dc:creator>Hp</dc:creator>
  <cp:lastModifiedBy>Hp</cp:lastModifiedBy>
  <cp:revision>2</cp:revision>
  <dcterms:created xsi:type="dcterms:W3CDTF">2018-01-17T06:14:58Z</dcterms:created>
  <dcterms:modified xsi:type="dcterms:W3CDTF">2018-02-06T21:43:18Z</dcterms:modified>
</cp:coreProperties>
</file>