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C4FC-73EF-4273-8C15-76F3F3645AA1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63FB1-4F9F-4D59-B165-E5D84BDA476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i="1" u="sng" smtClean="0">
                <a:solidFill>
                  <a:schemeClr val="tx1"/>
                </a:solidFill>
              </a:rPr>
              <a:t>28.La </a:t>
            </a:r>
            <a:r>
              <a:rPr lang="en-US" sz="2200" b="1" i="1" u="sng" dirty="0" err="1" smtClean="0">
                <a:solidFill>
                  <a:schemeClr val="tx1"/>
                </a:solidFill>
              </a:rPr>
              <a:t>réforme</a:t>
            </a:r>
            <a:r>
              <a:rPr lang="en-US" sz="9600" dirty="0" smtClean="0">
                <a:solidFill>
                  <a:schemeClr val="tx1"/>
                </a:solidFill>
              </a:rPr>
              <a:t/>
            </a:r>
            <a:br>
              <a:rPr lang="en-US" sz="9600" dirty="0" smtClean="0">
                <a:solidFill>
                  <a:schemeClr val="tx1"/>
                </a:solidFill>
              </a:rPr>
            </a:br>
            <a:r>
              <a:rPr lang="ar-IQ" sz="96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Un </a:t>
            </a:r>
            <a:r>
              <a:rPr lang="en-US" sz="2000" b="1" dirty="0" err="1" smtClean="0">
                <a:solidFill>
                  <a:schemeClr val="tx1"/>
                </a:solidFill>
              </a:rPr>
              <a:t>mouvement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religieux</a:t>
            </a:r>
            <a:r>
              <a:rPr lang="en-US" sz="2000" b="1" dirty="0" smtClean="0">
                <a:solidFill>
                  <a:schemeClr val="tx1"/>
                </a:solidFill>
              </a:rPr>
              <a:t> qui fond le </a:t>
            </a:r>
            <a:r>
              <a:rPr lang="en-US" sz="2000" b="1" dirty="0" err="1" smtClean="0">
                <a:solidFill>
                  <a:schemeClr val="tx1"/>
                </a:solidFill>
              </a:rPr>
              <a:t>protestantisme</a:t>
            </a:r>
            <a:r>
              <a:rPr lang="en-US" sz="2000" b="1" dirty="0" smtClean="0">
                <a:solidFill>
                  <a:schemeClr val="tx1"/>
                </a:solidFill>
              </a:rPr>
              <a:t> ,</a:t>
            </a:r>
            <a:r>
              <a:rPr lang="en-US" sz="2000" b="1" dirty="0" err="1" smtClean="0">
                <a:solidFill>
                  <a:schemeClr val="tx1"/>
                </a:solidFill>
              </a:rPr>
              <a:t>répandu</a:t>
            </a:r>
            <a:r>
              <a:rPr lang="en-US" sz="2000" b="1" dirty="0" smtClean="0">
                <a:solidFill>
                  <a:schemeClr val="tx1"/>
                </a:solidFill>
              </a:rPr>
              <a:t> en France et en </a:t>
            </a:r>
            <a:r>
              <a:rPr lang="en-US" sz="2000" b="1" dirty="0" err="1" smtClean="0">
                <a:solidFill>
                  <a:schemeClr val="tx1"/>
                </a:solidFill>
              </a:rPr>
              <a:t>Allemagne.En</a:t>
            </a:r>
            <a:r>
              <a:rPr lang="en-US" sz="2000" b="1" dirty="0" smtClean="0">
                <a:solidFill>
                  <a:schemeClr val="tx1"/>
                </a:solidFill>
              </a:rPr>
              <a:t> France par </a:t>
            </a:r>
            <a:r>
              <a:rPr lang="en-US" sz="2000" b="1" dirty="0" err="1" smtClean="0">
                <a:solidFill>
                  <a:schemeClr val="tx1"/>
                </a:solidFill>
              </a:rPr>
              <a:t>Erasme.En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Allemagne</a:t>
            </a:r>
            <a:r>
              <a:rPr lang="en-US" sz="2000" b="1" dirty="0" smtClean="0">
                <a:solidFill>
                  <a:schemeClr val="tx1"/>
                </a:solidFill>
              </a:rPr>
              <a:t> par Martin Luther qui au 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>
                <a:solidFill>
                  <a:schemeClr val="tx1"/>
                </a:solidFill>
              </a:rPr>
              <a:t>contraire </a:t>
            </a:r>
            <a:r>
              <a:rPr lang="en-US" sz="2000" b="1" dirty="0" err="1" smtClean="0">
                <a:solidFill>
                  <a:schemeClr val="tx1"/>
                </a:solidFill>
              </a:rPr>
              <a:t>dˊErasme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rejette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totalement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lˊautorité</a:t>
            </a:r>
            <a:r>
              <a:rPr lang="en-US" sz="2000" b="1" dirty="0" smtClean="0">
                <a:solidFill>
                  <a:schemeClr val="tx1"/>
                </a:solidFill>
              </a:rPr>
              <a:t> de Rome.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28.La réforme  Un mouvement religieux qui fond le protestantisme ,répandu en France et en Allemagne.En France par Erasme.En Allemagne par Martin Luther qui au   contraire dˊErasme rejette totalement lˊautorité de Rome.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27.La réforme  Un mouvement religieux qui fond le protestantisme ,répandu en France et en Allemagne.En France par Erasme.En Allemagne par Martin Luther qui au   contraire dˊErasme rejette totalement lˊautorité de Rome. </dc:title>
  <dc:creator>Hp</dc:creator>
  <cp:lastModifiedBy>Hp</cp:lastModifiedBy>
  <cp:revision>2</cp:revision>
  <dcterms:created xsi:type="dcterms:W3CDTF">2018-01-17T06:16:37Z</dcterms:created>
  <dcterms:modified xsi:type="dcterms:W3CDTF">2018-02-06T21:44:00Z</dcterms:modified>
</cp:coreProperties>
</file>