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4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F1DD2-1918-46FD-8A63-06355766DC91}" type="datetimeFigureOut">
              <a:rPr lang="ar-IQ" smtClean="0"/>
              <a:pPr/>
              <a:t>22/05/1439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FD253-9A50-4ED5-BEC9-B72A87C0BC0E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F1DD2-1918-46FD-8A63-06355766DC91}" type="datetimeFigureOut">
              <a:rPr lang="ar-IQ" smtClean="0"/>
              <a:pPr/>
              <a:t>22/05/1439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FD253-9A50-4ED5-BEC9-B72A87C0BC0E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F1DD2-1918-46FD-8A63-06355766DC91}" type="datetimeFigureOut">
              <a:rPr lang="ar-IQ" smtClean="0"/>
              <a:pPr/>
              <a:t>22/05/1439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FD253-9A50-4ED5-BEC9-B72A87C0BC0E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F1DD2-1918-46FD-8A63-06355766DC91}" type="datetimeFigureOut">
              <a:rPr lang="ar-IQ" smtClean="0"/>
              <a:pPr/>
              <a:t>22/05/1439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FD253-9A50-4ED5-BEC9-B72A87C0BC0E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F1DD2-1918-46FD-8A63-06355766DC91}" type="datetimeFigureOut">
              <a:rPr lang="ar-IQ" smtClean="0"/>
              <a:pPr/>
              <a:t>22/05/1439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FD253-9A50-4ED5-BEC9-B72A87C0BC0E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F1DD2-1918-46FD-8A63-06355766DC91}" type="datetimeFigureOut">
              <a:rPr lang="ar-IQ" smtClean="0"/>
              <a:pPr/>
              <a:t>22/05/1439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FD253-9A50-4ED5-BEC9-B72A87C0BC0E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F1DD2-1918-46FD-8A63-06355766DC91}" type="datetimeFigureOut">
              <a:rPr lang="ar-IQ" smtClean="0"/>
              <a:pPr/>
              <a:t>22/05/1439</a:t>
            </a:fld>
            <a:endParaRPr lang="ar-IQ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FD253-9A50-4ED5-BEC9-B72A87C0BC0E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F1DD2-1918-46FD-8A63-06355766DC91}" type="datetimeFigureOut">
              <a:rPr lang="ar-IQ" smtClean="0"/>
              <a:pPr/>
              <a:t>22/05/1439</a:t>
            </a:fld>
            <a:endParaRPr lang="ar-IQ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FD253-9A50-4ED5-BEC9-B72A87C0BC0E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F1DD2-1918-46FD-8A63-06355766DC91}" type="datetimeFigureOut">
              <a:rPr lang="ar-IQ" smtClean="0"/>
              <a:pPr/>
              <a:t>22/05/1439</a:t>
            </a:fld>
            <a:endParaRPr lang="ar-IQ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FD253-9A50-4ED5-BEC9-B72A87C0BC0E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F1DD2-1918-46FD-8A63-06355766DC91}" type="datetimeFigureOut">
              <a:rPr lang="ar-IQ" smtClean="0"/>
              <a:pPr/>
              <a:t>22/05/1439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FD253-9A50-4ED5-BEC9-B72A87C0BC0E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IQ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F1DD2-1918-46FD-8A63-06355766DC91}" type="datetimeFigureOut">
              <a:rPr lang="ar-IQ" smtClean="0"/>
              <a:pPr/>
              <a:t>22/05/1439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FD253-9A50-4ED5-BEC9-B72A87C0BC0E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2F1DD2-1918-46FD-8A63-06355766DC91}" type="datetimeFigureOut">
              <a:rPr lang="ar-IQ" smtClean="0"/>
              <a:pPr/>
              <a:t>22/05/1439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3FD253-9A50-4ED5-BEC9-B72A87C0BC0E}" type="slidenum">
              <a:rPr lang="ar-IQ" smtClean="0"/>
              <a:pPr/>
              <a:t>‹#›</a:t>
            </a:fld>
            <a:endParaRPr lang="ar-IQ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IQ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sz="2000" b="1" i="1" u="sng" dirty="0" smtClean="0">
                <a:solidFill>
                  <a:schemeClr val="tx1"/>
                </a:solidFill>
              </a:rPr>
              <a:t>29.Les </a:t>
            </a:r>
            <a:r>
              <a:rPr lang="en-US" sz="2000" b="1" i="1" u="sng" dirty="0" err="1" smtClean="0">
                <a:solidFill>
                  <a:schemeClr val="tx1"/>
                </a:solidFill>
              </a:rPr>
              <a:t>trois</a:t>
            </a:r>
            <a:r>
              <a:rPr lang="en-US" sz="2000" b="1" i="1" u="sng" dirty="0" smtClean="0">
                <a:solidFill>
                  <a:schemeClr val="tx1"/>
                </a:solidFill>
              </a:rPr>
              <a:t> </a:t>
            </a:r>
            <a:r>
              <a:rPr lang="en-US" sz="2000" b="1" i="1" u="sng" smtClean="0">
                <a:solidFill>
                  <a:schemeClr val="tx1"/>
                </a:solidFill>
              </a:rPr>
              <a:t>périodes </a:t>
            </a:r>
            <a:r>
              <a:rPr lang="en-US" sz="2000" b="1" i="1" u="sng" dirty="0" err="1" smtClean="0">
                <a:solidFill>
                  <a:schemeClr val="tx1"/>
                </a:solidFill>
              </a:rPr>
              <a:t>dela</a:t>
            </a:r>
            <a:r>
              <a:rPr lang="en-US" sz="2000" b="1" i="1" u="sng" dirty="0" smtClean="0">
                <a:solidFill>
                  <a:schemeClr val="tx1"/>
                </a:solidFill>
              </a:rPr>
              <a:t> </a:t>
            </a:r>
            <a:r>
              <a:rPr lang="en-US" sz="2000" b="1" i="1" u="sng" dirty="0" err="1" smtClean="0">
                <a:solidFill>
                  <a:schemeClr val="tx1"/>
                </a:solidFill>
              </a:rPr>
              <a:t>rennaissance</a:t>
            </a:r>
            <a:r>
              <a:rPr lang="en-US" sz="9600" dirty="0" smtClean="0">
                <a:solidFill>
                  <a:schemeClr val="tx1"/>
                </a:solidFill>
              </a:rPr>
              <a:t/>
            </a:r>
            <a:br>
              <a:rPr lang="en-US" sz="9600" dirty="0" smtClean="0">
                <a:solidFill>
                  <a:schemeClr val="tx1"/>
                </a:solidFill>
              </a:rPr>
            </a:br>
            <a:r>
              <a:rPr lang="en-US" sz="2000" b="1" dirty="0" smtClean="0">
                <a:solidFill>
                  <a:schemeClr val="tx1"/>
                </a:solidFill>
              </a:rPr>
              <a:t>La première </a:t>
            </a:r>
            <a:r>
              <a:rPr lang="en-US" sz="2000" b="1" dirty="0" err="1" smtClean="0">
                <a:solidFill>
                  <a:schemeClr val="tx1"/>
                </a:solidFill>
              </a:rPr>
              <a:t>période:au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cour</a:t>
            </a:r>
            <a:r>
              <a:rPr lang="en-US" sz="2000" b="1" dirty="0" smtClean="0">
                <a:solidFill>
                  <a:schemeClr val="tx1"/>
                </a:solidFill>
              </a:rPr>
              <a:t> de </a:t>
            </a:r>
            <a:r>
              <a:rPr lang="en-US" sz="2000" b="1" dirty="0" err="1" smtClean="0">
                <a:solidFill>
                  <a:schemeClr val="tx1"/>
                </a:solidFill>
              </a:rPr>
              <a:t>cette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période</a:t>
            </a:r>
            <a:r>
              <a:rPr lang="en-US" sz="2000" b="1" dirty="0" smtClean="0">
                <a:solidFill>
                  <a:schemeClr val="tx1"/>
                </a:solidFill>
              </a:rPr>
              <a:t> la renaissance et la </a:t>
            </a:r>
            <a:r>
              <a:rPr lang="en-US" sz="2000" b="1" dirty="0" err="1" smtClean="0">
                <a:solidFill>
                  <a:schemeClr val="tx1"/>
                </a:solidFill>
              </a:rPr>
              <a:t>réforme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vont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ar-IQ" sz="2000" b="1" dirty="0" smtClean="0">
                <a:solidFill>
                  <a:schemeClr val="tx1"/>
                </a:solidFill>
              </a:rPr>
              <a:t/>
            </a:r>
            <a:br>
              <a:rPr lang="ar-IQ" sz="2000" b="1" dirty="0" smtClean="0">
                <a:solidFill>
                  <a:schemeClr val="tx1"/>
                </a:solidFill>
              </a:rPr>
            </a:br>
            <a:r>
              <a:rPr lang="ar-IQ" sz="2000" b="1" dirty="0"/>
              <a:t/>
            </a:r>
            <a:br>
              <a:rPr lang="ar-IQ" sz="2000" b="1" dirty="0"/>
            </a:br>
            <a:r>
              <a:rPr lang="en-US" sz="2000" b="1" dirty="0" smtClean="0">
                <a:solidFill>
                  <a:schemeClr val="tx1"/>
                </a:solidFill>
              </a:rPr>
              <a:t>de pair.</a:t>
            </a:r>
            <a:r>
              <a:rPr lang="en-US" sz="2000" b="1" dirty="0"/>
              <a:t/>
            </a:r>
            <a:br>
              <a:rPr lang="en-US" sz="2000" b="1" dirty="0"/>
            </a:br>
            <a:r>
              <a:rPr lang="ar-IQ" sz="2000" b="1" dirty="0" smtClean="0"/>
              <a:t>                                  </a:t>
            </a:r>
            <a:r>
              <a:rPr lang="en-US" sz="2000" b="1" dirty="0" smtClean="0"/>
              <a:t> </a:t>
            </a:r>
            <a:r>
              <a:rPr lang="en-US" sz="2000" b="1" dirty="0" smtClean="0">
                <a:solidFill>
                  <a:schemeClr val="tx1"/>
                </a:solidFill>
              </a:rPr>
              <a:t>La </a:t>
            </a:r>
            <a:r>
              <a:rPr lang="en-US" sz="2000" b="1" dirty="0" err="1" smtClean="0">
                <a:solidFill>
                  <a:schemeClr val="tx1"/>
                </a:solidFill>
              </a:rPr>
              <a:t>deuxième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période:les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écrivais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sˊéloignent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dela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réforme</a:t>
            </a:r>
            <a:r>
              <a:rPr lang="en-US" sz="2000" b="1" dirty="0" smtClean="0">
                <a:solidFill>
                  <a:schemeClr val="tx1"/>
                </a:solidFill>
              </a:rPr>
              <a:t> .</a:t>
            </a:r>
            <a:br>
              <a:rPr lang="en-US" sz="2000" b="1" dirty="0" smtClean="0">
                <a:solidFill>
                  <a:schemeClr val="tx1"/>
                </a:solidFill>
              </a:rPr>
            </a:br>
            <a:r>
              <a:rPr lang="ar-IQ" sz="2000" b="1" dirty="0" smtClean="0">
                <a:solidFill>
                  <a:schemeClr val="tx1"/>
                </a:solidFill>
              </a:rPr>
              <a:t/>
            </a:r>
            <a:br>
              <a:rPr lang="ar-IQ" sz="2000" b="1" dirty="0" smtClean="0">
                <a:solidFill>
                  <a:schemeClr val="tx1"/>
                </a:solidFill>
              </a:rPr>
            </a:br>
            <a:r>
              <a:rPr lang="ar-IQ" sz="2000" b="1" dirty="0" smtClean="0">
                <a:solidFill>
                  <a:schemeClr val="tx1"/>
                </a:solidFill>
              </a:rPr>
              <a:t>                                                        </a:t>
            </a:r>
            <a:r>
              <a:rPr lang="en-US" sz="2000" b="1" dirty="0" smtClean="0">
                <a:solidFill>
                  <a:schemeClr val="tx1"/>
                </a:solidFill>
              </a:rPr>
              <a:t>La </a:t>
            </a:r>
            <a:r>
              <a:rPr lang="en-US" sz="2000" b="1" dirty="0" err="1" smtClean="0">
                <a:solidFill>
                  <a:schemeClr val="tx1"/>
                </a:solidFill>
              </a:rPr>
              <a:t>troisième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période:la</a:t>
            </a:r>
            <a:r>
              <a:rPr lang="en-US" sz="2000" b="1" dirty="0" smtClean="0">
                <a:solidFill>
                  <a:schemeClr val="tx1"/>
                </a:solidFill>
              </a:rPr>
              <a:t> guerre  </a:t>
            </a:r>
            <a:r>
              <a:rPr lang="en-US" sz="2000" b="1" dirty="0" err="1" smtClean="0">
                <a:solidFill>
                  <a:schemeClr val="tx1"/>
                </a:solidFill>
              </a:rPr>
              <a:t>dela</a:t>
            </a:r>
            <a:r>
              <a:rPr lang="en-US" sz="2000" b="1" dirty="0" smtClean="0">
                <a:solidFill>
                  <a:schemeClr val="tx1"/>
                </a:solidFill>
              </a:rPr>
              <a:t> religion.</a:t>
            </a:r>
            <a:br>
              <a:rPr lang="en-US" sz="2000" b="1" dirty="0" smtClean="0">
                <a:solidFill>
                  <a:schemeClr val="tx1"/>
                </a:solidFill>
              </a:rPr>
            </a:br>
            <a:endParaRPr lang="ar-IQ" sz="2000" b="1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IQ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76</TotalTime>
  <Words>5</Words>
  <Application>Microsoft Office PowerPoint</Application>
  <PresentationFormat>عرض على الشاشة (3:4)‏</PresentationFormat>
  <Paragraphs>1</Paragraphs>
  <Slides>1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1</vt:i4>
      </vt:variant>
    </vt:vector>
  </HeadingPairs>
  <TitlesOfParts>
    <vt:vector size="2" baseType="lpstr">
      <vt:lpstr>سمة Office</vt:lpstr>
      <vt:lpstr>29.Les trois périodes dela rennaissance La première période:au cour de cette période la renaissance et la réforme vont   de pair.                                    La deuxième période:les écrivais sˊéloignent dela réforme .                                                          La troisième période:la guerre  dela religion. 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28.Les trois période dela rennaissance La première période:au cour de cette période la renaissance et la réforme vont de pair. La deuxième période:les écrivais sˊéloignent dela réforme . La troisième période:la guerre  dela religion.</dc:title>
  <dc:creator>Hp</dc:creator>
  <cp:lastModifiedBy>Hp</cp:lastModifiedBy>
  <cp:revision>7</cp:revision>
  <dcterms:created xsi:type="dcterms:W3CDTF">2018-01-17T06:17:47Z</dcterms:created>
  <dcterms:modified xsi:type="dcterms:W3CDTF">2018-02-06T22:37:20Z</dcterms:modified>
</cp:coreProperties>
</file>