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20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5782-9C7C-49B0-90AA-35298275D53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C0CA-6046-4FB9-94BC-D06DD995C43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5782-9C7C-49B0-90AA-35298275D53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C0CA-6046-4FB9-94BC-D06DD995C43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5782-9C7C-49B0-90AA-35298275D53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C0CA-6046-4FB9-94BC-D06DD995C43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5782-9C7C-49B0-90AA-35298275D53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C0CA-6046-4FB9-94BC-D06DD995C43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5782-9C7C-49B0-90AA-35298275D53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C0CA-6046-4FB9-94BC-D06DD995C43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5782-9C7C-49B0-90AA-35298275D53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C0CA-6046-4FB9-94BC-D06DD995C43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5782-9C7C-49B0-90AA-35298275D53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C0CA-6046-4FB9-94BC-D06DD995C43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5782-9C7C-49B0-90AA-35298275D53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C0CA-6046-4FB9-94BC-D06DD995C43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5782-9C7C-49B0-90AA-35298275D53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C0CA-6046-4FB9-94BC-D06DD995C43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5782-9C7C-49B0-90AA-35298275D53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C0CA-6046-4FB9-94BC-D06DD995C43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5782-9C7C-49B0-90AA-35298275D53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C0CA-6046-4FB9-94BC-D06DD995C43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25782-9C7C-49B0-90AA-35298275D53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FC0CA-6046-4FB9-94BC-D06DD995C43E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200" b="1" i="1" u="sng" dirty="0" smtClean="0">
                <a:solidFill>
                  <a:schemeClr val="tx1"/>
                </a:solidFill>
              </a:rPr>
              <a:t>30.Françoise </a:t>
            </a:r>
            <a:r>
              <a:rPr lang="en-US" sz="2200" b="1" i="1" u="sng" dirty="0"/>
              <a:t>Rabelais</a:t>
            </a:r>
            <a:r>
              <a:rPr lang="en-US" sz="9600" b="1" i="1" u="sng" dirty="0" smtClean="0">
                <a:solidFill>
                  <a:schemeClr val="tx1"/>
                </a:solidFill>
              </a:rPr>
              <a:t> </a:t>
            </a:r>
            <a:r>
              <a:rPr lang="en-US" sz="9600" dirty="0" smtClean="0">
                <a:solidFill>
                  <a:schemeClr val="tx1"/>
                </a:solidFill>
              </a:rPr>
              <a:t/>
            </a:r>
            <a:br>
              <a:rPr lang="en-US" sz="9600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un </a:t>
            </a:r>
            <a:r>
              <a:rPr lang="en-US" sz="2000" b="1" dirty="0" err="1" smtClean="0">
                <a:solidFill>
                  <a:schemeClr val="tx1"/>
                </a:solidFill>
              </a:rPr>
              <a:t>écrivain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humaniste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dela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Rennaissance</a:t>
            </a:r>
            <a:r>
              <a:rPr lang="en-US" sz="2000" b="1" dirty="0" smtClean="0">
                <a:solidFill>
                  <a:schemeClr val="tx1"/>
                </a:solidFill>
              </a:rPr>
              <a:t>: 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/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ar-IQ" sz="2000" b="1" dirty="0" smtClean="0">
                <a:solidFill>
                  <a:schemeClr val="tx1"/>
                </a:solidFill>
              </a:rPr>
              <a:t>    </a:t>
            </a:r>
            <a:r>
              <a:rPr lang="en-US" sz="2000" b="1" dirty="0" smtClean="0">
                <a:solidFill>
                  <a:schemeClr val="tx1"/>
                </a:solidFill>
              </a:rPr>
              <a:t>    1.Il </a:t>
            </a:r>
            <a:r>
              <a:rPr lang="en-US" sz="2000" b="1" dirty="0" err="1" smtClean="0">
                <a:solidFill>
                  <a:schemeClr val="tx1"/>
                </a:solidFill>
              </a:rPr>
              <a:t>exprime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idées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dˊune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façon</a:t>
            </a:r>
            <a:r>
              <a:rPr lang="en-US" sz="2000" b="1" dirty="0" smtClean="0">
                <a:solidFill>
                  <a:schemeClr val="tx1"/>
                </a:solidFill>
              </a:rPr>
              <a:t> burlesque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/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  2.Il admire la </a:t>
            </a:r>
            <a:r>
              <a:rPr lang="en-US" sz="2000" b="1" dirty="0" err="1" smtClean="0">
                <a:solidFill>
                  <a:schemeClr val="tx1"/>
                </a:solidFill>
              </a:rPr>
              <a:t>consience</a:t>
            </a:r>
            <a:r>
              <a:rPr lang="en-US" sz="2000" b="1" dirty="0" smtClean="0">
                <a:solidFill>
                  <a:schemeClr val="tx1"/>
                </a:solidFill>
              </a:rPr>
              <a:t>  et la </a:t>
            </a:r>
            <a:r>
              <a:rPr lang="en-US" sz="2000" b="1" dirty="0" err="1" smtClean="0">
                <a:solidFill>
                  <a:schemeClr val="tx1"/>
                </a:solidFill>
              </a:rPr>
              <a:t>sagesse</a:t>
            </a:r>
            <a:r>
              <a:rPr lang="en-US" sz="2000" b="1" dirty="0" smtClean="0">
                <a:solidFill>
                  <a:schemeClr val="tx1"/>
                </a:solidFill>
              </a:rPr>
              <a:t> antique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endParaRPr lang="ar-IQ" sz="20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algn="l"/>
            <a:r>
              <a:rPr lang="ar-IQ" sz="18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             </a:t>
            </a:r>
            <a:r>
              <a:rPr lang="ar-IQ" sz="18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3.Il </a:t>
            </a:r>
            <a:r>
              <a:rPr lang="en-US" sz="1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 </a:t>
            </a:r>
            <a:r>
              <a:rPr lang="en-US" sz="18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une</a:t>
            </a:r>
            <a:r>
              <a:rPr lang="en-US" sz="1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grande</a:t>
            </a:r>
            <a:r>
              <a:rPr lang="en-US" sz="1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richesse.dans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son imagination pour l art.</a:t>
            </a:r>
            <a:r>
              <a:rPr lang="ar-IQ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ar-IQ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                                </a:t>
            </a:r>
            <a:r>
              <a:rPr lang="en-US" b="1" dirty="0" smtClean="0"/>
              <a:t>  </a:t>
            </a:r>
            <a:r>
              <a:rPr lang="en-US" sz="1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4.Il </a:t>
            </a:r>
            <a:r>
              <a:rPr lang="en-US" sz="18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exprime</a:t>
            </a:r>
            <a:r>
              <a:rPr lang="en-US" sz="1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la 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vie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eternelle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del ˊ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homme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</a:t>
            </a:r>
            <a:r>
              <a:rPr lang="en-US" b="1" dirty="0" smtClean="0"/>
              <a:t>.</a:t>
            </a:r>
            <a:endParaRPr lang="ar-IQ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30.Françoise Rabelais  un écrivain humaniste dela Rennaissance:           1.Il exprime ses idées dˊune façon burlesque    2.Il admire la consience  et la sagesse antique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29.Françoise Rabelais  un écrivain humaniste dela Rennaissance:           1.Il exprime ses idées dˊune façon burlesque    2.Il admire la consience  et la sagesse antique </dc:title>
  <dc:creator>Hp</dc:creator>
  <cp:lastModifiedBy>Hp</cp:lastModifiedBy>
  <cp:revision>6</cp:revision>
  <dcterms:created xsi:type="dcterms:W3CDTF">2018-01-17T07:35:05Z</dcterms:created>
  <dcterms:modified xsi:type="dcterms:W3CDTF">2018-02-06T22:36:45Z</dcterms:modified>
</cp:coreProperties>
</file>