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52C8-D7FC-4D26-AA39-DDBABB069687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9A78A-4F88-4B27-A997-50821649B4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52C8-D7FC-4D26-AA39-DDBABB069687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9A78A-4F88-4B27-A997-50821649B4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52C8-D7FC-4D26-AA39-DDBABB069687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9A78A-4F88-4B27-A997-50821649B4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52C8-D7FC-4D26-AA39-DDBABB069687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9A78A-4F88-4B27-A997-50821649B4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52C8-D7FC-4D26-AA39-DDBABB069687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9A78A-4F88-4B27-A997-50821649B4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52C8-D7FC-4D26-AA39-DDBABB069687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9A78A-4F88-4B27-A997-50821649B4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52C8-D7FC-4D26-AA39-DDBABB069687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9A78A-4F88-4B27-A997-50821649B4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52C8-D7FC-4D26-AA39-DDBABB069687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9A78A-4F88-4B27-A997-50821649B4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52C8-D7FC-4D26-AA39-DDBABB069687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9A78A-4F88-4B27-A997-50821649B4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52C8-D7FC-4D26-AA39-DDBABB069687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9A78A-4F88-4B27-A997-50821649B4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52C8-D7FC-4D26-AA39-DDBABB069687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9A78A-4F88-4B27-A997-50821649B4E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B52C8-D7FC-4D26-AA39-DDBABB069687}" type="datetimeFigureOut">
              <a:rPr lang="ar-IQ" smtClean="0"/>
              <a:t>21/07/1439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9A78A-4F88-4B27-A997-50821649B4E6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classicisme</a:t>
            </a:r>
            <a:r>
              <a:rPr lang="en-US" dirty="0" smtClean="0"/>
              <a:t> XVII </a:t>
            </a:r>
            <a:r>
              <a:rPr lang="en-US" dirty="0" err="1" smtClean="0"/>
              <a:t>ème</a:t>
            </a:r>
            <a:r>
              <a:rPr lang="en-US" dirty="0" smtClean="0"/>
              <a:t> siècle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flipH="1">
            <a:off x="1325880" y="3500438"/>
            <a:ext cx="6746581" cy="2240296"/>
          </a:xfrm>
        </p:spPr>
        <p:txBody>
          <a:bodyPr>
            <a:normAutofit fontScale="40000" lnSpcReduction="20000"/>
          </a:bodyPr>
          <a:lstStyle/>
          <a:p>
            <a:r>
              <a:rPr lang="en-US" sz="57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Cˊest</a:t>
            </a:r>
            <a:r>
              <a:rPr lang="en-US" sz="5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un </a:t>
            </a:r>
            <a:r>
              <a:rPr lang="en-US" sz="57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mouvement</a:t>
            </a:r>
            <a:r>
              <a:rPr lang="en-US" sz="5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7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littéraire</a:t>
            </a:r>
            <a:r>
              <a:rPr lang="en-US" sz="5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, </a:t>
            </a:r>
            <a:r>
              <a:rPr lang="en-US" sz="57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culturel</a:t>
            </a:r>
            <a:r>
              <a:rPr lang="en-US" sz="5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et </a:t>
            </a:r>
            <a:r>
              <a:rPr lang="en-US" sz="57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artistique</a:t>
            </a:r>
            <a:r>
              <a:rPr lang="en-US" sz="5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qui se </a:t>
            </a:r>
            <a:r>
              <a:rPr lang="en-US" sz="57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développe</a:t>
            </a:r>
            <a:r>
              <a:rPr lang="en-US" sz="5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en France et plus </a:t>
            </a:r>
            <a:r>
              <a:rPr lang="en-US" sz="57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largement</a:t>
            </a:r>
            <a:r>
              <a:rPr lang="en-US" sz="5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en </a:t>
            </a:r>
            <a:r>
              <a:rPr lang="en-US" sz="57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Europe.Ils</a:t>
            </a:r>
            <a:r>
              <a:rPr lang="en-US" sz="5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US" sz="57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définit</a:t>
            </a:r>
            <a:r>
              <a:rPr lang="en-US" sz="5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par un ensemble de </a:t>
            </a:r>
            <a:r>
              <a:rPr lang="en-US" sz="57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valeurs</a:t>
            </a:r>
            <a:r>
              <a:rPr lang="en-US" sz="5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et de </a:t>
            </a:r>
            <a:r>
              <a:rPr lang="en-US" sz="57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critères</a:t>
            </a:r>
            <a:r>
              <a:rPr lang="en-US" sz="5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qui </a:t>
            </a:r>
            <a:r>
              <a:rPr lang="en-US" sz="57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dessinent</a:t>
            </a:r>
            <a:r>
              <a:rPr lang="en-US" sz="5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un </a:t>
            </a:r>
            <a:r>
              <a:rPr lang="en-US" sz="57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idéal</a:t>
            </a:r>
            <a:r>
              <a:rPr lang="en-US" sz="5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la </a:t>
            </a:r>
            <a:r>
              <a:rPr lang="en-US" sz="57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vertu</a:t>
            </a:r>
            <a:r>
              <a:rPr lang="en-US" sz="5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et qui </a:t>
            </a:r>
            <a:r>
              <a:rPr lang="en-US" sz="57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développent</a:t>
            </a:r>
            <a:r>
              <a:rPr lang="en-US" sz="5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7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une</a:t>
            </a:r>
            <a:r>
              <a:rPr lang="en-US" sz="5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7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esthètique</a:t>
            </a:r>
            <a:r>
              <a:rPr lang="en-US" sz="5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7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fondée</a:t>
            </a:r>
            <a:r>
              <a:rPr lang="en-US" sz="5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7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sur</a:t>
            </a:r>
            <a:r>
              <a:rPr lang="en-US" sz="5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7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une</a:t>
            </a:r>
            <a:r>
              <a:rPr lang="en-US" sz="5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7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recherche</a:t>
            </a:r>
            <a:r>
              <a:rPr lang="en-US" sz="5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7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dela</a:t>
            </a:r>
            <a:r>
              <a:rPr lang="en-US" sz="5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7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perfection.Le</a:t>
            </a:r>
            <a:r>
              <a:rPr lang="en-US" sz="5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7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classicisme</a:t>
            </a:r>
            <a:r>
              <a:rPr lang="en-US" sz="5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7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</a:t>
            </a:r>
            <a:r>
              <a:rPr lang="en-US" sz="5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7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basé</a:t>
            </a:r>
            <a:r>
              <a:rPr lang="en-US" sz="5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7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sur</a:t>
            </a:r>
            <a:r>
              <a:rPr lang="en-US" sz="57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la raiso</a:t>
            </a:r>
            <a:r>
              <a:rPr lang="en-US" b="1" dirty="0" smtClean="0"/>
              <a:t>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60</Words>
  <Application>Microsoft Office PowerPoint</Application>
  <PresentationFormat>عرض على الشاشة (3:4)‏</PresentationFormat>
  <Paragraphs>2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Le classicisme XVII ème siècle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classicisme XVII ème siècle</dc:title>
  <dc:creator>Hp</dc:creator>
  <cp:lastModifiedBy>Hp</cp:lastModifiedBy>
  <cp:revision>3</cp:revision>
  <dcterms:created xsi:type="dcterms:W3CDTF">2018-04-06T09:47:05Z</dcterms:created>
  <dcterms:modified xsi:type="dcterms:W3CDTF">2018-04-06T10:00:33Z</dcterms:modified>
</cp:coreProperties>
</file>