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B52C8-D7FC-4D26-AA39-DDBABB069687}" type="datetimeFigureOut">
              <a:rPr lang="ar-IQ" smtClean="0"/>
              <a:t>21/07/1439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9A78A-4F88-4B27-A997-50821649B4E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classicisme</a:t>
            </a:r>
            <a:r>
              <a:rPr lang="en-US" dirty="0" smtClean="0"/>
              <a:t> XVII </a:t>
            </a:r>
            <a:r>
              <a:rPr lang="en-US" dirty="0" err="1" smtClean="0"/>
              <a:t>ème</a:t>
            </a:r>
            <a:r>
              <a:rPr lang="en-US" dirty="0" smtClean="0"/>
              <a:t> siècle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 flipH="1">
            <a:off x="1325880" y="3500438"/>
            <a:ext cx="6746581" cy="2240296"/>
          </a:xfrm>
        </p:spPr>
        <p:txBody>
          <a:bodyPr>
            <a:normAutofit fontScale="40000" lnSpcReduction="20000"/>
          </a:bodyPr>
          <a:lstStyle/>
          <a:p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Cˊest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un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mouvement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littéraire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,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culturel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artistique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qui se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développe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France et plus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largement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Europe.Ils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se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définit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 un ensemble de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valeurs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de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critères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qui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dessinent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un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idéal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la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vertu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qui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développent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esthètique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fondée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sur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recherche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dela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perfection.Le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classicisme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basé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7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sur</a:t>
            </a:r>
            <a:r>
              <a:rPr lang="en-US" sz="57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la raiso</a:t>
            </a:r>
            <a:r>
              <a:rPr lang="en-US" b="1" dirty="0" smtClean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60</Words>
  <Application>Microsoft Office PowerPoint</Application>
  <PresentationFormat>عرض على الشاشة (3:4)‏</PresentationFormat>
  <Paragraphs>2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Le classicisme XVII ème siècle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classicisme XVII ème siècle</dc:title>
  <dc:creator>Hp</dc:creator>
  <cp:lastModifiedBy>Hp</cp:lastModifiedBy>
  <cp:revision>3</cp:revision>
  <dcterms:created xsi:type="dcterms:W3CDTF">2018-04-06T09:47:05Z</dcterms:created>
  <dcterms:modified xsi:type="dcterms:W3CDTF">2018-04-06T10:00:33Z</dcterms:modified>
</cp:coreProperties>
</file>