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60211-2D01-41DA-A9EE-C897761B14B4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799CF-6795-4DB7-83C6-8451D5A44D6C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60211-2D01-41DA-A9EE-C897761B14B4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799CF-6795-4DB7-83C6-8451D5A44D6C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60211-2D01-41DA-A9EE-C897761B14B4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799CF-6795-4DB7-83C6-8451D5A44D6C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60211-2D01-41DA-A9EE-C897761B14B4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799CF-6795-4DB7-83C6-8451D5A44D6C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60211-2D01-41DA-A9EE-C897761B14B4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799CF-6795-4DB7-83C6-8451D5A44D6C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60211-2D01-41DA-A9EE-C897761B14B4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799CF-6795-4DB7-83C6-8451D5A44D6C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60211-2D01-41DA-A9EE-C897761B14B4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799CF-6795-4DB7-83C6-8451D5A44D6C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60211-2D01-41DA-A9EE-C897761B14B4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799CF-6795-4DB7-83C6-8451D5A44D6C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60211-2D01-41DA-A9EE-C897761B14B4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799CF-6795-4DB7-83C6-8451D5A44D6C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60211-2D01-41DA-A9EE-C897761B14B4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799CF-6795-4DB7-83C6-8451D5A44D6C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60211-2D01-41DA-A9EE-C897761B14B4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799CF-6795-4DB7-83C6-8451D5A44D6C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60211-2D01-41DA-A9EE-C897761B14B4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799CF-6795-4DB7-83C6-8451D5A44D6C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 </a:t>
            </a:r>
            <a:r>
              <a:rPr lang="en-US" dirty="0" err="1" smtClean="0"/>
              <a:t>classicime</a:t>
            </a:r>
            <a:r>
              <a:rPr lang="en-US" dirty="0" smtClean="0"/>
              <a:t> </a:t>
            </a:r>
            <a:r>
              <a:rPr lang="en-US" dirty="0" err="1" smtClean="0"/>
              <a:t>concerne</a:t>
            </a:r>
            <a:r>
              <a:rPr lang="en-US" dirty="0" smtClean="0"/>
              <a:t> la </a:t>
            </a:r>
            <a:r>
              <a:rPr lang="en-US" dirty="0" err="1" smtClean="0"/>
              <a:t>littérature</a:t>
            </a:r>
            <a:r>
              <a:rPr lang="en-US" dirty="0" smtClean="0"/>
              <a:t> du </a:t>
            </a:r>
            <a:r>
              <a:rPr lang="en-US" dirty="0" err="1" smtClean="0"/>
              <a:t>XVIIème</a:t>
            </a:r>
            <a:r>
              <a:rPr lang="en-US" dirty="0" smtClean="0"/>
              <a:t> siècle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0000" lnSpcReduction="20000"/>
          </a:bodyPr>
          <a:lstStyle/>
          <a:p>
            <a:pPr algn="l"/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Le 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classicisme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concerne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la 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littérature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du 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XVIIème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siècle ,en 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particulier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le 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théâtre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roman ,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dˊautres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arts 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comme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la 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musique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, la 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peinture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ou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lˊarchitecture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 Les 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grands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noms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dela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littérature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de 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cette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époque 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sont:Corneille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, Racine , 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Molière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, Pascal, La 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Rochefoucauld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la Fontaine, 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Boileau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La 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Bougère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, Mme .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dela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Fayette ,Mme .Le </a:t>
            </a:r>
            <a:r>
              <a:rPr lang="en-US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sévigné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Le Cardinal de Betz</a:t>
            </a:r>
            <a:r>
              <a:rPr lang="en-US" sz="1800" b="1" dirty="0" smtClean="0"/>
              <a:t>.</a:t>
            </a:r>
            <a:endParaRPr lang="en-US" sz="1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80</Words>
  <Application>Microsoft Office PowerPoint</Application>
  <PresentationFormat>عرض على الشاشة (3:4)‏</PresentationFormat>
  <Paragraphs>2</Paragraphs>
  <Slides>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سمة Office</vt:lpstr>
      <vt:lpstr>Le classicime concerne la littérature du XVIIème siècle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classicime concerne la littérature du XVIIème siècle</dc:title>
  <dc:creator>Hp</dc:creator>
  <cp:lastModifiedBy>Hp</cp:lastModifiedBy>
  <cp:revision>3</cp:revision>
  <dcterms:created xsi:type="dcterms:W3CDTF">2018-04-06T10:22:26Z</dcterms:created>
  <dcterms:modified xsi:type="dcterms:W3CDTF">2018-04-06T10:36:59Z</dcterms:modified>
</cp:coreProperties>
</file>